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1" r:id="rId3"/>
    <p:sldId id="326" r:id="rId4"/>
    <p:sldId id="334" r:id="rId5"/>
    <p:sldId id="29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relationships/ Mapping Cardinalities/Cardinality in DBMS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attribute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relationships/ Mapping Cardinalities/Cardinality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C6A5-97C6-4EBB-990A-95EFCD7E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87" y="110474"/>
            <a:ext cx="8704184" cy="659323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relationships/ Mapping Cardinalities/Cardinality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051D8-A694-4530-BB1B-53487DA2E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350111"/>
            <a:ext cx="2748689" cy="21378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to one(1-1) </a:t>
            </a:r>
          </a:p>
          <a:p>
            <a:r>
              <a:rPr lang="en-US" dirty="0"/>
              <a:t>One to many(1-M)</a:t>
            </a:r>
          </a:p>
          <a:p>
            <a:r>
              <a:rPr lang="en-US" dirty="0"/>
              <a:t>Many to one(M-1)</a:t>
            </a:r>
          </a:p>
          <a:p>
            <a:r>
              <a:rPr lang="en-US" dirty="0"/>
              <a:t>Many to many(M-M)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CDEB8-4E39-42AA-81EE-8D3A849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283" y="1145190"/>
            <a:ext cx="5256697" cy="7861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EA6031-81B1-4CC5-8BCD-0FF166491BBA}"/>
              </a:ext>
            </a:extLst>
          </p:cNvPr>
          <p:cNvSpPr/>
          <p:nvPr/>
        </p:nvSpPr>
        <p:spPr>
          <a:xfrm>
            <a:off x="3842179" y="2113958"/>
            <a:ext cx="1374345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954D6251-7C2D-4801-B181-AD1C131449A8}"/>
              </a:ext>
            </a:extLst>
          </p:cNvPr>
          <p:cNvSpPr/>
          <p:nvPr/>
        </p:nvSpPr>
        <p:spPr>
          <a:xfrm>
            <a:off x="5857316" y="2006283"/>
            <a:ext cx="1068935" cy="7861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E4B35-3D99-45EE-BB74-67C80AC5C5DF}"/>
              </a:ext>
            </a:extLst>
          </p:cNvPr>
          <p:cNvSpPr/>
          <p:nvPr/>
        </p:nvSpPr>
        <p:spPr>
          <a:xfrm>
            <a:off x="7567043" y="2068378"/>
            <a:ext cx="1278828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A2C770-E392-43C4-885E-F0988A6EAD4E}"/>
              </a:ext>
            </a:extLst>
          </p:cNvPr>
          <p:cNvCxnSpPr>
            <a:stCxn id="6" idx="3"/>
          </p:cNvCxnSpPr>
          <p:nvPr/>
        </p:nvCxnSpPr>
        <p:spPr>
          <a:xfrm>
            <a:off x="5216524" y="2419368"/>
            <a:ext cx="64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F0AA4A-ECAB-4A17-B4DA-537DE41E7812}"/>
              </a:ext>
            </a:extLst>
          </p:cNvPr>
          <p:cNvCxnSpPr/>
          <p:nvPr/>
        </p:nvCxnSpPr>
        <p:spPr>
          <a:xfrm>
            <a:off x="6926251" y="2399342"/>
            <a:ext cx="64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677646B7-D0B2-4A7F-A3AE-C651948C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244" y="2929470"/>
            <a:ext cx="4798583" cy="99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D76D2D-A015-4BD5-932B-32AECD321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082" y="4045343"/>
            <a:ext cx="4827503" cy="8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7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0A04-833E-4C6F-9CAE-991EA62C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F21F-7FDE-42D0-9F8B-5ED84D40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59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  Types of relationships/ Mapping Cardinalities/Cardinality in DBMS</vt:lpstr>
      <vt:lpstr>Type of attribute</vt:lpstr>
      <vt:lpstr>Types of relationships/ Mapping Cardinalities/Cardinality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2021-02-10T17:53:08Z</dcterms:modified>
</cp:coreProperties>
</file>