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1" r:id="rId3"/>
    <p:sldId id="312" r:id="rId4"/>
    <p:sldId id="313" r:id="rId5"/>
    <p:sldId id="314" r:id="rId6"/>
    <p:sldId id="316" r:id="rId7"/>
    <p:sldId id="315" r:id="rId8"/>
    <p:sldId id="317" r:id="rId9"/>
    <p:sldId id="318" r:id="rId10"/>
    <p:sldId id="319" r:id="rId11"/>
    <p:sldId id="320" r:id="rId12"/>
    <p:sldId id="29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8" d="100"/>
          <a:sy n="108" d="100"/>
        </p:scale>
        <p:origin x="74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13.1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pic>
        <p:nvPicPr>
          <p:cNvPr id="6146" name="Picture 2" descr="weak_entity_set">
            <a:extLst>
              <a:ext uri="{FF2B5EF4-FFF2-40B4-BE49-F238E27FC236}">
                <a16:creationId xmlns:a16="http://schemas.microsoft.com/office/drawing/2014/main" id="{883CF24B-476C-4910-9798-81BD80C87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35" y="1350110"/>
            <a:ext cx="2752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rong-entity-and-weak-entity">
            <a:extLst>
              <a:ext uri="{FF2B5EF4-FFF2-40B4-BE49-F238E27FC236}">
                <a16:creationId xmlns:a16="http://schemas.microsoft.com/office/drawing/2014/main" id="{5704F0CE-5C73-4D83-9454-54A8E9B6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502815"/>
            <a:ext cx="25908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CB249F-A081-4316-93F0-978AC6C2CFBE}"/>
              </a:ext>
            </a:extLst>
          </p:cNvPr>
          <p:cNvSpPr/>
          <p:nvPr/>
        </p:nvSpPr>
        <p:spPr>
          <a:xfrm>
            <a:off x="907080" y="3360494"/>
            <a:ext cx="7329840" cy="165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discriminator or partial key of a weak entity set is a set of attributes that allow the distinction to be made. It is created by a primary key of strong entity/owner entity/identifying entity plus the partial key of the weak entity set.</a:t>
            </a:r>
          </a:p>
          <a:p>
            <a:pPr algn="ctr"/>
            <a:r>
              <a:rPr lang="en-US" dirty="0"/>
              <a:t>Primary key of loan: </a:t>
            </a:r>
            <a:r>
              <a:rPr lang="en-US" dirty="0" err="1"/>
              <a:t>Loan_name</a:t>
            </a:r>
            <a:r>
              <a:rPr lang="en-US" dirty="0"/>
              <a:t> + </a:t>
            </a:r>
            <a:r>
              <a:rPr lang="en-US" dirty="0" err="1"/>
              <a:t>Cust_ID</a:t>
            </a:r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1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C5D28-9D08-472F-9983-84D85969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Key Differences Between Strong Entity and Weak Entity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basic difference between strong entity and a weak entity is that the strong entity has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primary key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whereas, a weak entity has the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partial key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which acts as a discriminator between the entities of a weak entity set.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A weak entity always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depends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on the strong entity for its existence whereas, a strong entity is</a:t>
            </a:r>
            <a:r>
              <a:rPr lang="en-US" b="1" i="0" dirty="0">
                <a:solidFill>
                  <a:srgbClr val="111111"/>
                </a:solidFill>
                <a:effectLst/>
              </a:rPr>
              <a:t> independent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of any other entity’s existence.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A strong entity is denoted with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single rectangle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and a weak entity is denoted with a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double rectangle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relationship between two strong entities is denoted with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single diamond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whereas, a relationship between a weak and a strong entity is denoted with double diamond called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Identifying Relationship</a:t>
            </a:r>
            <a:r>
              <a:rPr lang="en-US" b="0" i="0" dirty="0">
                <a:solidFill>
                  <a:srgbClr val="111111"/>
                </a:solidFill>
                <a:effectLst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</a:rPr>
              <a:t>The strong entity may or may not show the total participation in its relations, but the weak entity always shows </a:t>
            </a:r>
            <a:r>
              <a:rPr lang="en-US" b="1" i="0" dirty="0">
                <a:solidFill>
                  <a:srgbClr val="111111"/>
                </a:solidFill>
                <a:effectLst/>
              </a:rPr>
              <a:t>total participation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 in the identifying relationship which is denoted by the double line.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Relationship(ER) diagram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 Diagram Symbols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Entity Relationship(ER)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8994-496E-49E4-A659-A630981B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ER diagram or Entity Relationship diagram is a conceptual model that gives the graphical representation of the logical structure of the database.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It shows all the constraints and relationships that exist among the different components.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17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of ER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8994-496E-49E4-A659-A630981B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ER diagram is mainly composed of following three components-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Entity Sets</a:t>
            </a:r>
          </a:p>
          <a:p>
            <a:pPr algn="just"/>
            <a:r>
              <a:rPr lang="en-US" dirty="0"/>
              <a:t>Attributes</a:t>
            </a:r>
          </a:p>
          <a:p>
            <a:pPr algn="just"/>
            <a:r>
              <a:rPr lang="en-US" dirty="0"/>
              <a:t>Relationship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0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AAC444-47A1-4527-99C2-C342D9351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68804"/>
              </p:ext>
            </p:extLst>
          </p:nvPr>
        </p:nvGraphicFramePr>
        <p:xfrm>
          <a:off x="2892245" y="1350110"/>
          <a:ext cx="2785872" cy="1828800"/>
        </p:xfrm>
        <a:graphic>
          <a:graphicData uri="http://schemas.openxmlformats.org/drawingml/2006/table">
            <a:tbl>
              <a:tblPr/>
              <a:tblGrid>
                <a:gridCol w="934733">
                  <a:extLst>
                    <a:ext uri="{9D8B030D-6E8A-4147-A177-3AD203B41FA5}">
                      <a16:colId xmlns:a16="http://schemas.microsoft.com/office/drawing/2014/main" val="2097832570"/>
                    </a:ext>
                  </a:extLst>
                </a:gridCol>
                <a:gridCol w="922515">
                  <a:extLst>
                    <a:ext uri="{9D8B030D-6E8A-4147-A177-3AD203B41FA5}">
                      <a16:colId xmlns:a16="http://schemas.microsoft.com/office/drawing/2014/main" val="4073088783"/>
                    </a:ext>
                  </a:extLst>
                </a:gridCol>
                <a:gridCol w="928624">
                  <a:extLst>
                    <a:ext uri="{9D8B030D-6E8A-4147-A177-3AD203B41FA5}">
                      <a16:colId xmlns:a16="http://schemas.microsoft.com/office/drawing/2014/main" val="296629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79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Akshay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20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Pooja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95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Aarti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46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400238-5E39-4383-BF72-978DA1C9FFFB}"/>
              </a:ext>
            </a:extLst>
          </p:cNvPr>
          <p:cNvSpPr txBox="1"/>
          <p:nvPr/>
        </p:nvSpPr>
        <p:spPr>
          <a:xfrm>
            <a:off x="143555" y="3299653"/>
            <a:ext cx="885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complete table is referred to as “Student Entity Set” and each row represents an “entity”.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represented by a rectangle which contains the entity’s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Entity in the Chen ERD notation">
            <a:extLst>
              <a:ext uri="{FF2B5EF4-FFF2-40B4-BE49-F238E27FC236}">
                <a16:creationId xmlns:a16="http://schemas.microsoft.com/office/drawing/2014/main" id="{2A4625D6-62AC-460A-BD39-F1738BF2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20" y="1801382"/>
            <a:ext cx="2286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66646-2337-4F57-A30A-5DDCCF1E5CC3}"/>
              </a:ext>
            </a:extLst>
          </p:cNvPr>
          <p:cNvSpPr txBox="1"/>
          <p:nvPr/>
        </p:nvSpPr>
        <p:spPr>
          <a:xfrm>
            <a:off x="143555" y="3174361"/>
            <a:ext cx="9000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Chen notation, each attribute is represented by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oval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containing attribute's name:</a:t>
            </a:r>
          </a:p>
        </p:txBody>
      </p:sp>
      <p:pic>
        <p:nvPicPr>
          <p:cNvPr id="3074" name="Picture 2" descr="Attribute in the Chen ERD notation">
            <a:extLst>
              <a:ext uri="{FF2B5EF4-FFF2-40B4-BE49-F238E27FC236}">
                <a16:creationId xmlns:a16="http://schemas.microsoft.com/office/drawing/2014/main" id="{1A1FD1EF-F7FB-429E-8FED-FF427C01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77" y="3685281"/>
            <a:ext cx="2286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7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Chen notation, we distinguish types of entities: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51A277-DFFA-484F-8F93-06E3F5A6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2419045"/>
            <a:ext cx="381952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7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 strong entity set is an entity that contains sufficient attributes to uniquely identify all its entities.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Simply strong entity is nothing but an entity set having a primary key attribute or a table which consists of a primary key column.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primary key of the strong entity is represented by underlining it. The strong entity is represented by a single rectangle.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primary key attribute of the strong entity is represented by underlining it.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2" descr="Entity in the Chen ERD notation">
            <a:extLst>
              <a:ext uri="{FF2B5EF4-FFF2-40B4-BE49-F238E27FC236}">
                <a16:creationId xmlns:a16="http://schemas.microsoft.com/office/drawing/2014/main" id="{E17365F6-3B8E-4DB2-972F-44963EF0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71" y="3335275"/>
            <a:ext cx="2286000" cy="7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85EDC-477F-419A-87A0-1EDF3A4D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80" y="4180196"/>
            <a:ext cx="1543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51C7-269B-4B15-95D0-A6DD7E6C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Entity and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7CB-F2BD-47AF-A130-BBDF36E8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 weak entity is an entity set that does not have sufficient attributes for Unique Identification of its records.</a:t>
            </a:r>
          </a:p>
          <a:p>
            <a:pPr algn="just"/>
            <a:r>
              <a:rPr lang="en-US" sz="1600" dirty="0"/>
              <a:t>Simply a weak entity  is nothing but an entity which does not have a primary key attribute.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r>
              <a:rPr lang="en-US" sz="1600" dirty="0"/>
              <a:t>It contains a partial key called as discriminator which helps in identifying a group of entities from the entity set.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285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  ER-1</vt:lpstr>
      <vt:lpstr>Contents</vt:lpstr>
      <vt:lpstr>Entity Relationship(ER) diagram </vt:lpstr>
      <vt:lpstr>Components of ER diagram </vt:lpstr>
      <vt:lpstr>Example </vt:lpstr>
      <vt:lpstr>Representation of Entity and Attributes</vt:lpstr>
      <vt:lpstr>Representation of Entity and Attributes</vt:lpstr>
      <vt:lpstr>Representation of Entity and Attributes</vt:lpstr>
      <vt:lpstr>Representation of Entity and Attributes</vt:lpstr>
      <vt:lpstr>Representation of Entity and Attributes</vt:lpstr>
      <vt:lpstr>Representation of Entity and 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2021-03-09T06:40:33Z</dcterms:modified>
</cp:coreProperties>
</file>