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1" r:id="rId3"/>
    <p:sldId id="329" r:id="rId4"/>
    <p:sldId id="324" r:id="rId5"/>
    <p:sldId id="325" r:id="rId6"/>
    <p:sldId id="326" r:id="rId7"/>
    <p:sldId id="327" r:id="rId8"/>
    <p:sldId id="336" r:id="rId9"/>
    <p:sldId id="335" r:id="rId10"/>
    <p:sldId id="337" r:id="rId11"/>
    <p:sldId id="29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744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13.2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E-R diagram for student and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CD677-F01B-44B2-9AE1-EBC0FDB7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2186781"/>
            <a:ext cx="5086350" cy="1838325"/>
          </a:xfrm>
        </p:spPr>
      </p:pic>
    </p:spTree>
    <p:extLst>
      <p:ext uri="{BB962C8B-B14F-4D97-AF65-F5344CB8AC3E}">
        <p14:creationId xmlns:p14="http://schemas.microsoft.com/office/powerpoint/2010/main" val="316302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Relationship(ER) diagram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 Diagram Symbols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B470-D6A6-4300-B08C-CF5F6324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representation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EEA6B0D-3BCE-4985-A8D0-C04EBD1B6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20031"/>
            <a:ext cx="61912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8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7D5398E-4E64-43E5-B26A-036982C54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580490"/>
            <a:ext cx="3970330" cy="32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hen Notation | Vertabelo Database Modeler">
            <a:extLst>
              <a:ext uri="{FF2B5EF4-FFF2-40B4-BE49-F238E27FC236}">
                <a16:creationId xmlns:a16="http://schemas.microsoft.com/office/drawing/2014/main" id="{FA562934-2458-4202-9D84-F48B1BC7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1580490"/>
            <a:ext cx="4662487" cy="302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Relationship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3F29-0B0D-4177-AA3E-23A8063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defines an association among several entities.</a:t>
            </a:r>
          </a:p>
          <a:p>
            <a:pPr algn="just"/>
            <a:r>
              <a:rPr lang="en-US" dirty="0"/>
              <a:t>A relationship set is a set of same type of relationships.</a:t>
            </a: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D09C1DC-8088-439C-B5D0-27641CD3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9" y="3080993"/>
            <a:ext cx="56292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94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Relationship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3F29-0B0D-4177-AA3E-23A8063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Strong Relationship Set-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strong relationship exists between two strong entity sets.</a:t>
            </a:r>
          </a:p>
          <a:p>
            <a:r>
              <a:rPr lang="en-US" dirty="0"/>
              <a:t>It is represented using a diamond symbol.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Weak Relationship Set-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weak or identifying relationship exists between the strong and weak entity set.</a:t>
            </a:r>
          </a:p>
          <a:p>
            <a:r>
              <a:rPr lang="en-US" dirty="0"/>
              <a:t>It is represented using a double diamond symbol.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85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Relationship Sets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733B7F8-18DE-449A-BD68-76C55470A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19287"/>
            <a:ext cx="55340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9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E-R diagram for student and course</a:t>
            </a:r>
          </a:p>
        </p:txBody>
      </p:sp>
      <p:pic>
        <p:nvPicPr>
          <p:cNvPr id="19458" name="Picture 2" descr="er8">
            <a:extLst>
              <a:ext uri="{FF2B5EF4-FFF2-40B4-BE49-F238E27FC236}">
                <a16:creationId xmlns:a16="http://schemas.microsoft.com/office/drawing/2014/main" id="{70EA248F-3BF0-4FCA-8449-1A8A2352D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350110"/>
            <a:ext cx="8245475" cy="15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4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E-R diagram for customer and Loan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4BE1E3-E927-4529-AC25-7B5FE95B1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3" y="2087161"/>
            <a:ext cx="8245475" cy="2037565"/>
          </a:xfrm>
        </p:spPr>
      </p:pic>
    </p:spTree>
    <p:extLst>
      <p:ext uri="{BB962C8B-B14F-4D97-AF65-F5344CB8AC3E}">
        <p14:creationId xmlns:p14="http://schemas.microsoft.com/office/powerpoint/2010/main" val="383088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(16:9)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  ER-2</vt:lpstr>
      <vt:lpstr>Contents</vt:lpstr>
      <vt:lpstr>Attribute representation</vt:lpstr>
      <vt:lpstr>Representation of Entity and Attributes</vt:lpstr>
      <vt:lpstr>Relationship Sets</vt:lpstr>
      <vt:lpstr>Relationship Sets</vt:lpstr>
      <vt:lpstr>Relationship Sets</vt:lpstr>
      <vt:lpstr>E-R diagram for student and course</vt:lpstr>
      <vt:lpstr>E-R diagram for customer and Loan</vt:lpstr>
      <vt:lpstr>E-R diagram for student and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2021-03-09T15:26:55Z</dcterms:modified>
</cp:coreProperties>
</file>