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45" r:id="rId10"/>
    <p:sldId id="318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29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13.4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EasyShop</a:t>
            </a:r>
            <a:r>
              <a:rPr lang="en-IN" dirty="0"/>
              <a:t> Retail Application 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8965" y="1350110"/>
            <a:ext cx="4038600" cy="33944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1. One supplier can provide many quotations.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 For every item, there will be a separate quotation.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3. Many suppliers can quote for the same item.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4. Many items can be outward to the several retail outlets.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24705" y="1350110"/>
            <a:ext cx="4038600" cy="33944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5. One employee works for only one retail outlet.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6. One retail outlet can have many employees.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7. Many customers can purchase items from several  retail outlets.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8. One employee can nominate many  dependents</a:t>
            </a:r>
          </a:p>
        </p:txBody>
      </p:sp>
    </p:spTree>
    <p:extLst>
      <p:ext uri="{BB962C8B-B14F-4D97-AF65-F5344CB8AC3E}">
        <p14:creationId xmlns:p14="http://schemas.microsoft.com/office/powerpoint/2010/main" val="16551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ER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4" y="1197405"/>
            <a:ext cx="6144716" cy="366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19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ER Modeling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1: Identify the entities</a:t>
            </a:r>
          </a:p>
          <a:p>
            <a:r>
              <a:rPr lang="en-US" b="1" dirty="0">
                <a:solidFill>
                  <a:srgbClr val="0070C0"/>
                </a:solidFill>
              </a:rPr>
              <a:t>Supplier</a:t>
            </a:r>
          </a:p>
          <a:p>
            <a:r>
              <a:rPr lang="en-US" b="1" dirty="0">
                <a:solidFill>
                  <a:srgbClr val="0070C0"/>
                </a:solidFill>
              </a:rPr>
              <a:t>Quotation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Item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RetailOutlet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Employee</a:t>
            </a:r>
          </a:p>
          <a:p>
            <a:r>
              <a:rPr lang="en-US" b="1" dirty="0">
                <a:solidFill>
                  <a:srgbClr val="0070C0"/>
                </a:solidFill>
              </a:rPr>
              <a:t>Customer</a:t>
            </a:r>
          </a:p>
          <a:p>
            <a:r>
              <a:rPr lang="en-US" b="1" dirty="0">
                <a:solidFill>
                  <a:srgbClr val="0070C0"/>
                </a:solidFill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1627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ER Modeling (2 of 5)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197405"/>
            <a:ext cx="36195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621156"/>
            <a:ext cx="3686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" y="2129343"/>
            <a:ext cx="39719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59" y="1634906"/>
            <a:ext cx="43910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83" y="2266340"/>
            <a:ext cx="39147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335275"/>
            <a:ext cx="53816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3793390"/>
            <a:ext cx="4722131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2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ER Modeling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 Identify key attributes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374" y="2113635"/>
            <a:ext cx="53446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Supplier	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supplierid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Quotation	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quotationid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		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itemcode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RetailOutlet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retailoutletid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Employee	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empid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Customer		</a:t>
            </a:r>
            <a:r>
              <a:rPr lang="en-US" sz="2400" dirty="0" err="1">
                <a:solidFill>
                  <a:srgbClr val="007033"/>
                </a:solidFill>
                <a:latin typeface="Times New Roman" pitchFamily="18" charset="0"/>
                <a:cs typeface="Times New Roman" pitchFamily="18" charset="0"/>
              </a:rPr>
              <a:t>customerid</a:t>
            </a:r>
            <a:endParaRPr lang="en-US" sz="2400" dirty="0">
              <a:solidFill>
                <a:srgbClr val="007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315870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ER Modeling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Identify other relevant attributes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1960930"/>
            <a:ext cx="7428008" cy="274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ER Modeling (5 of 5)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1" y="1350110"/>
            <a:ext cx="8093364" cy="366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55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4A56-CA53-4E3C-B9F8-2080048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2C7F-B74D-4A74-986D-D1A5B2D7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1. Construct an ER diagram for hospital with a set of patient and medical doctors. Associate</a:t>
            </a:r>
          </a:p>
          <a:p>
            <a:pPr marL="0" indent="0" algn="just">
              <a:buNone/>
            </a:pPr>
            <a:r>
              <a:rPr lang="en-US" dirty="0"/>
              <a:t>with each patient a log of various tests and examination conducted.</a:t>
            </a:r>
          </a:p>
          <a:p>
            <a:pPr marL="0" indent="0" algn="just">
              <a:buNone/>
            </a:pPr>
            <a:r>
              <a:rPr lang="en-US" dirty="0"/>
              <a:t>2. Construct an E-R diagram for Airline Reservation System.</a:t>
            </a:r>
          </a:p>
          <a:p>
            <a:pPr marL="0" indent="0" algn="just">
              <a:buNone/>
            </a:pPr>
            <a:r>
              <a:rPr lang="en-US" dirty="0"/>
              <a:t>3. Construct an E-R diagram for Banking System</a:t>
            </a:r>
          </a:p>
          <a:p>
            <a:pPr marL="0" indent="0" algn="just">
              <a:buNone/>
            </a:pPr>
            <a:r>
              <a:rPr lang="en-US" dirty="0"/>
              <a:t>4. Consider a database used to record the marks that student gets in different exams of</a:t>
            </a:r>
          </a:p>
          <a:p>
            <a:pPr marL="0" indent="0" algn="just">
              <a:buNone/>
            </a:pPr>
            <a:r>
              <a:rPr lang="en-US" dirty="0"/>
              <a:t>different course offerings. Construct an ER diagram that models exams as entities, and</a:t>
            </a:r>
          </a:p>
          <a:p>
            <a:pPr marL="0" indent="0" algn="just">
              <a:buNone/>
            </a:pPr>
            <a:r>
              <a:rPr lang="en-US" dirty="0"/>
              <a:t>uses a ternary relationship for the considered database.</a:t>
            </a:r>
          </a:p>
          <a:p>
            <a:pPr marL="0" indent="0" algn="just">
              <a:buNone/>
            </a:pPr>
            <a:r>
              <a:rPr lang="en-US" dirty="0"/>
              <a:t>5. A university registrar’s office maintains data about the following entities: (a) courses,</a:t>
            </a:r>
          </a:p>
          <a:p>
            <a:pPr marL="0" indent="0" algn="just">
              <a:buNone/>
            </a:pPr>
            <a:r>
              <a:rPr lang="en-US" dirty="0"/>
              <a:t>including number, title, credits, syllabus, and prerequisites; (b) course offerings,</a:t>
            </a:r>
          </a:p>
          <a:p>
            <a:pPr marL="0" indent="0" algn="just">
              <a:buNone/>
            </a:pPr>
            <a:r>
              <a:rPr lang="en-US" dirty="0"/>
              <a:t>including course number, year, semester, section number, instructor(s), timings, and</a:t>
            </a:r>
          </a:p>
          <a:p>
            <a:pPr marL="0" indent="0" algn="just">
              <a:buNone/>
            </a:pPr>
            <a:r>
              <a:rPr lang="en-US" dirty="0"/>
              <a:t>classroom; (c) students, including student-id, name, and program; and (d) instructors,</a:t>
            </a:r>
          </a:p>
          <a:p>
            <a:pPr marL="0" indent="0" algn="just">
              <a:buNone/>
            </a:pPr>
            <a:r>
              <a:rPr lang="en-US" dirty="0"/>
              <a:t>including identification number, name, department, and title. Further, the enrollment of</a:t>
            </a:r>
          </a:p>
          <a:p>
            <a:pPr marL="0" indent="0" algn="just">
              <a:buNone/>
            </a:pPr>
            <a:r>
              <a:rPr lang="en-US" dirty="0"/>
              <a:t>students in courses and grades awarded to students in each course they are enrolled for</a:t>
            </a:r>
          </a:p>
          <a:p>
            <a:pPr marL="0" indent="0" algn="just">
              <a:buNone/>
            </a:pPr>
            <a:r>
              <a:rPr lang="en-US" dirty="0"/>
              <a:t>must be appropriately modeled. Construct an E-R diagram for the registrar’s office.</a:t>
            </a:r>
          </a:p>
          <a:p>
            <a:pPr marL="0" indent="0" algn="just">
              <a:buNone/>
            </a:pPr>
            <a:r>
              <a:rPr lang="en-US" dirty="0"/>
              <a:t>Document all assumptions that you make about the mapping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0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Relationship(ER) diagram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 Diagram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  <a:endParaRPr lang="en-IN" dirty="0"/>
          </a:p>
        </p:txBody>
      </p:sp>
      <p:pic>
        <p:nvPicPr>
          <p:cNvPr id="8" name="Picture 4" descr="ER Diagram in DBMS - Components, Symbol and Notations - Tutorialwing">
            <a:extLst>
              <a:ext uri="{FF2B5EF4-FFF2-40B4-BE49-F238E27FC236}">
                <a16:creationId xmlns:a16="http://schemas.microsoft.com/office/drawing/2014/main" id="{7998CC3C-80C3-4378-98E0-F685138DF6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6" y="1349375"/>
            <a:ext cx="5039264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  <a:endParaRPr lang="en-IN" dirty="0"/>
          </a:p>
        </p:txBody>
      </p:sp>
      <p:pic>
        <p:nvPicPr>
          <p:cNvPr id="2050" name="Picture 2" descr="Developing an Application">
            <a:extLst>
              <a:ext uri="{FF2B5EF4-FFF2-40B4-BE49-F238E27FC236}">
                <a16:creationId xmlns:a16="http://schemas.microsoft.com/office/drawing/2014/main" id="{A42DDF38-801A-4C00-B29F-6D3D61FA2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349187"/>
            <a:ext cx="5191970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t">
            <a:extLst>
              <a:ext uri="{FF2B5EF4-FFF2-40B4-BE49-F238E27FC236}">
                <a16:creationId xmlns:a16="http://schemas.microsoft.com/office/drawing/2014/main" id="{BE0B80A5-B9DE-461C-906A-AD2B1B0B7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05" y="0"/>
            <a:ext cx="2901395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n Notation Example ERD">
            <a:extLst>
              <a:ext uri="{FF2B5EF4-FFF2-40B4-BE49-F238E27FC236}">
                <a16:creationId xmlns:a16="http://schemas.microsoft.com/office/drawing/2014/main" id="{7E489A66-0360-4F67-B717-04CEB931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96" y="1960931"/>
            <a:ext cx="3079844" cy="29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0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3E56-7395-481B-9DDF-4C0D2BF2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E-R diagram for employee with role indicator.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D91A6-067A-492A-9E4D-F673BD4E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2113635"/>
            <a:ext cx="507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3E56-7395-481B-9DDF-4C0D2BF2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E-R diagram for student and teacher.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B988A-67C6-4D48-A89B-202EAE5E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20" y="2266340"/>
            <a:ext cx="4671465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7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AFBE7-BE89-48AE-BE16-11D241E76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808226"/>
            <a:ext cx="6413609" cy="2101698"/>
          </a:xfrm>
        </p:spPr>
      </p:pic>
    </p:spTree>
    <p:extLst>
      <p:ext uri="{BB962C8B-B14F-4D97-AF65-F5344CB8AC3E}">
        <p14:creationId xmlns:p14="http://schemas.microsoft.com/office/powerpoint/2010/main" val="375585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Example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E1A20-C55E-4AF3-BD16-7291BA4EE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1" y="1655520"/>
            <a:ext cx="5650084" cy="2235352"/>
          </a:xfrm>
        </p:spPr>
      </p:pic>
    </p:spTree>
    <p:extLst>
      <p:ext uri="{BB962C8B-B14F-4D97-AF65-F5344CB8AC3E}">
        <p14:creationId xmlns:p14="http://schemas.microsoft.com/office/powerpoint/2010/main" val="158079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EFE-014E-4ECE-A6AF-8729FE9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for customer and loans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7A5A1-F0DE-4522-AD67-A48DAD2FA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05" y="2076206"/>
            <a:ext cx="5802790" cy="1601909"/>
          </a:xfrm>
        </p:spPr>
      </p:pic>
    </p:spTree>
    <p:extLst>
      <p:ext uri="{BB962C8B-B14F-4D97-AF65-F5344CB8AC3E}">
        <p14:creationId xmlns:p14="http://schemas.microsoft.com/office/powerpoint/2010/main" val="425220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  ER-4</vt:lpstr>
      <vt:lpstr>Contents</vt:lpstr>
      <vt:lpstr>Notations</vt:lpstr>
      <vt:lpstr>Notations</vt:lpstr>
      <vt:lpstr>ER Diagram Example</vt:lpstr>
      <vt:lpstr>ER Diagram Example</vt:lpstr>
      <vt:lpstr>ER Diagram Example</vt:lpstr>
      <vt:lpstr>ER Diagram Example</vt:lpstr>
      <vt:lpstr>ER Diagram for customer and loans</vt:lpstr>
      <vt:lpstr>EasyShop Retail Application Case Study</vt:lpstr>
      <vt:lpstr>Developing ER Model</vt:lpstr>
      <vt:lpstr>Steps in ER Modeling (1 of 5)</vt:lpstr>
      <vt:lpstr>Steps in ER Modeling (2 of 5)</vt:lpstr>
      <vt:lpstr>Steps in ER Modeling (3 of 5)</vt:lpstr>
      <vt:lpstr>Steps in ER Modeling (4 of 5)</vt:lpstr>
      <vt:lpstr>Steps in ER Modeling (5 of 5)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2021-03-22T00:19:40Z</dcterms:modified>
</cp:coreProperties>
</file>