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11" r:id="rId3"/>
    <p:sldId id="313" r:id="rId4"/>
    <p:sldId id="314" r:id="rId5"/>
    <p:sldId id="315" r:id="rId6"/>
    <p:sldId id="316" r:id="rId7"/>
    <p:sldId id="29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58" y="-2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Algebra (Part-2)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20.1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Algebra </a:t>
            </a:r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5ABC-64E9-48E1-A39E-5E1FE87E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128470"/>
            <a:ext cx="8246070" cy="763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Algebra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CF09-37FF-43BB-AC5F-9D9385D26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Relational algebra is a procedural query language.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a collection of formal operations acting on relations and producing relations as a result.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IN" dirty="0"/>
              <a:t>Like any other mathematical system, it is defined a number of operators and use relations/tables as operands.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75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5ABC-64E9-48E1-A39E-5E1FE87E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128470"/>
            <a:ext cx="8246070" cy="763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Algebra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CF09-37FF-43BB-AC5F-9D9385D26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Every operator in relational algebra take one or two relation or table as the argument and generate a single relation as a result without its name.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do not consider </a:t>
            </a:r>
            <a:r>
              <a:rPr lang="en-US" dirty="0" err="1"/>
              <a:t>dublicacy</a:t>
            </a:r>
            <a:r>
              <a:rPr lang="en-US" dirty="0"/>
              <a:t>, it is based on set theory.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There is no use of English keyword.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64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5ABC-64E9-48E1-A39E-5E1FE87E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128470"/>
            <a:ext cx="8246070" cy="763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Algebra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CF09-37FF-43BB-AC5F-9D9385D26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The relational algebraic operations can be divided into set oriented operations and relational oriented operations.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Set oriented operations include the following:</a:t>
            </a:r>
          </a:p>
          <a:p>
            <a:pPr algn="just"/>
            <a:r>
              <a:rPr lang="en-IN" dirty="0"/>
              <a:t>Union</a:t>
            </a:r>
          </a:p>
          <a:p>
            <a:pPr algn="just"/>
            <a:r>
              <a:rPr lang="en-IN" dirty="0"/>
              <a:t>Intersection</a:t>
            </a:r>
          </a:p>
          <a:p>
            <a:pPr algn="just"/>
            <a:r>
              <a:rPr lang="en-IN" dirty="0"/>
              <a:t>Set difference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Relational oriented operation include the following</a:t>
            </a:r>
          </a:p>
          <a:p>
            <a:pPr algn="just"/>
            <a:r>
              <a:rPr lang="en-IN" dirty="0"/>
              <a:t>Select</a:t>
            </a:r>
          </a:p>
          <a:p>
            <a:pPr algn="just"/>
            <a:r>
              <a:rPr lang="en-IN" dirty="0"/>
              <a:t>Project</a:t>
            </a:r>
          </a:p>
          <a:p>
            <a:pPr algn="just"/>
            <a:r>
              <a:rPr lang="en-IN" dirty="0"/>
              <a:t>Rename</a:t>
            </a:r>
          </a:p>
          <a:p>
            <a:pPr algn="just"/>
            <a:r>
              <a:rPr lang="en-IN" dirty="0"/>
              <a:t>Division</a:t>
            </a:r>
          </a:p>
          <a:p>
            <a:pPr algn="just"/>
            <a:r>
              <a:rPr lang="en-IN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51551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5ABC-64E9-48E1-A39E-5E1FE87E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128470"/>
            <a:ext cx="8246070" cy="763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Algebra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CF09-37FF-43BB-AC5F-9D9385D26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C5290E-544A-45F9-B887-A4F808636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648997"/>
              </p:ext>
            </p:extLst>
          </p:nvPr>
        </p:nvGraphicFramePr>
        <p:xfrm>
          <a:off x="1059785" y="1502815"/>
          <a:ext cx="6096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5097734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97212079"/>
                    </a:ext>
                  </a:extLst>
                </a:gridCol>
              </a:tblGrid>
              <a:tr h="188875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Fundamental operations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Derived operations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8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Natural Join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67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Intersection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27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Division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35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difference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52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Cartesian Product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941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23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23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On-screen Show (16:9)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  Relational Algebra (Part-2)</vt:lpstr>
      <vt:lpstr>Contents</vt:lpstr>
      <vt:lpstr>Relational Algebra </vt:lpstr>
      <vt:lpstr>Relational Algebra </vt:lpstr>
      <vt:lpstr>Relational Algebra </vt:lpstr>
      <vt:lpstr>Relational Algebra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2021-04-07T01:15:58Z</dcterms:modified>
</cp:coreProperties>
</file>