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1" r:id="rId3"/>
    <p:sldId id="314" r:id="rId4"/>
    <p:sldId id="315" r:id="rId5"/>
    <p:sldId id="316" r:id="rId6"/>
    <p:sldId id="29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(Part-11)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20.10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5ED3B-A9E6-4127-B559-A80489FB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Division operator A÷B can be applied if and only if: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Attributes of B is proper subset of Attributes of A.</a:t>
            </a:r>
          </a:p>
          <a:p>
            <a:pPr algn="just"/>
            <a:r>
              <a:rPr lang="en-US" dirty="0"/>
              <a:t>The relation returned by division operator will have attributes = (All attributes of A – All Attributes of B)</a:t>
            </a:r>
          </a:p>
          <a:p>
            <a:pPr algn="just"/>
            <a:r>
              <a:rPr lang="en-US" dirty="0"/>
              <a:t>The relation returned by division operator will return those tuples from relation A which are associated to every B’s tuple.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78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5ED3B-A9E6-4127-B559-A80489FB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proper subset of a set A is a subset of A that is not equal to A. In other words, if B is a proper subset of A, then all elements of B are in A but A contains at least one element that is not in B.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if A={1,3,5} then B={1,5} is a proper subset of A. The set C={1,3,5} is a subset of A, but it is not a proper subset of A since C=A. The set D={1,4} is not even a subset of A, since 4 is not an element of A.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8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5ED3B-A9E6-4127-B559-A80489FB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7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On-screen Show (16:9)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  Relational Algebra (Part-11)</vt:lpstr>
      <vt:lpstr>Contents</vt:lpstr>
      <vt:lpstr>Division</vt:lpstr>
      <vt:lpstr>Division</vt:lpstr>
      <vt:lpstr>Division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2021-04-10T04:08:35Z</dcterms:modified>
</cp:coreProperties>
</file>