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35" r:id="rId4"/>
    <p:sldId id="338" r:id="rId5"/>
    <p:sldId id="317" r:id="rId6"/>
    <p:sldId id="339" r:id="rId7"/>
    <p:sldId id="337" r:id="rId8"/>
    <p:sldId id="340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(Part-10)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normal form [3NF]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A relation or table is in third normal form if it is 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2NF and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Every non prime attribute is non-transitively dependent on the candidate key.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In a third normal form relation, every non prime attribute is non transitively and full dependent on every candidate key.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For example consider a relation R={A,B,C}. A is the primary key of the relation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If 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 and B →C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By inference rule 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→C (Transitive dependency)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So C is transitively dependent on A, according to the definition of 3NF, these type of definition is not allowed.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40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A relation or table is in third normal form if it is 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2NF and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non-transitive dependency.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Every dependency from X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IN" sz="2400" dirty="0">
                <a:solidFill>
                  <a:srgbClr val="303030"/>
                </a:solidFill>
              </a:rPr>
              <a:t>Either X is a super key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IN" sz="2400" dirty="0">
                <a:solidFill>
                  <a:srgbClr val="303030"/>
                </a:solidFill>
              </a:rPr>
              <a:t>Or Y is a prime attribute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303030"/>
                </a:solidFill>
              </a:rPr>
              <a:t>Any FDs from </a:t>
            </a:r>
            <a:r>
              <a:rPr lang="en-US" sz="2400" dirty="0">
                <a:solidFill>
                  <a:srgbClr val="303030"/>
                </a:solidFill>
              </a:rPr>
              <a:t>X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→Y is called transitive if X, Y are non-prime attribute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011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Third normal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171D1-73A0-403F-9BD4-436023EE8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5822"/>
              </p:ext>
            </p:extLst>
          </p:nvPr>
        </p:nvGraphicFramePr>
        <p:xfrm>
          <a:off x="448965" y="1808225"/>
          <a:ext cx="397032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43">
                  <a:extLst>
                    <a:ext uri="{9D8B030D-6E8A-4147-A177-3AD203B41FA5}">
                      <a16:colId xmlns:a16="http://schemas.microsoft.com/office/drawing/2014/main" val="2832321577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3888282499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1344602510"/>
                    </a:ext>
                  </a:extLst>
                </a:gridCol>
              </a:tblGrid>
              <a:tr h="361967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IN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45933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4977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82629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25436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0752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73079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1336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2756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9D68A-7B55-4C5A-A191-5D675342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5442"/>
              </p:ext>
            </p:extLst>
          </p:nvPr>
        </p:nvGraphicFramePr>
        <p:xfrm>
          <a:off x="1517900" y="1302179"/>
          <a:ext cx="13743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355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EFFBF7-0D1B-4D69-9EC3-F8684182081B}"/>
              </a:ext>
            </a:extLst>
          </p:cNvPr>
          <p:cNvSpPr txBox="1"/>
          <p:nvPr/>
        </p:nvSpPr>
        <p:spPr>
          <a:xfrm>
            <a:off x="4572000" y="1485059"/>
            <a:ext cx="4586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(A, B, C)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FDs  {A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→B, B →C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{A}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attribute={A}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Prime Attribute= {B,C}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8F561-74C6-4B2F-B31D-3056A118159C}"/>
              </a:ext>
            </a:extLst>
          </p:cNvPr>
          <p:cNvSpPr txBox="1"/>
          <p:nvPr/>
        </p:nvSpPr>
        <p:spPr>
          <a:xfrm>
            <a:off x="4572000" y="3182570"/>
            <a:ext cx="4586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(CID, PID, OP)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FDs  {CID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→PID, </a:t>
            </a:r>
            <a:r>
              <a:rPr lang="en-IN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→OP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{CID}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attribute={CID}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Prime Attribute= {PID,OP}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7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Convert a relation from 2NF to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</a:rPr>
              <a:t>Find all candidate keys.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a typeface="Calibri" panose="020F0502020204030204" pitchFamily="34" charset="0"/>
              </a:rPr>
              <a:t>Determine prime and nonprime attributes.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</a:rPr>
              <a:t>Make separate relation considering primary key in the first relation or table. In second table consider nonprime or transitive dependent attributes from the original table.</a:t>
            </a: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55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CFF070-8E34-4B44-A0FD-DFE9C3D8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36482"/>
              </p:ext>
            </p:extLst>
          </p:nvPr>
        </p:nvGraphicFramePr>
        <p:xfrm>
          <a:off x="754375" y="1655520"/>
          <a:ext cx="26468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43">
                  <a:extLst>
                    <a:ext uri="{9D8B030D-6E8A-4147-A177-3AD203B41FA5}">
                      <a16:colId xmlns:a16="http://schemas.microsoft.com/office/drawing/2014/main" val="2982859152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3157804273"/>
                    </a:ext>
                  </a:extLst>
                </a:gridCol>
              </a:tblGrid>
              <a:tr h="361967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IN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69073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9329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90041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49274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35983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79522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71615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217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8A381-65F0-4A1B-A560-A7A5275E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89848"/>
              </p:ext>
            </p:extLst>
          </p:nvPr>
        </p:nvGraphicFramePr>
        <p:xfrm>
          <a:off x="4767004" y="1655520"/>
          <a:ext cx="26468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43">
                  <a:extLst>
                    <a:ext uri="{9D8B030D-6E8A-4147-A177-3AD203B41FA5}">
                      <a16:colId xmlns:a16="http://schemas.microsoft.com/office/drawing/2014/main" val="3502521991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629623092"/>
                    </a:ext>
                  </a:extLst>
                </a:gridCol>
              </a:tblGrid>
              <a:tr h="361967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6477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6782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4741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ea typeface="Calibri" panose="020F0502020204030204" pitchFamily="34" charset="0"/>
              </a:rPr>
              <a:t>R(ABCD)   FD: AB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→C, C →D Check </a:t>
            </a:r>
            <a:r>
              <a:rPr lang="en-IN" sz="2400" b="0" i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in 3NF or not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46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Normalization (Part-10)</vt:lpstr>
      <vt:lpstr>Contents</vt:lpstr>
      <vt:lpstr> Third normal form</vt:lpstr>
      <vt:lpstr> Third normal form</vt:lpstr>
      <vt:lpstr>Third normal form</vt:lpstr>
      <vt:lpstr> Convert a relation from 2NF to 3NF</vt:lpstr>
      <vt:lpstr> Third normal form</vt:lpstr>
      <vt:lpstr> Third normal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2022-09-22T05:10:25Z</dcterms:modified>
</cp:coreProperties>
</file>