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1" r:id="rId3"/>
    <p:sldId id="335" r:id="rId4"/>
    <p:sldId id="340" r:id="rId5"/>
    <p:sldId id="342" r:id="rId6"/>
    <p:sldId id="341" r:id="rId7"/>
    <p:sldId id="343" r:id="rId8"/>
    <p:sldId id="29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(Part-11)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Boyce Codd Normal Form (BCNF)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40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ea typeface="Calibri" panose="020F0502020204030204" pitchFamily="34" charset="0"/>
              </a:rPr>
              <a:t>R(XYZ)   FDs: XY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→Z, </a:t>
            </a:r>
            <a:r>
              <a:rPr lang="en-IN" sz="2400" dirty="0">
                <a:solidFill>
                  <a:srgbClr val="303030"/>
                </a:solidFill>
              </a:rPr>
              <a:t>Z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→Y Check it for 2NF, 3NF and BCNF.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468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Boyce-Codd normal form (BCNF) was proposed as </a:t>
            </a:r>
            <a:r>
              <a:rPr lang="en-US" sz="2400">
                <a:solidFill>
                  <a:srgbClr val="303030"/>
                </a:solidFill>
              </a:rPr>
              <a:t>a special </a:t>
            </a:r>
            <a:r>
              <a:rPr lang="en-US" sz="2400" dirty="0">
                <a:solidFill>
                  <a:srgbClr val="303030"/>
                </a:solidFill>
              </a:rPr>
              <a:t>form of 3NF, but it was found to be stricter than 3NF.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That is, every relation in BCNF is also in 3NF; however, a relation in 3NF is not necessarily in BCNF.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3NF, which eliminates most of the anomalies known in databases today, is the most common standard for normalization in commercial databases and CASE tools.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The few remaining anomalies can be eliminated by the Boyce-Codd normal form (BCNF). BCNF is considered to be a strong variation of 3NF.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BCNF is a stronger form of normalization than 3NF because it eliminates the second condition for 3NF, which allowed the right side of the FD to be a prime attribute.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Thus, every left side of an FD in a table must be a </a:t>
            </a:r>
            <a:r>
              <a:rPr lang="en-US" sz="2400" dirty="0" err="1">
                <a:solidFill>
                  <a:srgbClr val="303030"/>
                </a:solidFill>
              </a:rPr>
              <a:t>superkey</a:t>
            </a:r>
            <a:r>
              <a:rPr lang="en-US" sz="2400" dirty="0">
                <a:solidFill>
                  <a:srgbClr val="303030"/>
                </a:solidFill>
              </a:rPr>
              <a:t>/ candidate key. Every table that is BCNF is also 3NF, 2NF, and 1NF, by the previous definitions.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Boyce-Codd Normal Form (BCNF) is one of the forms of database normalization.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A database table is in BCNF if and only if there are no non-trivial functional dependencies of attributes on anything other than a superset of a candidate key.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BCNF is the advance version of 3NF. It is stricter than 3NF.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A table is in BCNF if every functional dependency X → Y, X is the super key or candidate key of the table.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For BCNF, the table should be in 3NF, and for every FD, LHS is super key/candidate key</a:t>
            </a:r>
            <a:endParaRPr lang="en-IN" sz="2400" dirty="0">
              <a:solidFill>
                <a:srgbClr val="303030"/>
              </a:solidFill>
            </a:endParaRPr>
          </a:p>
          <a:p>
            <a:pPr algn="just"/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A relation is in BCNF if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It is in 3NF and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Every determinant in that table is a candidate or super key.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The relation is in BCNF if and only if every non trivial irreducible FD has a candidate key as its determinant.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73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BCNF or 3.5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200" dirty="0"/>
              <a:t>For the relation R(A, B, C) with functional dependencies as {AB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</a:t>
            </a:r>
            <a:r>
              <a:rPr lang="en-US" sz="1200" dirty="0"/>
              <a:t>, C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lang="en-US" sz="1200" dirty="0"/>
              <a:t> AB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</a:t>
            </a:r>
            <a:r>
              <a:rPr lang="en-US" sz="1200" dirty="0"/>
              <a:t>}. Check BCNF.</a:t>
            </a:r>
          </a:p>
          <a:p>
            <a:pPr algn="just"/>
            <a:r>
              <a:rPr lang="en-US" sz="1200" dirty="0"/>
              <a:t>For the relation R(A, B, C) with functional dependencies as {A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B</a:t>
            </a:r>
            <a:r>
              <a:rPr lang="en-US" sz="1200" dirty="0"/>
              <a:t>, B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/>
              <a:t> C</a:t>
            </a:r>
            <a:r>
              <a:rPr lang="en-IN" sz="1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→A</a:t>
            </a:r>
            <a:r>
              <a:rPr lang="en-US" sz="1200" dirty="0"/>
              <a:t>}. Check BCNF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95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 Normalization (Part-11)</vt:lpstr>
      <vt:lpstr>Contents</vt:lpstr>
      <vt:lpstr> BCNF</vt:lpstr>
      <vt:lpstr> BCNF</vt:lpstr>
      <vt:lpstr> BCNF</vt:lpstr>
      <vt:lpstr> BCNF</vt:lpstr>
      <vt:lpstr> BCNF or 3.5 NF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2021-06-01T13:17:16Z</dcterms:modified>
</cp:coreProperties>
</file>