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11" r:id="rId3"/>
    <p:sldId id="342" r:id="rId4"/>
    <p:sldId id="343" r:id="rId5"/>
    <p:sldId id="345" r:id="rId6"/>
    <p:sldId id="340" r:id="rId7"/>
    <p:sldId id="347" r:id="rId8"/>
    <p:sldId id="348" r:id="rId9"/>
    <p:sldId id="29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C79E37"/>
    <a:srgbClr val="5EEC3C"/>
    <a:srgbClr val="FE9202"/>
    <a:srgbClr val="990099"/>
    <a:srgbClr val="FF2549"/>
    <a:srgbClr val="6C1A00"/>
    <a:srgbClr val="202E54"/>
    <a:srgbClr val="1D3A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7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9FB99D-41E8-464C-A268-F009253FA9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106C1-A278-4CDE-A5CA-BF57AC1FCF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C46AE-D80C-41B8-9D6A-DB80D87570FC}" type="datetimeFigureOut">
              <a:rPr lang="en-IN" smtClean="0"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3E369-7992-4C69-9B3B-43FD110AA2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E23-D4A1-4F5F-B8B7-1C4719C4E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E779F-4EE3-423A-BC30-B0BE8DEC5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9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87716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029865"/>
            <a:ext cx="8231372" cy="137434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6C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6C1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7160"/>
            <a:ext cx="7778805" cy="1374345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(Part-12)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21.12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E663-9A9B-4C3A-8D02-A5AD58ED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A91E-4040-4545-956C-E0A0D1A1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 Valued Dependency (MVD)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Multi Valued Dependency (MVD)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effectLst/>
                <a:ea typeface="Calibri" panose="020F0502020204030204" pitchFamily="34" charset="0"/>
              </a:rPr>
              <a:t>A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IN" sz="2400" dirty="0">
                <a:effectLst/>
                <a:ea typeface="Calibri" panose="020F0502020204030204" pitchFamily="34" charset="0"/>
              </a:rPr>
              <a:t> 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→B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rgbClr val="303030"/>
                </a:solidFill>
              </a:rPr>
              <a:t>It means for a single value of A multiple value of B exists.</a:t>
            </a:r>
          </a:p>
          <a:p>
            <a:pPr marL="0" indent="0" algn="just">
              <a:buNone/>
            </a:pP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E89936-374C-41FE-AD02-5111E000A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46878"/>
              </p:ext>
            </p:extLst>
          </p:nvPr>
        </p:nvGraphicFramePr>
        <p:xfrm>
          <a:off x="1484593" y="2842674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187232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481481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363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Football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5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Football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9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2585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D3A19CF-A97C-4D75-AE3C-80BF9D2E6C71}"/>
              </a:ext>
            </a:extLst>
          </p:cNvPr>
          <p:cNvSpPr/>
          <p:nvPr/>
        </p:nvSpPr>
        <p:spPr>
          <a:xfrm>
            <a:off x="3007068" y="2371815"/>
            <a:ext cx="1527050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2AFB2-AC12-4CF3-9330-1CC4BDB2358D}"/>
              </a:ext>
            </a:extLst>
          </p:cNvPr>
          <p:cNvSpPr txBox="1"/>
          <p:nvPr/>
        </p:nvSpPr>
        <p:spPr>
          <a:xfrm>
            <a:off x="6487864" y="2524520"/>
            <a:ext cx="1775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 Project</a:t>
            </a:r>
          </a:p>
          <a:p>
            <a:r>
              <a:rPr lang="en-IN" sz="16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→Games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3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Autofit/>
          </a:bodyPr>
          <a:lstStyle/>
          <a:p>
            <a:pPr algn="just"/>
            <a:br>
              <a:rPr lang="en-US" sz="2800" dirty="0"/>
            </a:br>
            <a:r>
              <a:rPr lang="en-US" sz="2800" dirty="0"/>
              <a:t>Conditions of Multi Valued Dependency (MVD)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We can say that multivalued dependency exists if the following conditions are met.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b="1" dirty="0">
              <a:effectLst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Conditions for MVD 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Any attribute say </a:t>
            </a:r>
            <a:r>
              <a:rPr lang="en-US" sz="2400" b="1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a</a:t>
            </a:r>
            <a:r>
              <a:rPr lang="en-US" sz="2400" b="1" dirty="0">
                <a:effectLst/>
                <a:ea typeface="Calibri" panose="020F0502020204030204" pitchFamily="34" charset="0"/>
              </a:rPr>
              <a:t> multiple define another attribute </a:t>
            </a:r>
            <a:r>
              <a:rPr lang="en-US" sz="2400" b="1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en-US" sz="2400" b="1" dirty="0">
                <a:effectLst/>
                <a:ea typeface="Calibri" panose="020F0502020204030204" pitchFamily="34" charset="0"/>
              </a:rPr>
              <a:t>; if any legal relation r(R), for all pairs of tuples t1 and t2 in r, such that,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b="1" dirty="0">
              <a:effectLst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t1[a] = t2[a]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Then there exists t3 and t4 in r such that.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400" b="1" dirty="0">
              <a:effectLst/>
              <a:ea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t1[a] = t2[a] = t3[a] = t4[a]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t1[b] = t3[b]; t2[b] = t4[b]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t1 = t4; t2 = t3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ea typeface="Calibri" panose="020F0502020204030204" pitchFamily="34" charset="0"/>
              </a:rPr>
              <a:t>Then multivalued (MVD) dependency exists.</a:t>
            </a: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372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Condition-1 for MVD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E89936-374C-41FE-AD02-5111E000A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29848"/>
              </p:ext>
            </p:extLst>
          </p:nvPr>
        </p:nvGraphicFramePr>
        <p:xfrm>
          <a:off x="1976015" y="1670454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187232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481481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363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Football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5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Football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9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2585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D3A19CF-A97C-4D75-AE3C-80BF9D2E6C71}"/>
              </a:ext>
            </a:extLst>
          </p:cNvPr>
          <p:cNvSpPr/>
          <p:nvPr/>
        </p:nvSpPr>
        <p:spPr>
          <a:xfrm>
            <a:off x="3350360" y="1297834"/>
            <a:ext cx="1527050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2C121-0076-4F54-AB47-BD4F5EBC3534}"/>
              </a:ext>
            </a:extLst>
          </p:cNvPr>
          <p:cNvSpPr txBox="1"/>
          <p:nvPr/>
        </p:nvSpPr>
        <p:spPr>
          <a:xfrm>
            <a:off x="-33045" y="3362212"/>
            <a:ext cx="1775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 Project</a:t>
            </a:r>
          </a:p>
          <a:p>
            <a:r>
              <a:rPr lang="en-IN" sz="16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→Games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3F7BA-9F18-44D3-BBB1-2A0B270A6A5E}"/>
              </a:ext>
            </a:extLst>
          </p:cNvPr>
          <p:cNvSpPr txBox="1"/>
          <p:nvPr/>
        </p:nvSpPr>
        <p:spPr>
          <a:xfrm>
            <a:off x="601670" y="3884000"/>
            <a:ext cx="8093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Multivalued dependency occurs when two attributes in a table are independent of each other but, both depend on a third attribute.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multivalued dependency consists of at least two attributes that are dependent on a third attribute that's why it always requires at least three attributes.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38ED3-36B9-4FDF-9CF4-3AA76E153F1C}"/>
              </a:ext>
            </a:extLst>
          </p:cNvPr>
          <p:cNvSpPr txBox="1"/>
          <p:nvPr/>
        </p:nvSpPr>
        <p:spPr>
          <a:xfrm>
            <a:off x="6705295" y="1570161"/>
            <a:ext cx="18324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t1[a] = t2[a] = t3[a] = t4[a] 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Condition-1 for MVD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effectLst/>
                <a:ea typeface="Calibri" panose="020F0502020204030204" pitchFamily="34" charset="0"/>
              </a:rPr>
              <a:t>R={A,B,C}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ea typeface="Calibri" panose="020F0502020204030204" pitchFamily="34" charset="0"/>
              </a:rPr>
              <a:t>A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</a:t>
            </a:r>
            <a:r>
              <a:rPr lang="en-IN" sz="2400" b="0" i="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A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 C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303030"/>
                </a:solidFill>
                <a:ea typeface="Calibri" panose="020F0502020204030204" pitchFamily="34" charset="0"/>
              </a:rPr>
              <a:t>But B and C are independent.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Because of the independency of B and C there are a lot of redundancy in relation R.</a:t>
            </a:r>
            <a:endParaRPr lang="en-IN" sz="2400" dirty="0">
              <a:effectLst/>
              <a:ea typeface="Calibri" panose="020F0502020204030204" pitchFamily="34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IN" sz="2400" dirty="0">
              <a:effectLst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303030"/>
              </a:solidFill>
            </a:endParaRPr>
          </a:p>
          <a:p>
            <a:pPr marL="0" indent="0" algn="just">
              <a:buNone/>
            </a:pPr>
            <a:endParaRPr lang="en-IN" sz="2400" b="0" i="0" baseline="30000" dirty="0">
              <a:solidFill>
                <a:srgbClr val="303030"/>
              </a:solidFill>
              <a:effectLst/>
            </a:endParaRP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468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Condition-2 for MVD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E89936-374C-41FE-AD02-5111E000A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85434"/>
              </p:ext>
            </p:extLst>
          </p:nvPr>
        </p:nvGraphicFramePr>
        <p:xfrm>
          <a:off x="1976015" y="1670454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187232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481481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363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Football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5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Football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9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2585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D3A19CF-A97C-4D75-AE3C-80BF9D2E6C71}"/>
              </a:ext>
            </a:extLst>
          </p:cNvPr>
          <p:cNvSpPr/>
          <p:nvPr/>
        </p:nvSpPr>
        <p:spPr>
          <a:xfrm>
            <a:off x="3350360" y="1297834"/>
            <a:ext cx="1527050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2C121-0076-4F54-AB47-BD4F5EBC3534}"/>
              </a:ext>
            </a:extLst>
          </p:cNvPr>
          <p:cNvSpPr txBox="1"/>
          <p:nvPr/>
        </p:nvSpPr>
        <p:spPr>
          <a:xfrm>
            <a:off x="42835" y="3499510"/>
            <a:ext cx="1775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 Project</a:t>
            </a:r>
          </a:p>
          <a:p>
            <a:r>
              <a:rPr lang="en-IN" sz="16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→Games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38ED3-36B9-4FDF-9CF4-3AA76E153F1C}"/>
              </a:ext>
            </a:extLst>
          </p:cNvPr>
          <p:cNvSpPr txBox="1"/>
          <p:nvPr/>
        </p:nvSpPr>
        <p:spPr>
          <a:xfrm>
            <a:off x="6705295" y="1570161"/>
            <a:ext cx="183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t1[b] = t3[b] </a:t>
            </a:r>
          </a:p>
          <a:p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t2[b] = t4[b] 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33634-F9AC-4302-8C4C-3CF32F501ABE}"/>
              </a:ext>
            </a:extLst>
          </p:cNvPr>
          <p:cNvSpPr txBox="1"/>
          <p:nvPr/>
        </p:nvSpPr>
        <p:spPr>
          <a:xfrm>
            <a:off x="2281425" y="3639544"/>
            <a:ext cx="4646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t1[b] = t3[b] = P1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t2[b] = t4[b] = P2</a:t>
            </a:r>
          </a:p>
        </p:txBody>
      </p:sp>
    </p:spTree>
    <p:extLst>
      <p:ext uri="{BB962C8B-B14F-4D97-AF65-F5344CB8AC3E}">
        <p14:creationId xmlns:p14="http://schemas.microsoft.com/office/powerpoint/2010/main" val="223016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B8AF-F327-411D-A80B-FB0B9C1B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6"/>
          </a:xfrm>
        </p:spPr>
        <p:txBody>
          <a:bodyPr>
            <a:normAutofit fontScale="90000"/>
          </a:bodyPr>
          <a:lstStyle/>
          <a:p>
            <a:pPr algn="just"/>
            <a:br>
              <a:rPr lang="en-US" dirty="0"/>
            </a:br>
            <a:r>
              <a:rPr lang="en-US" dirty="0"/>
              <a:t>Condition-3 for MVD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68AA-0109-48A4-A47F-3D73F30C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E89936-374C-41FE-AD02-5111E000A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28274"/>
              </p:ext>
            </p:extLst>
          </p:nvPr>
        </p:nvGraphicFramePr>
        <p:xfrm>
          <a:off x="1976015" y="1670454"/>
          <a:ext cx="4572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187232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481481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3631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91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Football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53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Football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9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Cricket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2585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D3A19CF-A97C-4D75-AE3C-80BF9D2E6C71}"/>
              </a:ext>
            </a:extLst>
          </p:cNvPr>
          <p:cNvSpPr/>
          <p:nvPr/>
        </p:nvSpPr>
        <p:spPr>
          <a:xfrm>
            <a:off x="3350360" y="1297834"/>
            <a:ext cx="1527050" cy="305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2C121-0076-4F54-AB47-BD4F5EBC3534}"/>
              </a:ext>
            </a:extLst>
          </p:cNvPr>
          <p:cNvSpPr txBox="1"/>
          <p:nvPr/>
        </p:nvSpPr>
        <p:spPr>
          <a:xfrm>
            <a:off x="42835" y="3499510"/>
            <a:ext cx="1775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 Project</a:t>
            </a:r>
          </a:p>
          <a:p>
            <a:r>
              <a:rPr lang="en-IN" sz="16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→Games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38ED3-36B9-4FDF-9CF4-3AA76E153F1C}"/>
              </a:ext>
            </a:extLst>
          </p:cNvPr>
          <p:cNvSpPr txBox="1"/>
          <p:nvPr/>
        </p:nvSpPr>
        <p:spPr>
          <a:xfrm>
            <a:off x="6705295" y="1570161"/>
            <a:ext cx="18324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= t4 </a:t>
            </a:r>
          </a:p>
          <a:p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</a:p>
          <a:p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t2=t3 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02817-A986-486F-A95E-3BC0966DE122}"/>
              </a:ext>
            </a:extLst>
          </p:cNvPr>
          <p:cNvSpPr txBox="1"/>
          <p:nvPr/>
        </p:nvSpPr>
        <p:spPr>
          <a:xfrm>
            <a:off x="6099050" y="3754434"/>
            <a:ext cx="1985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t4 = Cricket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 t3 = Football</a:t>
            </a:r>
          </a:p>
        </p:txBody>
      </p:sp>
    </p:spTree>
    <p:extLst>
      <p:ext uri="{BB962C8B-B14F-4D97-AF65-F5344CB8AC3E}">
        <p14:creationId xmlns:p14="http://schemas.microsoft.com/office/powerpoint/2010/main" val="366589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655520"/>
            <a:ext cx="4419894" cy="1527050"/>
          </a:xfrm>
        </p:spPr>
      </p:pic>
    </p:spTree>
    <p:extLst>
      <p:ext uri="{BB962C8B-B14F-4D97-AF65-F5344CB8AC3E}">
        <p14:creationId xmlns:p14="http://schemas.microsoft.com/office/powerpoint/2010/main" val="136953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On-screen Show (16:9)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 Normalization (Part-12)</vt:lpstr>
      <vt:lpstr>Contents</vt:lpstr>
      <vt:lpstr> Multi Valued Dependency (MVD)</vt:lpstr>
      <vt:lpstr> Conditions of Multi Valued Dependency (MVD)</vt:lpstr>
      <vt:lpstr> Condition-1 for MVD</vt:lpstr>
      <vt:lpstr> Condition-1 for MVD</vt:lpstr>
      <vt:lpstr> Condition-2 for MVD</vt:lpstr>
      <vt:lpstr> Condition-3 for MVD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2022-09-26T00:40:52Z</dcterms:modified>
</cp:coreProperties>
</file>