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42" r:id="rId4"/>
    <p:sldId id="348" r:id="rId5"/>
    <p:sldId id="347" r:id="rId6"/>
    <p:sldId id="349" r:id="rId7"/>
    <p:sldId id="29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4NF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303030"/>
                </a:solidFill>
              </a:rPr>
              <a:t>A relation will be in 4NF if it is in Boyce Codd normal form and has no multi-valued dependency.</a:t>
            </a:r>
          </a:p>
          <a:p>
            <a:pPr marL="0" indent="0" algn="just">
              <a:buNone/>
            </a:pPr>
            <a:endParaRPr lang="en-US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303030"/>
                </a:solidFill>
              </a:rPr>
              <a:t>For a dependency </a:t>
            </a:r>
            <a:r>
              <a:rPr lang="en-IN" sz="2400" dirty="0">
                <a:effectLst/>
                <a:ea typeface="Calibri" panose="020F0502020204030204" pitchFamily="34" charset="0"/>
              </a:rPr>
              <a:t>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sz="2400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→B</a:t>
            </a:r>
            <a:r>
              <a:rPr lang="en-US" sz="2400" dirty="0">
                <a:solidFill>
                  <a:srgbClr val="303030"/>
                </a:solidFill>
              </a:rPr>
              <a:t>, if for a single value of A, multiple values of B exists, then the relation will be a multi-valued dependency.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4NF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85C1D4-E61B-4A41-8DDC-FB8F16941B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1670" y="1808225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81481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63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9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58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3A9405-AE75-4C17-991C-AC095F3B8F0B}"/>
              </a:ext>
            </a:extLst>
          </p:cNvPr>
          <p:cNvSpPr txBox="1"/>
          <p:nvPr/>
        </p:nvSpPr>
        <p:spPr>
          <a:xfrm>
            <a:off x="5488230" y="1162907"/>
            <a:ext cx="3054100" cy="11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t1[a] = t2[a] = t3[a] = t4[a]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t1[b] = t3[b]; t2[b] = t4[b]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t4; t2 = t3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EFED2-2F63-41C5-83C6-05BBB57E89D7}"/>
              </a:ext>
            </a:extLst>
          </p:cNvPr>
          <p:cNvSpPr/>
          <p:nvPr/>
        </p:nvSpPr>
        <p:spPr>
          <a:xfrm>
            <a:off x="1823310" y="1350110"/>
            <a:ext cx="152705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C87E8-7903-464A-B97F-EA8A59DD08A5}"/>
              </a:ext>
            </a:extLst>
          </p:cNvPr>
          <p:cNvSpPr txBox="1"/>
          <p:nvPr/>
        </p:nvSpPr>
        <p:spPr>
          <a:xfrm>
            <a:off x="6404460" y="3029865"/>
            <a:ext cx="177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 Project</a:t>
            </a:r>
          </a:p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→Games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94F3D-ED24-49F7-9C1A-7CF5A24530DD}"/>
              </a:ext>
            </a:extLst>
          </p:cNvPr>
          <p:cNvSpPr txBox="1"/>
          <p:nvPr/>
        </p:nvSpPr>
        <p:spPr>
          <a:xfrm>
            <a:off x="287111" y="3946095"/>
            <a:ext cx="8856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Multivalued dependency occurs when two attributes in a table are independent of each other but, both depend on a third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multivalued dependency consists of at least two attributes that are dependent on a third attribute that's why it always requires at least three attributes.</a:t>
            </a:r>
          </a:p>
        </p:txBody>
      </p:sp>
    </p:spTree>
    <p:extLst>
      <p:ext uri="{BB962C8B-B14F-4D97-AF65-F5344CB8AC3E}">
        <p14:creationId xmlns:p14="http://schemas.microsoft.com/office/powerpoint/2010/main" val="7676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4NF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85C1D4-E61B-4A41-8DDC-FB8F16941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434378"/>
              </p:ext>
            </p:extLst>
          </p:nvPr>
        </p:nvGraphicFramePr>
        <p:xfrm>
          <a:off x="601670" y="1808225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814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40CDF-102A-4A52-821C-F5EBC9998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477065"/>
              </p:ext>
            </p:extLst>
          </p:nvPr>
        </p:nvGraphicFramePr>
        <p:xfrm>
          <a:off x="5466587" y="1808225"/>
          <a:ext cx="304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631768"/>
                    </a:ext>
                  </a:extLst>
                </a:gridCol>
              </a:tblGrid>
              <a:tr h="21783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2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540285-C242-42C1-A701-8A792A9D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dirty="0"/>
              <a:t>For the relation R(A,B,C,D) with only MVD’s A</a:t>
            </a:r>
            <a:r>
              <a:rPr lang="en-IN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→B and A → →C. Find all 4NF violations and decompose R into a collection of relation schemas in 4NF.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859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 Normalization (Part-13)</vt:lpstr>
      <vt:lpstr>Contents</vt:lpstr>
      <vt:lpstr> 4NF</vt:lpstr>
      <vt:lpstr> 4NF</vt:lpstr>
      <vt:lpstr> 4NF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2021-06-02T17:25:59Z</dcterms:modified>
</cp:coreProperties>
</file>