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1" r:id="rId3"/>
    <p:sldId id="342" r:id="rId4"/>
    <p:sldId id="344" r:id="rId5"/>
    <p:sldId id="343" r:id="rId6"/>
    <p:sldId id="345" r:id="rId7"/>
    <p:sldId id="346" r:id="rId8"/>
    <p:sldId id="29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and its Desirable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21.15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</a:t>
            </a:r>
          </a:p>
          <a:p>
            <a:r>
              <a:rPr lang="en-US" dirty="0"/>
              <a:t>Desirable properties of decomposition</a:t>
            </a:r>
          </a:p>
          <a:p>
            <a:r>
              <a:rPr lang="en-US" sz="1800" dirty="0"/>
              <a:t>Attribute preservation</a:t>
            </a:r>
          </a:p>
          <a:p>
            <a:r>
              <a:rPr lang="en-US" sz="1800" dirty="0"/>
              <a:t>Lossless (non-lossy) decomposition or Lossless (non-lossy) join decomposition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Dependency preservation</a:t>
            </a:r>
          </a:p>
          <a:p>
            <a:r>
              <a:rPr lang="en-US" sz="1800" dirty="0"/>
              <a:t>Lack of redundancy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Dependency preservation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5423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Dependency preservation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sz="2400" dirty="0">
                <a:solidFill>
                  <a:srgbClr val="303030"/>
                </a:solidFill>
              </a:rPr>
              <a:t>The dependency preservation decomposition is another property of decomposed relational database schema D in which each functional dependency X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>
                <a:solidFill>
                  <a:srgbClr val="303030"/>
                </a:solidFill>
              </a:rPr>
              <a:t>Y specified in F either appeared directly in one of the relation schemas Ri in the decomposed D or could be inferred from the dependencies that appear in some Ri.</a:t>
            </a:r>
          </a:p>
          <a:p>
            <a:pPr algn="just"/>
            <a:endParaRPr lang="en-US" sz="2400" dirty="0">
              <a:solidFill>
                <a:srgbClr val="303030"/>
              </a:solidFill>
            </a:endParaRP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Decomposition D = { R1 , R2, R3,,.., ,Rm} of R is said to be dependency-preserving with respect to F if the union of the projections of F on each Ri , in D is equivalent to F. In other words, R ⊂  join of R1, R1 over X. The dependencies are preserved because each dependency in F represents a constraint on the database. If decomposition is not dependency-preserving, some dependency is lost in the decomposition.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515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R(ABC)</a:t>
            </a:r>
          </a:p>
          <a:p>
            <a:pPr marL="0" indent="0" algn="just">
              <a:buNone/>
            </a:pPr>
            <a:r>
              <a:rPr lang="en-US" sz="2400" dirty="0"/>
              <a:t>A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→B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303030"/>
                </a:solidFill>
              </a:rPr>
              <a:t>B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IN" sz="2400" dirty="0">
                <a:solidFill>
                  <a:srgbClr val="303030"/>
                </a:solidFill>
              </a:rPr>
              <a:t>C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303030"/>
                </a:solidFill>
              </a:rPr>
              <a:t>C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→A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303030"/>
                </a:solidFill>
              </a:rPr>
              <a:t>R1 (AB)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303030"/>
                </a:solidFill>
              </a:rPr>
              <a:t>R2(BC)</a:t>
            </a:r>
          </a:p>
          <a:p>
            <a:pPr marL="0" indent="0" algn="just">
              <a:buNone/>
            </a:pPr>
            <a:endParaRPr lang="en-IN" sz="2400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0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R(ABCD)</a:t>
            </a:r>
          </a:p>
          <a:p>
            <a:pPr marL="0" indent="0" algn="just">
              <a:buNone/>
            </a:pPr>
            <a:r>
              <a:rPr lang="en-US" sz="2400" dirty="0"/>
              <a:t>A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→B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303030"/>
                </a:solidFill>
              </a:rPr>
              <a:t>B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IN" sz="2400" dirty="0">
                <a:solidFill>
                  <a:srgbClr val="303030"/>
                </a:solidFill>
              </a:rPr>
              <a:t>C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303030"/>
                </a:solidFill>
              </a:rPr>
              <a:t>C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→D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303030"/>
                </a:solidFill>
              </a:rPr>
              <a:t>D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→B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303030"/>
                </a:solidFill>
              </a:rPr>
              <a:t>R1 (AB)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303030"/>
                </a:solidFill>
              </a:rPr>
              <a:t>R2(BC)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303030"/>
                </a:solidFill>
              </a:rPr>
              <a:t>R3(BD)</a:t>
            </a:r>
          </a:p>
          <a:p>
            <a:pPr marL="0" indent="0" algn="just">
              <a:buNone/>
            </a:pPr>
            <a:endParaRPr lang="en-IN" sz="2400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1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R(ABCD)</a:t>
            </a:r>
          </a:p>
          <a:p>
            <a:pPr marL="0" indent="0" algn="just">
              <a:buNone/>
            </a:pPr>
            <a:r>
              <a:rPr lang="en-US" sz="2400" dirty="0"/>
              <a:t>AB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→CD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→A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303030"/>
                </a:solidFill>
              </a:rPr>
              <a:t>R1 (AD)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303030"/>
                </a:solidFill>
              </a:rPr>
              <a:t>R2(BCD)</a:t>
            </a:r>
          </a:p>
          <a:p>
            <a:pPr marL="0" indent="0" algn="just">
              <a:buNone/>
            </a:pPr>
            <a:endParaRPr lang="en-IN" sz="2400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0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On-screen Show (16:9)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  Decomposition and its Desirable Properties</vt:lpstr>
      <vt:lpstr>Contents</vt:lpstr>
      <vt:lpstr> Dependency preservation </vt:lpstr>
      <vt:lpstr> Dependency preservation </vt:lpstr>
      <vt:lpstr> Example</vt:lpstr>
      <vt:lpstr> Example</vt:lpstr>
      <vt:lpstr>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2021-06-04T10:48:11Z</dcterms:modified>
</cp:coreProperties>
</file>