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1" r:id="rId3"/>
    <p:sldId id="342" r:id="rId4"/>
    <p:sldId id="349" r:id="rId5"/>
    <p:sldId id="350" r:id="rId6"/>
    <p:sldId id="29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-3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 normal form (5NF)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21.16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5NF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5 NF / Project-Join Normal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relation is in 5NF if it is in 4NF and not contains any join dependency and joining should be lossless.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5NF is satisfied when all the tables are broken into as many tables as possible in order to avoid redundancy.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5NF is also known as Project-join normal form (PJ/NF).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42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5 NF / Project-Join Normal Form</a:t>
            </a:r>
            <a:endParaRPr lang="en-US" dirty="0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2B0F0D93-EBFC-44AD-B98F-10D81981C3A1}"/>
              </a:ext>
            </a:extLst>
          </p:cNvPr>
          <p:cNvGraphicFramePr>
            <a:graphicFrameLocks/>
          </p:cNvGraphicFramePr>
          <p:nvPr/>
        </p:nvGraphicFramePr>
        <p:xfrm>
          <a:off x="448965" y="3289300"/>
          <a:ext cx="41227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EBC74BD-11EA-4C59-9E28-EC3DF798E358}"/>
              </a:ext>
            </a:extLst>
          </p:cNvPr>
          <p:cNvGraphicFramePr>
            <a:graphicFrameLocks/>
          </p:cNvGraphicFramePr>
          <p:nvPr/>
        </p:nvGraphicFramePr>
        <p:xfrm>
          <a:off x="4724705" y="3294380"/>
          <a:ext cx="412273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2370602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F96EA3C-BE93-4938-92CE-E22FF3AC8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562680"/>
              </p:ext>
            </p:extLst>
          </p:nvPr>
        </p:nvGraphicFramePr>
        <p:xfrm>
          <a:off x="449263" y="1350110"/>
          <a:ext cx="6184104" cy="185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2370602804"/>
                    </a:ext>
                  </a:extLst>
                </a:gridCol>
              </a:tblGrid>
              <a:tr h="37010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4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5 NF / Project-Join Normal Form</a:t>
            </a:r>
            <a:endParaRPr lang="en-US" dirty="0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2B0F0D93-EBFC-44AD-B98F-10D81981C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969019"/>
              </p:ext>
            </p:extLst>
          </p:nvPr>
        </p:nvGraphicFramePr>
        <p:xfrm>
          <a:off x="296260" y="3289300"/>
          <a:ext cx="16797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25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EBC74BD-11EA-4C59-9E28-EC3DF798E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50136"/>
              </p:ext>
            </p:extLst>
          </p:nvPr>
        </p:nvGraphicFramePr>
        <p:xfrm>
          <a:off x="2281424" y="3308852"/>
          <a:ext cx="137434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05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785340">
                  <a:extLst>
                    <a:ext uri="{9D8B030D-6E8A-4147-A177-3AD203B41FA5}">
                      <a16:colId xmlns:a16="http://schemas.microsoft.com/office/drawing/2014/main" val="2370602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F96EA3C-BE93-4938-92CE-E22FF3AC88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263" y="1349375"/>
          <a:ext cx="6184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237060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28CC303-56CC-48A1-9915-3ADABA29D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811128"/>
              </p:ext>
            </p:extLst>
          </p:nvPr>
        </p:nvGraphicFramePr>
        <p:xfrm>
          <a:off x="4266590" y="3335275"/>
          <a:ext cx="16797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25">
                  <a:extLst>
                    <a:ext uri="{9D8B030D-6E8A-4147-A177-3AD203B41FA5}">
                      <a16:colId xmlns:a16="http://schemas.microsoft.com/office/drawing/2014/main" val="761499477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17958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6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9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8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10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(16:9)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  Fifth normal form (5NF)</vt:lpstr>
      <vt:lpstr>Contents</vt:lpstr>
      <vt:lpstr> 5 NF / Project-Join Normal Form</vt:lpstr>
      <vt:lpstr> 5 NF / Project-Join Normal Form</vt:lpstr>
      <vt:lpstr> 5 NF / Project-Join Normal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2021-06-04T11:02:47Z</dcterms:modified>
</cp:coreProperties>
</file>