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21" r:id="rId4"/>
    <p:sldId id="322" r:id="rId5"/>
    <p:sldId id="323" r:id="rId6"/>
    <p:sldId id="324" r:id="rId7"/>
    <p:sldId id="29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3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(FD)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Functional dependencies are fundamental to the process of normalization. FD describes the relationship between attributes in a table. For example if X and Y are attributes of a Table R (Relation). If each value of X is associated with exactly one value of Y then we can say X functionally determines 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functional dependency is a constraint that specifies the relationship between two sets of attributes where one set can accurately determine the value of other sets.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denoted as X → Y, where X is a set of attributes that is capable of determining the value of Y. The attribute set on the left side of the arrow, X is called Determinant, while on the right side, Y is called the Dependent.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functional dependency is denoted by an arrow "→".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6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Functional dependency (FD)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test relations to see whether they are legal under a given set of FDs.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specify constraints on the set of legal relations.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54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9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B2DC56-09A7-4F3A-A8E0-FBE6D1BDA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51970"/>
              </p:ext>
            </p:extLst>
          </p:nvPr>
        </p:nvGraphicFramePr>
        <p:xfrm>
          <a:off x="1365194" y="1655520"/>
          <a:ext cx="595549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99">
                  <a:extLst>
                    <a:ext uri="{9D8B030D-6E8A-4147-A177-3AD203B41FA5}">
                      <a16:colId xmlns:a16="http://schemas.microsoft.com/office/drawing/2014/main" val="2600715923"/>
                    </a:ext>
                  </a:extLst>
                </a:gridCol>
                <a:gridCol w="1191099">
                  <a:extLst>
                    <a:ext uri="{9D8B030D-6E8A-4147-A177-3AD203B41FA5}">
                      <a16:colId xmlns:a16="http://schemas.microsoft.com/office/drawing/2014/main" val="3461943007"/>
                    </a:ext>
                  </a:extLst>
                </a:gridCol>
                <a:gridCol w="1191099">
                  <a:extLst>
                    <a:ext uri="{9D8B030D-6E8A-4147-A177-3AD203B41FA5}">
                      <a16:colId xmlns:a16="http://schemas.microsoft.com/office/drawing/2014/main" val="614782952"/>
                    </a:ext>
                  </a:extLst>
                </a:gridCol>
                <a:gridCol w="1191099">
                  <a:extLst>
                    <a:ext uri="{9D8B030D-6E8A-4147-A177-3AD203B41FA5}">
                      <a16:colId xmlns:a16="http://schemas.microsoft.com/office/drawing/2014/main" val="423016644"/>
                    </a:ext>
                  </a:extLst>
                </a:gridCol>
                <a:gridCol w="1191099">
                  <a:extLst>
                    <a:ext uri="{9D8B030D-6E8A-4147-A177-3AD203B41FA5}">
                      <a16:colId xmlns:a16="http://schemas.microsoft.com/office/drawing/2014/main" val="2575897158"/>
                    </a:ext>
                  </a:extLst>
                </a:gridCol>
              </a:tblGrid>
              <a:tr h="3557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98023"/>
                  </a:ext>
                </a:extLst>
              </a:tr>
              <a:tr h="24506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Ashutosh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83784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66823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Ashutosh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69740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40335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05384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8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6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 Normalization (Part-3)</vt:lpstr>
      <vt:lpstr>Contents</vt:lpstr>
      <vt:lpstr>Functional dependency (FD)</vt:lpstr>
      <vt:lpstr>Use of Functional dependency (FD)</vt:lpstr>
      <vt:lpstr>Check the Functional dependencies</vt:lpstr>
      <vt:lpstr>Check the Functional dependencies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2021-05-10T19:09:13Z</dcterms:modified>
</cp:coreProperties>
</file>