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1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29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Transitive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A Transitive Dependency is a type of functional dependency which happens when it is indirectly formed by two functional dependencies. </a:t>
            </a:r>
            <a:endParaRPr lang="en-IN" sz="1800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4AECF38-CFDD-4F59-A69F-0DDDB266A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645186"/>
              </p:ext>
            </p:extLst>
          </p:nvPr>
        </p:nvGraphicFramePr>
        <p:xfrm>
          <a:off x="271522" y="2017514"/>
          <a:ext cx="3970329" cy="2133600"/>
        </p:xfrm>
        <a:graphic>
          <a:graphicData uri="http://schemas.openxmlformats.org/drawingml/2006/table">
            <a:tbl>
              <a:tblPr/>
              <a:tblGrid>
                <a:gridCol w="1323443">
                  <a:extLst>
                    <a:ext uri="{9D8B030D-6E8A-4147-A177-3AD203B41FA5}">
                      <a16:colId xmlns:a16="http://schemas.microsoft.com/office/drawing/2014/main" val="725304585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3680790571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17973439"/>
                    </a:ext>
                  </a:extLst>
                </a:gridCol>
              </a:tblGrid>
              <a:tr h="38176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A4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B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F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BF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73185"/>
                  </a:ext>
                </a:extLst>
              </a:tr>
              <a:tr h="3817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C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Satya Nadella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C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D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D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35675"/>
                  </a:ext>
                </a:extLst>
              </a:tr>
              <a:tr h="3817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D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Sundar Pichai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0D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E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0E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186682"/>
                  </a:ext>
                </a:extLst>
              </a:tr>
              <a:tr h="38176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E9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7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E7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Cook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E7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E9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E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E9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E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21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30C88A-C4C7-4D30-9333-3E6D88DCC690}"/>
              </a:ext>
            </a:extLst>
          </p:cNvPr>
          <p:cNvSpPr txBox="1"/>
          <p:nvPr/>
        </p:nvSpPr>
        <p:spPr>
          <a:xfrm>
            <a:off x="4266589" y="1960930"/>
            <a:ext cx="44284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{Company} -&gt; {CEO} (if we know the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compay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know its CEO's name)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{CEO } -&gt; {Age} If we know the CEO, we know the Age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 according to the rule of rule of transitive dependency: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Company} -&gt; {Age} should hold, that makes sense because if we know the company name, we can know his age.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You need to remember that transitive dependency can only occur in a relation of three or more attributes.</a:t>
            </a:r>
          </a:p>
        </p:txBody>
      </p:sp>
    </p:spTree>
    <p:extLst>
      <p:ext uri="{BB962C8B-B14F-4D97-AF65-F5344CB8AC3E}">
        <p14:creationId xmlns:p14="http://schemas.microsoft.com/office/powerpoint/2010/main" val="362081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unctional dependency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There are mainly four types of Functional Dependency in DBMS. Following are the types of Functional Dependencies in DBMS: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Multivalued Dependency</a:t>
            </a:r>
          </a:p>
          <a:p>
            <a:pPr algn="just"/>
            <a:r>
              <a:rPr lang="en-US" dirty="0"/>
              <a:t>Trivial Functional Dependency</a:t>
            </a:r>
          </a:p>
          <a:p>
            <a:pPr algn="just"/>
            <a:r>
              <a:rPr lang="en-US" dirty="0"/>
              <a:t>Non-Trivial Functional Dependency</a:t>
            </a:r>
          </a:p>
          <a:p>
            <a:pPr algn="just"/>
            <a:r>
              <a:rPr lang="en-US" dirty="0"/>
              <a:t>Transitive Dependency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65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Multivalued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Multivalued dependency occurs in the situation where there are multiple independent multivalued attributes in a single table. A multivalued dependency is a complete constraint between two sets of attributes in a relation. It requires that certain tuples be present in a relation.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Multivalued functional dependency, entities of the dependent set are not dependent on each other.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i.e. If a → {b, c} and there exists no functional dependency between b and c, then it is called a multivalued functional dependency.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4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Multivalued Dependency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D1578D0-A7DD-407D-92D8-BEE245D98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723441"/>
              </p:ext>
            </p:extLst>
          </p:nvPr>
        </p:nvGraphicFramePr>
        <p:xfrm>
          <a:off x="296260" y="1535430"/>
          <a:ext cx="4725621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75207">
                  <a:extLst>
                    <a:ext uri="{9D8B030D-6E8A-4147-A177-3AD203B41FA5}">
                      <a16:colId xmlns:a16="http://schemas.microsoft.com/office/drawing/2014/main" val="3514516843"/>
                    </a:ext>
                  </a:extLst>
                </a:gridCol>
                <a:gridCol w="1575207">
                  <a:extLst>
                    <a:ext uri="{9D8B030D-6E8A-4147-A177-3AD203B41FA5}">
                      <a16:colId xmlns:a16="http://schemas.microsoft.com/office/drawing/2014/main" val="602619141"/>
                    </a:ext>
                  </a:extLst>
                </a:gridCol>
                <a:gridCol w="1575207">
                  <a:extLst>
                    <a:ext uri="{9D8B030D-6E8A-4147-A177-3AD203B41FA5}">
                      <a16:colId xmlns:a16="http://schemas.microsoft.com/office/drawing/2014/main" val="2724399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0214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617825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pqr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5059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235347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2914694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85FBA6-B0EE-4AB8-81E0-25C529E8F0A4}"/>
              </a:ext>
            </a:extLst>
          </p:cNvPr>
          <p:cNvSpPr txBox="1"/>
          <p:nvPr/>
        </p:nvSpPr>
        <p:spPr>
          <a:xfrm>
            <a:off x="5640934" y="1960930"/>
            <a:ext cx="32068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 </a:t>
            </a:r>
            <a:r>
              <a:rPr lang="en-US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SID→ {name, age} </a:t>
            </a:r>
            <a:r>
              <a:rPr lang="en-US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multivalued functional dependency, since the dependents </a:t>
            </a:r>
            <a:r>
              <a:rPr lang="en-US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&amp; </a:t>
            </a:r>
            <a:r>
              <a:rPr lang="en-US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 </a:t>
            </a:r>
            <a:r>
              <a:rPr lang="en-US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dependent</a:t>
            </a:r>
            <a:r>
              <a:rPr lang="en-US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each other(i.e. </a:t>
            </a:r>
            <a:r>
              <a:rPr lang="en-US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→ age </a:t>
            </a:r>
            <a:r>
              <a:rPr lang="en-US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age → name doesn’t exist !</a:t>
            </a:r>
            <a:r>
              <a:rPr lang="en-US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Trivial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Trivial dependency is a set of attributes which are called a trivial if the set of attributes are included in that attribute.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So, X</a:t>
            </a:r>
            <a:r>
              <a:rPr lang="en-US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/>
              <a:t>Y is a trivial functional dependency if Y is a subset of 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42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Trivial Functional Dependency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3376E2-09A2-4950-A868-A134FB8B0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408402"/>
              </p:ext>
            </p:extLst>
          </p:nvPr>
        </p:nvGraphicFramePr>
        <p:xfrm>
          <a:off x="143555" y="1350110"/>
          <a:ext cx="2748690" cy="1584960"/>
        </p:xfrm>
        <a:graphic>
          <a:graphicData uri="http://schemas.openxmlformats.org/drawingml/2006/table">
            <a:tbl>
              <a:tblPr/>
              <a:tblGrid>
                <a:gridCol w="1374345">
                  <a:extLst>
                    <a:ext uri="{9D8B030D-6E8A-4147-A177-3AD203B41FA5}">
                      <a16:colId xmlns:a16="http://schemas.microsoft.com/office/drawing/2014/main" val="2325232998"/>
                    </a:ext>
                  </a:extLst>
                </a:gridCol>
                <a:gridCol w="1374345">
                  <a:extLst>
                    <a:ext uri="{9D8B030D-6E8A-4147-A177-3AD203B41FA5}">
                      <a16:colId xmlns:a16="http://schemas.microsoft.com/office/drawing/2014/main" val="3935220403"/>
                    </a:ext>
                  </a:extLst>
                </a:gridCol>
              </a:tblGrid>
              <a:tr h="343586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ED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E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Emp_name</a:t>
                      </a: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E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A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49252"/>
                  </a:ext>
                </a:extLst>
              </a:tr>
              <a:tr h="34358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0F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7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Ashutosh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F7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6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39781"/>
                  </a:ext>
                </a:extLst>
              </a:tr>
              <a:tr h="34358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FA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Amrit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67118"/>
                  </a:ext>
                </a:extLst>
              </a:tr>
              <a:tr h="34358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0D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B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IN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alheet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1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0D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85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15EC2-93BE-4167-A3E4-3BF116A5F3BB}"/>
              </a:ext>
            </a:extLst>
          </p:cNvPr>
          <p:cNvSpPr txBox="1"/>
          <p:nvPr/>
        </p:nvSpPr>
        <p:spPr>
          <a:xfrm>
            <a:off x="3655770" y="1502815"/>
            <a:ext cx="4586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-&gt;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trivial functional dependency as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{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Emp_id,Emp_name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Non-Trivial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Functional dependency which also known as a nontrivial dependency occurs when A</a:t>
            </a:r>
            <a:r>
              <a:rPr lang="en-US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/>
              <a:t>B holds true where B is not a subset of A.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a relationship, if attribute B is not a subset of attribute A, then it is considered as a non-trivial dependency.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94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Non-Trivial Functional Dependency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1D5049-F90F-4ED3-B9FB-E95A4385E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988772"/>
              </p:ext>
            </p:extLst>
          </p:nvPr>
        </p:nvGraphicFramePr>
        <p:xfrm>
          <a:off x="143555" y="1350110"/>
          <a:ext cx="3970329" cy="2133600"/>
        </p:xfrm>
        <a:graphic>
          <a:graphicData uri="http://schemas.openxmlformats.org/drawingml/2006/table">
            <a:tbl>
              <a:tblPr/>
              <a:tblGrid>
                <a:gridCol w="1323443">
                  <a:extLst>
                    <a:ext uri="{9D8B030D-6E8A-4147-A177-3AD203B41FA5}">
                      <a16:colId xmlns:a16="http://schemas.microsoft.com/office/drawing/2014/main" val="725304585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3680790571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17973439"/>
                    </a:ext>
                  </a:extLst>
                </a:gridCol>
              </a:tblGrid>
              <a:tr h="38176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A4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B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F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BF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73185"/>
                  </a:ext>
                </a:extLst>
              </a:tr>
              <a:tr h="3817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C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Satya Nadella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C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D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D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35675"/>
                  </a:ext>
                </a:extLst>
              </a:tr>
              <a:tr h="3817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D3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Sundar Pichai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0D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E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0E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186682"/>
                  </a:ext>
                </a:extLst>
              </a:tr>
              <a:tr h="3817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E9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7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E7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Cook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E7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E9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E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E9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E2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21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18D57C-B946-44B8-9719-719D63A273D8}"/>
              </a:ext>
            </a:extLst>
          </p:cNvPr>
          <p:cNvSpPr txBox="1"/>
          <p:nvPr/>
        </p:nvSpPr>
        <p:spPr>
          <a:xfrm>
            <a:off x="4414269" y="1502815"/>
            <a:ext cx="4586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(Company} -&gt; {CEO} (if we know the Company, we knows the CEO name)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CEO is not a subset of Company, and hence it's non-trivial functional dependency.</a:t>
            </a:r>
          </a:p>
        </p:txBody>
      </p:sp>
    </p:spTree>
    <p:extLst>
      <p:ext uri="{BB962C8B-B14F-4D97-AF65-F5344CB8AC3E}">
        <p14:creationId xmlns:p14="http://schemas.microsoft.com/office/powerpoint/2010/main" val="49008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On-screen Show (16:9)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  Normalization (Part-4)</vt:lpstr>
      <vt:lpstr>Contents</vt:lpstr>
      <vt:lpstr>Types of functional dependency</vt:lpstr>
      <vt:lpstr>Multivalued Dependency</vt:lpstr>
      <vt:lpstr>Multivalued Dependency</vt:lpstr>
      <vt:lpstr>Trivial Functional Dependency</vt:lpstr>
      <vt:lpstr>Trivial Functional Dependency</vt:lpstr>
      <vt:lpstr> Non-Trivial Functional Dependency</vt:lpstr>
      <vt:lpstr> Non-Trivial Functional Dependency</vt:lpstr>
      <vt:lpstr> Transitive dependency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2021-05-15T10:30:37Z</dcterms:modified>
</cp:coreProperties>
</file>