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311" r:id="rId3"/>
    <p:sldId id="329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293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C79E37"/>
    <a:srgbClr val="5EEC3C"/>
    <a:srgbClr val="FE9202"/>
    <a:srgbClr val="990099"/>
    <a:srgbClr val="FF2549"/>
    <a:srgbClr val="6C1A00"/>
    <a:srgbClr val="202E54"/>
    <a:srgbClr val="1D3A00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>
      <p:cViewPr varScale="1">
        <p:scale>
          <a:sx n="108" d="100"/>
          <a:sy n="108" d="100"/>
        </p:scale>
        <p:origin x="758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154" y="67"/>
      </p:cViewPr>
      <p:guideLst/>
    </p:cSldViewPr>
  </p:notes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9FB99D-41E8-464C-A268-F009253FA9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C106C1-A278-4CDE-A5CA-BF57AC1FCFD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8C46AE-D80C-41B8-9D6A-DB80D87570FC}" type="datetimeFigureOut">
              <a:rPr lang="en-IN" smtClean="0"/>
              <a:t>11-05-2021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3E369-7992-4C69-9B3B-43FD110AA2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6A9E23-D4A1-4F5F-B8B7-1C4719C4E1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E779F-4EE3-423A-BC30-B0BE8DEC58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793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2877160"/>
            <a:ext cx="824607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029865"/>
            <a:ext cx="8231372" cy="137434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6C1A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3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6413609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5"/>
            <a:ext cx="6413609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281175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77160"/>
            <a:ext cx="7778805" cy="1374345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(Part-5)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21.5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6"/>
          </a:xfrm>
        </p:spPr>
        <p:txBody>
          <a:bodyPr>
            <a:normAutofit fontScale="90000"/>
          </a:bodyPr>
          <a:lstStyle/>
          <a:p>
            <a:pPr algn="just"/>
            <a:br>
              <a:rPr lang="en-US" dirty="0"/>
            </a:br>
            <a:r>
              <a:rPr lang="en-US" sz="3600" dirty="0"/>
              <a:t>Armstrong axioms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868AA-0109-48A4-A47F-3D73F30CA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7) Composition(IR7)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If X   →   Y and A →B then XA →YB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1615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6"/>
          </a:xfrm>
        </p:spPr>
        <p:txBody>
          <a:bodyPr>
            <a:normAutofit fontScale="90000"/>
          </a:bodyPr>
          <a:lstStyle/>
          <a:p>
            <a:pPr algn="just"/>
            <a:br>
              <a:rPr lang="en-US" dirty="0"/>
            </a:br>
            <a:r>
              <a:rPr lang="en-US" dirty="0"/>
              <a:t>Examples on </a:t>
            </a:r>
            <a:r>
              <a:rPr lang="en-US" sz="3600" dirty="0"/>
              <a:t>Armstrong axioms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868AA-0109-48A4-A47F-3D73F30CA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Let set of FDs are given</a:t>
            </a:r>
          </a:p>
          <a:p>
            <a:pPr marL="0" indent="0" algn="just">
              <a:buNone/>
            </a:pPr>
            <a:r>
              <a:rPr lang="en-US" sz="2400" dirty="0"/>
              <a:t>F={A →B, C →X, BX →Z} prove or disprove that AC →Z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60710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6"/>
          </a:xfrm>
        </p:spPr>
        <p:txBody>
          <a:bodyPr>
            <a:normAutofit fontScale="90000"/>
          </a:bodyPr>
          <a:lstStyle/>
          <a:p>
            <a:pPr algn="just"/>
            <a:br>
              <a:rPr lang="en-US" dirty="0"/>
            </a:br>
            <a:r>
              <a:rPr lang="en-US" dirty="0"/>
              <a:t>Examples on </a:t>
            </a:r>
            <a:r>
              <a:rPr lang="en-US" sz="3600" dirty="0"/>
              <a:t>Armstrong axioms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868AA-0109-48A4-A47F-3D73F30CA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Let set of FDs are given</a:t>
            </a:r>
          </a:p>
          <a:p>
            <a:pPr marL="0" indent="0" algn="just">
              <a:buNone/>
            </a:pPr>
            <a:r>
              <a:rPr lang="en-US" sz="2400" dirty="0"/>
              <a:t>F={A →B, C →D, B ⊇ C } prove or disprove that A →C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56133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130" y="1655520"/>
            <a:ext cx="4419894" cy="1527050"/>
          </a:xfrm>
        </p:spPr>
      </p:pic>
    </p:spTree>
    <p:extLst>
      <p:ext uri="{BB962C8B-B14F-4D97-AF65-F5344CB8AC3E}">
        <p14:creationId xmlns:p14="http://schemas.microsoft.com/office/powerpoint/2010/main" val="1369535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E663-9A9B-4C3A-8D02-A5AD58ED0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0A91E-4040-4545-956C-E0A0D1A11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Inference rules for functional dependency/ Armstrong axioms (Rule) / Properties of Functional dependency/ Inference rules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54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6"/>
          </a:xfrm>
        </p:spPr>
        <p:txBody>
          <a:bodyPr>
            <a:noAutofit/>
          </a:bodyPr>
          <a:lstStyle/>
          <a:p>
            <a:pPr algn="just"/>
            <a:br>
              <a:rPr lang="en-US" sz="2400" dirty="0"/>
            </a:br>
            <a:r>
              <a:rPr lang="en-US" sz="2400" dirty="0"/>
              <a:t>Inference rules for functional dependency/ Armstrong axioms (Rule) / Properties of Functional dependency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868AA-0109-48A4-A47F-3D73F30CA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Armstrong’s axioms are a set of inference rules used to infer all the functional dependencies on a relational database. They were developed by William W. Armstrong.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By this rule we can prove or disprove the logical implications of any given relation.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4376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6"/>
          </a:xfrm>
        </p:spPr>
        <p:txBody>
          <a:bodyPr>
            <a:normAutofit fontScale="90000"/>
          </a:bodyPr>
          <a:lstStyle/>
          <a:p>
            <a:pPr algn="just"/>
            <a:br>
              <a:rPr lang="en-US" dirty="0"/>
            </a:br>
            <a:r>
              <a:rPr lang="en-US" sz="3600" dirty="0"/>
              <a:t>Armstrong axioms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868AA-0109-48A4-A47F-3D73F30CA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AutoNum type="arabicParenR"/>
            </a:pPr>
            <a:r>
              <a:rPr lang="en-US" dirty="0"/>
              <a:t>Axiom of reflexivity (IR1) or reflexivity rule</a:t>
            </a:r>
          </a:p>
          <a:p>
            <a:pPr marL="0" indent="0" algn="just">
              <a:buNone/>
            </a:pPr>
            <a:r>
              <a:rPr lang="en-US" dirty="0"/>
              <a:t>In the reflexive rule, if Y is a subset of X, then X determines Y.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If X ⊇ Y then X  →    Y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8310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6"/>
          </a:xfrm>
        </p:spPr>
        <p:txBody>
          <a:bodyPr>
            <a:normAutofit fontScale="90000"/>
          </a:bodyPr>
          <a:lstStyle/>
          <a:p>
            <a:pPr algn="just"/>
            <a:br>
              <a:rPr lang="en-US" dirty="0"/>
            </a:br>
            <a:r>
              <a:rPr lang="en-US" sz="3600" dirty="0"/>
              <a:t>Armstrong axioms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868AA-0109-48A4-A47F-3D73F30CA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2) Augmentation Rule (IR2)</a:t>
            </a:r>
          </a:p>
          <a:p>
            <a:pPr marL="0" indent="0" algn="just">
              <a:buNone/>
            </a:pPr>
            <a:r>
              <a:rPr lang="en-US" dirty="0"/>
              <a:t>The augmentation is also called as a partial dependency. In augmentation, if X determines Y, then XZ determines YZ for any Z.</a:t>
            </a:r>
          </a:p>
          <a:p>
            <a:pPr marL="0" indent="0" algn="just">
              <a:buNone/>
            </a:pPr>
            <a:r>
              <a:rPr lang="en-US" dirty="0"/>
              <a:t>If X    →  Y then XZ   →   YZ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1515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6"/>
          </a:xfrm>
        </p:spPr>
        <p:txBody>
          <a:bodyPr>
            <a:normAutofit fontScale="90000"/>
          </a:bodyPr>
          <a:lstStyle/>
          <a:p>
            <a:pPr algn="just"/>
            <a:br>
              <a:rPr lang="en-US" dirty="0"/>
            </a:br>
            <a:r>
              <a:rPr lang="en-US" sz="3600" dirty="0"/>
              <a:t>Armstrong axioms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868AA-0109-48A4-A47F-3D73F30CA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3) Transitive Rule (IR3) or transitivity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In the transitive rule, if X determines Y and Y determine Z, then X must also determine Z.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If (X   →   Y and Y  →  Z) </a:t>
            </a:r>
          </a:p>
          <a:p>
            <a:pPr marL="0" indent="0" algn="just">
              <a:buNone/>
            </a:pPr>
            <a:r>
              <a:rPr lang="en-US" dirty="0"/>
              <a:t>then X  →   Z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8911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6"/>
          </a:xfrm>
        </p:spPr>
        <p:txBody>
          <a:bodyPr>
            <a:normAutofit fontScale="90000"/>
          </a:bodyPr>
          <a:lstStyle/>
          <a:p>
            <a:pPr algn="just"/>
            <a:br>
              <a:rPr lang="en-US" dirty="0"/>
            </a:br>
            <a:r>
              <a:rPr lang="en-US" sz="3600" dirty="0"/>
              <a:t>Armstrong axioms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868AA-0109-48A4-A47F-3D73F30CA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4) Union Rule (IR4)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Union rule says, if X determines Y and X determines Z, then X must also determine Y and Z.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If X    →  Y and X   →  Z then X  →    YZ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5093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6"/>
          </a:xfrm>
        </p:spPr>
        <p:txBody>
          <a:bodyPr>
            <a:normAutofit fontScale="90000"/>
          </a:bodyPr>
          <a:lstStyle/>
          <a:p>
            <a:pPr algn="just"/>
            <a:br>
              <a:rPr lang="en-US" dirty="0"/>
            </a:br>
            <a:r>
              <a:rPr lang="en-US" sz="3600" dirty="0"/>
              <a:t>Armstrong axioms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868AA-0109-48A4-A47F-3D73F30CA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dirty="0"/>
              <a:t>5) Decomposition Rule (IR5)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Decomposition rule is also known as project rule. It is the reverse of union rule.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This Rule says, if X determines Y and Z, then X determines Y and X determines Z separately.</a:t>
            </a:r>
          </a:p>
          <a:p>
            <a:pPr marL="0" indent="0" algn="just">
              <a:buNone/>
            </a:pPr>
            <a:r>
              <a:rPr lang="en-US" dirty="0"/>
              <a:t>If X   →   YZ then X   →   Y and X  →    Z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5536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6"/>
          </a:xfrm>
        </p:spPr>
        <p:txBody>
          <a:bodyPr>
            <a:normAutofit fontScale="90000"/>
          </a:bodyPr>
          <a:lstStyle/>
          <a:p>
            <a:pPr algn="just"/>
            <a:br>
              <a:rPr lang="en-US" dirty="0"/>
            </a:br>
            <a:r>
              <a:rPr lang="en-US" sz="3600" dirty="0"/>
              <a:t>Armstrong axioms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868AA-0109-48A4-A47F-3D73F30CA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6) Pseudo transitive Rule (IR6)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In Pseudo transitive Rule, if X determines Y and YZ determines W, then XZ determines W.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If X   →   Y and YZ   →   W then XZ   →   W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5294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451</Words>
  <Application>Microsoft Office PowerPoint</Application>
  <PresentationFormat>On-screen Show (16:9)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Office Theme</vt:lpstr>
      <vt:lpstr>  Normalization (Part-5)</vt:lpstr>
      <vt:lpstr>Contents</vt:lpstr>
      <vt:lpstr> Inference rules for functional dependency/ Armstrong axioms (Rule) / Properties of Functional dependency  </vt:lpstr>
      <vt:lpstr> Armstrong axioms</vt:lpstr>
      <vt:lpstr> Armstrong axioms</vt:lpstr>
      <vt:lpstr> Armstrong axioms</vt:lpstr>
      <vt:lpstr> Armstrong axioms</vt:lpstr>
      <vt:lpstr> Armstrong axioms</vt:lpstr>
      <vt:lpstr> Armstrong axioms</vt:lpstr>
      <vt:lpstr> Armstrong axioms</vt:lpstr>
      <vt:lpstr> Examples on Armstrong axioms</vt:lpstr>
      <vt:lpstr> Examples on Armstrong axioms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2021-05-11T13:54:40Z</dcterms:modified>
</cp:coreProperties>
</file>