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1" r:id="rId3"/>
    <p:sldId id="312" r:id="rId4"/>
    <p:sldId id="313" r:id="rId5"/>
    <p:sldId id="314" r:id="rId6"/>
    <p:sldId id="315" r:id="rId7"/>
    <p:sldId id="318" r:id="rId8"/>
    <p:sldId id="316" r:id="rId9"/>
    <p:sldId id="317" r:id="rId10"/>
    <p:sldId id="29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Attribute in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 attribute</a:t>
            </a:r>
          </a:p>
          <a:p>
            <a:r>
              <a:rPr lang="en-US" dirty="0"/>
              <a:t>Composite attribute</a:t>
            </a:r>
          </a:p>
          <a:p>
            <a:r>
              <a:rPr lang="en-US" dirty="0"/>
              <a:t>Single valued attribute</a:t>
            </a:r>
          </a:p>
          <a:p>
            <a:r>
              <a:rPr lang="en-US" dirty="0"/>
              <a:t>Multi valued attribute</a:t>
            </a:r>
          </a:p>
          <a:p>
            <a:r>
              <a:rPr lang="en-US" dirty="0"/>
              <a:t>Base attribute or store attribute</a:t>
            </a:r>
          </a:p>
          <a:p>
            <a:r>
              <a:rPr lang="en-US" dirty="0"/>
              <a:t>Derived attribute</a:t>
            </a:r>
          </a:p>
          <a:p>
            <a:r>
              <a:rPr lang="en-US" dirty="0"/>
              <a:t>Key attribute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E206-D2A4-4DCD-9473-6FB37CFD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attribute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339FE6-9760-430F-91F9-91C399AC25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334419"/>
            <a:ext cx="4210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879FD-1377-4ED0-B6C6-F618CE80C57A}"/>
              </a:ext>
            </a:extLst>
          </p:cNvPr>
          <p:cNvSpPr txBox="1"/>
          <p:nvPr/>
        </p:nvSpPr>
        <p:spPr>
          <a:xfrm>
            <a:off x="1059785" y="1502815"/>
            <a:ext cx="794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 the attributes which can not be divided further.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8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C151-12CB-4366-A0D3-16C01AD1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45E3-BE3A-4E96-9F83-42261A9B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Composite attributes are those attributes which are composed of many other simple attributes.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39BF2A-5E13-46BD-A13D-F6B891404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575490"/>
            <a:ext cx="5829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AA0A-1E1F-476C-8790-C0FCB5C2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Single-Valued Attribute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C59DE-5835-4A25-8EED-F66D018C6A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286794"/>
            <a:ext cx="40195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C06E8-0918-495F-9D47-AA26B5708B70}"/>
              </a:ext>
            </a:extLst>
          </p:cNvPr>
          <p:cNvSpPr txBox="1"/>
          <p:nvPr/>
        </p:nvSpPr>
        <p:spPr>
          <a:xfrm>
            <a:off x="601670" y="1337021"/>
            <a:ext cx="8246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valued attributes are those attributes which can take only one value for a given entity from an entity set.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1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FC64-535A-4C09-A313-9704B112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Valued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E344-CBA0-4B92-84F7-EE8A5306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Multi valued attributes are those attributes which can take more than one value for a given entity from an entity set.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D4D4BC8-F14E-4281-B9FB-F1E38C45E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2724455"/>
            <a:ext cx="42100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9FE6-EFF2-4FDE-A21A-C38986CF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Base/Store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8207-324E-40B9-AE6B-29312A00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attribute is an attribute which are physically stored in the database.</a:t>
            </a:r>
          </a:p>
          <a:p>
            <a:pPr algn="just"/>
            <a:r>
              <a:rPr lang="en-US" dirty="0"/>
              <a:t>Assume a table called as student. There are attributes such as </a:t>
            </a:r>
            <a:r>
              <a:rPr lang="en-US" dirty="0" err="1"/>
              <a:t>student_id</a:t>
            </a:r>
            <a:r>
              <a:rPr lang="en-US" dirty="0"/>
              <a:t>, name, 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course_Id</a:t>
            </a:r>
            <a:r>
              <a:rPr lang="en-US" dirty="0"/>
              <a:t>. We cannot derive value of these attribute using other attributes. So, these attributes are called as stored 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13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0D2F-278C-4CCA-A52E-F1430B75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3C75-85D4-4CDC-AAA3-0A475D92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Derived attributes are those attributes which can be derived from other attribute(s).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6A8CF5-3809-48B7-A7EF-D02C68ACC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2724455"/>
            <a:ext cx="3638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26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12D1-5993-4D9D-B8CA-154B295F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4581-9C76-45A9-8711-96DA59D1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Key attributes are those attributes which can identify an entity uniquely in an entity set. Here, the attribute “</a:t>
            </a:r>
            <a:r>
              <a:rPr lang="en-US" dirty="0" err="1"/>
              <a:t>Roll_no</a:t>
            </a:r>
            <a:r>
              <a:rPr lang="en-US" dirty="0"/>
              <a:t>” is a key attribute as it can identify any student uniquely.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C140A0-8A60-4738-8939-3ABC820F4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245" y="3335275"/>
            <a:ext cx="38290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  Type of Attribute in DBMS</vt:lpstr>
      <vt:lpstr>Type of attribute</vt:lpstr>
      <vt:lpstr>Simple attribute</vt:lpstr>
      <vt:lpstr>Composite Attributes</vt:lpstr>
      <vt:lpstr>Single-Valued Attribute</vt:lpstr>
      <vt:lpstr>Multi Valued Attributes</vt:lpstr>
      <vt:lpstr>Base/Store attribute</vt:lpstr>
      <vt:lpstr>Derived Attributes</vt:lpstr>
      <vt:lpstr>Key attribute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2022-01-25T04:14:51Z</dcterms:modified>
</cp:coreProperties>
</file>