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L5f3sLp7TV3xkt4bcyRLMM/30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>
            <a:spLocks noGrp="1"/>
          </p:cNvSpPr>
          <p:nvPr>
            <p:ph type="ftr" idx="11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ftr" idx="11"/>
          </p:nvPr>
        </p:nvSpPr>
        <p:spPr>
          <a:xfrm>
            <a:off x="457199" y="6356520"/>
            <a:ext cx="8229239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61802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>
  <p:cSld name="Centered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4"/>
          <p:cNvSpPr/>
          <p:nvPr/>
        </p:nvSpPr>
        <p:spPr>
          <a:xfrm rot="10800000" flipH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4" descr="LOGO.gif"/>
          <p:cNvPicPr preferRelativeResize="0"/>
          <p:nvPr/>
        </p:nvPicPr>
        <p:blipFill rotWithShape="1">
          <a:blip r:embed="rId13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4" descr="LOGO.gif"/>
          <p:cNvPicPr preferRelativeResize="0"/>
          <p:nvPr/>
        </p:nvPicPr>
        <p:blipFill rotWithShape="1">
          <a:blip r:embed="rId13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4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2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Google Shape;16;p24" descr="LOGO.gif"/>
            <p:cNvPicPr preferRelativeResize="0"/>
            <p:nvPr/>
          </p:nvPicPr>
          <p:blipFill rotWithShape="1">
            <a:blip r:embed="rId13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4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" name="Google Shape;18;p24" descr="logo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4" descr="LOGO.gif"/>
          <p:cNvPicPr preferRelativeResize="0"/>
          <p:nvPr/>
        </p:nvPicPr>
        <p:blipFill rotWithShape="1">
          <a:blip r:embed="rId13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4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2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24" descr="LOGO.gif"/>
            <p:cNvPicPr preferRelativeResize="0"/>
            <p:nvPr/>
          </p:nvPicPr>
          <p:blipFill rotWithShape="1">
            <a:blip r:embed="rId13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4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" name="Google Shape;24;p24" descr="logo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0" y="840631"/>
            <a:ext cx="9144000" cy="558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Recovery Techniques</a:t>
            </a:r>
            <a:endParaRPr sz="2000" b="1" i="0" u="none" strike="noStrike" cap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Computer Science and Engineering,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University, 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Himachal Pradesh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ftr" idx="11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INTRODUCTION TO RECOVERY OF DATA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171493" y="1027208"/>
            <a:ext cx="8557727" cy="218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recovery is the process of restoring the database of the most recent consistent state that existed just before the failure</a:t>
            </a:r>
            <a:r>
              <a:rPr lang="en-GB" sz="1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recovery is important in managing a database system.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 a good plan will help to make a quick and successful recovery from failure.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 smtClean="0"/>
              <a:t>PURPOSE </a:t>
            </a:r>
            <a:r>
              <a:rPr lang="en-GB" dirty="0"/>
              <a:t>OF DATABASE RECOVERY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443060" y="1187778"/>
            <a:ext cx="7767687" cy="192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bring the database into the last consistent state, which existed prior to the failure.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preserve transaction (ACID) properties: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lphaLcParenBoth"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Atomicity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lphaLcParenBoth"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Consistency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lphaLcParenBoth"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Isolation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lphaLcParenBoth"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Durability</a:t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137" y="3111382"/>
            <a:ext cx="8467725" cy="31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DATABASE FAILURE</a:t>
            </a:r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669303" y="1395167"/>
            <a:ext cx="7245972" cy="192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failure is a state where the data inconsistency is visible to transactions if they are scheduled for execution. In databases usually three types of failures are encountered: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lphaLcParenBoth"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Transaction failure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lphaLcParenBoth"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 failure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lphaLcParenBoth"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Disk failure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8055" y="2487302"/>
            <a:ext cx="54102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WHAT CAUSES DATABASE FAILURE?</a:t>
            </a:r>
            <a:endParaRPr/>
          </a:p>
        </p:txBody>
      </p:sp>
      <p:sp>
        <p:nvSpPr>
          <p:cNvPr id="113" name="Google Shape;113;p5"/>
          <p:cNvSpPr txBox="1"/>
          <p:nvPr/>
        </p:nvSpPr>
        <p:spPr>
          <a:xfrm>
            <a:off x="820132" y="1046375"/>
            <a:ext cx="7305773" cy="192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server computer or program crashes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client computer or program crashes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failure between client and server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on a disk drive is corrupted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transaction executes an illegal operation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or more transactions deadlock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Transactions introduce errors into the database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NEED OF DATA RECOVERY	</a:t>
            </a:r>
            <a:endParaRPr/>
          </a:p>
        </p:txBody>
      </p:sp>
      <p:sp>
        <p:nvSpPr>
          <p:cNvPr id="119" name="Google Shape;119;p6"/>
          <p:cNvSpPr txBox="1"/>
          <p:nvPr/>
        </p:nvSpPr>
        <p:spPr>
          <a:xfrm>
            <a:off x="490193" y="1133924"/>
            <a:ext cx="8267308" cy="558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storage of data usually includes four types of media with an increasing amount of reliability: the main memory, the magnetic disk, the magnetic tape, and the optical disk. Many different forms of failure can affect database processing and/or transaction, and each of them has to be dealt with differently. Some data failures can affect the main memory only, while others involve non-volatile or secondary storage also. Among the sources of failure are: </a:t>
            </a:r>
            <a:endParaRPr/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hardware or software errors, the system crashes, which ultimately resulting in loss of main memory. </a:t>
            </a:r>
            <a:endParaRPr/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Failures of media, such as head crashes or unreadable media that results in the loss of portions of secondary storage. </a:t>
            </a:r>
            <a:endParaRPr/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can be application software errors, such as logical errors that are accessing the database that can cause one or more transactions to abort or fail. </a:t>
            </a:r>
            <a:endParaRPr/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physical disasters can also occur, such as fires, floods, earthquakes, or power failures. </a:t>
            </a:r>
            <a:endParaRPr/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Carelessness or unintentional destruction of data or directories by operators or users. </a:t>
            </a:r>
            <a:endParaRPr/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Damage or intentional corruption or hampering of data (using malicious software or files) hardware or software facilities.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Whatever the grounds of the failure are, there are two principal things that you have to consider: </a:t>
            </a:r>
            <a:endParaRPr/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 of main memory, including that database buffers. </a:t>
            </a:r>
            <a:endParaRPr/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 of the disk copy of that database.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Recovery Techniques</a:t>
            </a:r>
            <a:endParaRPr/>
          </a:p>
        </p:txBody>
      </p:sp>
      <p:sp>
        <p:nvSpPr>
          <p:cNvPr id="125" name="Google Shape;125;p7"/>
          <p:cNvSpPr txBox="1"/>
          <p:nvPr/>
        </p:nvSpPr>
        <p:spPr>
          <a:xfrm>
            <a:off x="245097" y="961534"/>
            <a:ext cx="8672660" cy="192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Recovery Techniques of the information base are demonstrated as follows −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</a:t>
            </a:r>
            <a:r>
              <a:rPr lang="en-GB" sz="1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</a:t>
            </a:r>
            <a:r>
              <a:rPr lang="en-GB" sz="1700" b="1" i="0" u="none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Recovery</a:t>
            </a:r>
            <a:endParaRPr lang="en-US" sz="1700" b="0" i="0" u="none" strike="noStrike" cap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Cascadeless</a:t>
            </a:r>
            <a:r>
              <a:rPr lang="en-US" sz="17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Schedule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Checkpoints</a:t>
            </a:r>
            <a:endParaRPr sz="17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3587" y="1738312"/>
            <a:ext cx="50768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PresentationFormat>On-screen Show (4:3)</PresentationFormat>
  <Paragraphs>54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INTRODUCTION TO RECOVERY OF DATA</vt:lpstr>
      <vt:lpstr>PURPOSE OF DATABASE RECOVERY</vt:lpstr>
      <vt:lpstr>DATABASE FAILURE</vt:lpstr>
      <vt:lpstr>WHAT CAUSES DATABASE FAILURE?</vt:lpstr>
      <vt:lpstr>NEED OF DATA RECOVERY </vt:lpstr>
      <vt:lpstr>Recovery Techniques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Parul</cp:lastModifiedBy>
  <cp:revision>3</cp:revision>
  <dcterms:created xsi:type="dcterms:W3CDTF">2010-04-09T07:36:15Z</dcterms:created>
  <dcterms:modified xsi:type="dcterms:W3CDTF">2022-11-07T09:17:03Z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