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42" r:id="rId4"/>
    <p:sldId id="343" r:id="rId5"/>
    <p:sldId id="344" r:id="rId6"/>
    <p:sldId id="345" r:id="rId7"/>
    <p:sldId id="346" r:id="rId8"/>
    <p:sldId id="347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hitkara University, Himachal Pradesh Admission Process 2019-2020">
            <a:extLst>
              <a:ext uri="{FF2B5EF4-FFF2-40B4-BE49-F238E27FC236}">
                <a16:creationId xmlns:a16="http://schemas.microsoft.com/office/drawing/2014/main" id="{82228BDA-0B92-4BAF-9B4E-12E5568E41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" y="1"/>
            <a:ext cx="741817" cy="4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hitkara University, Himachal Pradesh Admission Process 2019-2020">
            <a:extLst>
              <a:ext uri="{FF2B5EF4-FFF2-40B4-BE49-F238E27FC236}">
                <a16:creationId xmlns:a16="http://schemas.microsoft.com/office/drawing/2014/main" id="{6EEBEEC1-947F-4D9F-99F5-BADE4EEA35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" y="1"/>
            <a:ext cx="741817" cy="4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(Part-1)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22.1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 Processing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Banking Example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The transaction is a set of logically related operation. It contains a group of tasks.</a:t>
            </a:r>
          </a:p>
          <a:p>
            <a:pPr algn="just"/>
            <a:endParaRPr lang="en-US" sz="2400" dirty="0">
              <a:solidFill>
                <a:srgbClr val="303030"/>
              </a:solidFill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A transaction is an action or series of actions. It is performed by a single user to perform operations for accessing the contents of the database.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A transaction may consist of a simple select statement to generate a list of table content or it may consist of a series of related update command.</a:t>
            </a:r>
          </a:p>
          <a:p>
            <a:pPr algn="just"/>
            <a:r>
              <a:rPr lang="en-IN" sz="2400" dirty="0">
                <a:solidFill>
                  <a:srgbClr val="303030"/>
                </a:solidFill>
              </a:rPr>
              <a:t>So we say that the group of operations that form a single logical unit of work are called transaction.</a:t>
            </a:r>
          </a:p>
          <a:p>
            <a:pPr algn="just"/>
            <a:r>
              <a:rPr lang="en-IN" sz="2400" dirty="0">
                <a:solidFill>
                  <a:srgbClr val="303030"/>
                </a:solidFill>
              </a:rPr>
              <a:t>For example if you sell a product to a customer, your transaction consists of at least two parts: you must update the inventory by subtracting the number of units sold from the product available and you must update the accounts in order to bill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29021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Transaction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303030"/>
                </a:solidFill>
              </a:rPr>
              <a:t>Transaction processing or transaction system is information processing that is derived into individual, indivisible operation called transactions.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Each transaction must succeed or fails as complete unit but it cannot remain in an intermediate state.</a:t>
            </a:r>
          </a:p>
          <a:p>
            <a:pPr algn="just"/>
            <a:r>
              <a:rPr lang="en-US" sz="2400" dirty="0">
                <a:solidFill>
                  <a:srgbClr val="303030"/>
                </a:solidFill>
              </a:rPr>
              <a:t>It is designed to maintain a computer system in a known, consistent state by ensuring that any operation carried out on the system that are independent are either all completed successfully or not completed.</a:t>
            </a:r>
          </a:p>
          <a:p>
            <a:pPr algn="just"/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Banking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4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sz="2700" dirty="0"/>
              <a:t>Transaction that transfer Rs. 5000 from account A to account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2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It always be atomic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4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On-screen Show (16:9)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Transaction Processing Concepts (Part-1)</vt:lpstr>
      <vt:lpstr>Contents</vt:lpstr>
      <vt:lpstr> Transaction</vt:lpstr>
      <vt:lpstr> Transaction</vt:lpstr>
      <vt:lpstr> Transaction Processing</vt:lpstr>
      <vt:lpstr> Banking Example</vt:lpstr>
      <vt:lpstr> Transaction that transfer Rs. 5000 from account A to account B</vt:lpstr>
      <vt:lpstr> It always be atomic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2021-05-21T02:51:34Z</dcterms:modified>
</cp:coreProperties>
</file>