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61" r:id="rId4"/>
    <p:sldId id="367" r:id="rId5"/>
    <p:sldId id="368" r:id="rId6"/>
    <p:sldId id="369" r:id="rId7"/>
    <p:sldId id="370" r:id="rId8"/>
    <p:sldId id="364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Equivalent Schedules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22.11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Equivalent Schedules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Main objective of Serializability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serializability is to find non-serial schedules that allow transactions to execute concurrently without interference and produce a database state that could be produced by a serial execution.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if a non-serial schedule is correct if it produces the same result as some serial execution.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 schedule that is equivalent to a serial schedule is said to be serializable.</a:t>
            </a:r>
          </a:p>
        </p:txBody>
      </p:sp>
    </p:spTree>
    <p:extLst>
      <p:ext uri="{BB962C8B-B14F-4D97-AF65-F5344CB8AC3E}">
        <p14:creationId xmlns:p14="http://schemas.microsoft.com/office/powerpoint/2010/main" val="34930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Important rules for serializability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two transactions only read data item they do not conflict and order is not important.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two transactions either read or write completely separate data items, they do not conflict and order is not important.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one transaction writes a data item and another reads or writes same data items order of execution is important.</a:t>
            </a:r>
          </a:p>
        </p:txBody>
      </p:sp>
    </p:spTree>
    <p:extLst>
      <p:ext uri="{BB962C8B-B14F-4D97-AF65-F5344CB8AC3E}">
        <p14:creationId xmlns:p14="http://schemas.microsoft.com/office/powerpoint/2010/main" val="38508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Conflict and non-conflict pairs (Conflicting operations)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1099581-4C78-455C-B72C-0B58CD8CE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473598"/>
              </p:ext>
            </p:extLst>
          </p:nvPr>
        </p:nvGraphicFramePr>
        <p:xfrm>
          <a:off x="143555" y="1197405"/>
          <a:ext cx="2137870" cy="397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935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068935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1143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19697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568938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973560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194709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40062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64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Equivalent Schedules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schedules are said to be Conflict Equivalent if the order of any two conflicting operations is the same in both of the schedules.</a:t>
            </a:r>
          </a:p>
          <a:p>
            <a:pPr algn="just" fontAlgn="base"/>
            <a:endParaRPr lang="en-US" sz="2000" dirty="0"/>
          </a:p>
          <a:p>
            <a:pPr marL="0" indent="0" algn="just" fontAlgn="base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obey the following rules:</a:t>
            </a:r>
          </a:p>
          <a:p>
            <a:pPr marL="457200" indent="-457200" algn="just" fontAlgn="base">
              <a:buAutoNum type="arabicPeriod"/>
            </a:pPr>
            <a:r>
              <a:rPr lang="en-US" sz="2000" dirty="0"/>
              <a:t>Belongs to two different transactions.</a:t>
            </a:r>
          </a:p>
          <a:p>
            <a:pPr marL="457200" indent="-457200" algn="just" fontAlgn="base">
              <a:buAutoNum type="arabicPeriod"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shoul</a:t>
            </a:r>
            <a:r>
              <a:rPr lang="en-US" sz="2000" dirty="0"/>
              <a:t>d be working on the same data or variable.</a:t>
            </a:r>
          </a:p>
          <a:p>
            <a:pPr marL="457200" indent="-457200" algn="just" fontAlgn="base">
              <a:buAutoNum type="arabicPeriod"/>
            </a:pPr>
            <a:r>
              <a:rPr lang="en-US" sz="2000" dirty="0"/>
              <a:t>At least one of the operations should be write.</a:t>
            </a:r>
          </a:p>
        </p:txBody>
      </p:sp>
    </p:spTree>
    <p:extLst>
      <p:ext uri="{BB962C8B-B14F-4D97-AF65-F5344CB8AC3E}">
        <p14:creationId xmlns:p14="http://schemas.microsoft.com/office/powerpoint/2010/main" val="373467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Equivalent Schedules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07B7CCC-DB82-425A-A2A9-D3F8F4C9A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305573"/>
              </p:ext>
            </p:extLst>
          </p:nvPr>
        </p:nvGraphicFramePr>
        <p:xfrm>
          <a:off x="143554" y="1197405"/>
          <a:ext cx="2290576" cy="198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288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145288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4962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1143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W2(X)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19697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R1(Y)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56893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B9AA3D-B10B-4D34-AD33-9B7ECCABE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749070"/>
              </p:ext>
            </p:extLst>
          </p:nvPr>
        </p:nvGraphicFramePr>
        <p:xfrm>
          <a:off x="3350360" y="1197405"/>
          <a:ext cx="2290576" cy="198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288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145288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4962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R1(Y)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1143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19697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W2(X)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5689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BD5580A-CBF2-4763-98BF-70A22E37F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697101"/>
              </p:ext>
            </p:extLst>
          </p:nvPr>
        </p:nvGraphicFramePr>
        <p:xfrm>
          <a:off x="6557165" y="1207813"/>
          <a:ext cx="2290576" cy="198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288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145288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4962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R(A)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R1(Y)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1143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W2(X)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196977"/>
                  </a:ext>
                </a:extLst>
              </a:tr>
              <a:tr h="4962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R1(X)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56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1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Are the following two schedules conflict equivalent?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5CD2E5-1BBB-45ED-8EE4-8E3653016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644372"/>
              </p:ext>
            </p:extLst>
          </p:nvPr>
        </p:nvGraphicFramePr>
        <p:xfrm>
          <a:off x="1365195" y="1321917"/>
          <a:ext cx="2115820" cy="181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449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F816BAB-2B5B-4FAD-B2C3-1C814C5D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276900"/>
              </p:ext>
            </p:extLst>
          </p:nvPr>
        </p:nvGraphicFramePr>
        <p:xfrm>
          <a:off x="5335525" y="1343102"/>
          <a:ext cx="2115820" cy="181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567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583898"/>
                  </a:ext>
                </a:extLst>
              </a:tr>
              <a:tr h="63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Conflict Equivalent Schedules</vt:lpstr>
      <vt:lpstr>Contents</vt:lpstr>
      <vt:lpstr> Main objective of Serializability </vt:lpstr>
      <vt:lpstr> Important rules for serializability </vt:lpstr>
      <vt:lpstr> Conflict and non-conflict pairs (Conflicting operations)</vt:lpstr>
      <vt:lpstr> Conflict Equivalent Schedules </vt:lpstr>
      <vt:lpstr> Conflict Equivalent Schedules </vt:lpstr>
      <vt:lpstr> Are the following two schedules conflict equivalent?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2022-11-07T06:08:37Z</dcterms:modified>
</cp:coreProperties>
</file>