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75" r:id="rId4"/>
    <p:sldId id="376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Deferred database modification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22.23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Deferred database modification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56FD-80B1-E58C-820A-623687A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Deferred database modification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328B-0C17-7F17-715B-6D75F6E8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deferred modification technique occurs if the transaction does not modify the database until it has committed.</a:t>
            </a:r>
          </a:p>
          <a:p>
            <a:pPr algn="just"/>
            <a:r>
              <a:rPr lang="en-US" sz="1800" dirty="0"/>
              <a:t>In this method, all the logs are created and stored in the stable storage, and the database is updated when a transaction commits.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949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56FD-80B1-E58C-820A-623687A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Deferred database modification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328B-0C17-7F17-715B-6D75F6E8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A=1000, B=2000, C=700</a:t>
            </a: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26AA1E-0270-578C-0EE1-7B2BDA765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39913"/>
              </p:ext>
            </p:extLst>
          </p:nvPr>
        </p:nvGraphicFramePr>
        <p:xfrm>
          <a:off x="2434130" y="2050637"/>
          <a:ext cx="2443280" cy="1565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4249686345"/>
                    </a:ext>
                  </a:extLst>
                </a:gridCol>
                <a:gridCol w="1221640">
                  <a:extLst>
                    <a:ext uri="{9D8B030D-6E8A-4147-A177-3AD203B41FA5}">
                      <a16:colId xmlns:a16="http://schemas.microsoft.com/office/drawing/2014/main" val="1787260625"/>
                    </a:ext>
                  </a:extLst>
                </a:gridCol>
              </a:tblGrid>
              <a:tr h="16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98697"/>
                  </a:ext>
                </a:extLst>
              </a:tr>
              <a:tr h="16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820488"/>
                  </a:ext>
                </a:extLst>
              </a:tr>
              <a:tr h="16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950&gt;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728714"/>
                  </a:ext>
                </a:extLst>
              </a:tr>
              <a:tr h="153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2050&gt;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275910"/>
                  </a:ext>
                </a:extLst>
              </a:tr>
              <a:tr h="152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Commit&gt;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67588"/>
                  </a:ext>
                </a:extLst>
              </a:tr>
              <a:tr h="152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A=950 and B=2050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381624"/>
                  </a:ext>
                </a:extLst>
              </a:tr>
              <a:tr h="16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Start&gt;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372179"/>
                  </a:ext>
                </a:extLst>
              </a:tr>
              <a:tr h="14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&lt;T2, C, 600&gt;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43855"/>
                  </a:ext>
                </a:extLst>
              </a:tr>
              <a:tr h="1221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Commit&gt;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392921"/>
                  </a:ext>
                </a:extLst>
              </a:tr>
              <a:tr h="16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C=600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6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AD1F3-47B8-060C-BA5C-3E45D8335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22534"/>
              </p:ext>
            </p:extLst>
          </p:nvPr>
        </p:nvGraphicFramePr>
        <p:xfrm>
          <a:off x="5793640" y="1546279"/>
          <a:ext cx="2862580" cy="66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450951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71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018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950&gt;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68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8360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CE64DF-81E6-EB82-9C73-16ACD3403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60251"/>
              </p:ext>
            </p:extLst>
          </p:nvPr>
        </p:nvGraphicFramePr>
        <p:xfrm>
          <a:off x="5793640" y="2761996"/>
          <a:ext cx="2862580" cy="1171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4184405742"/>
                    </a:ext>
                  </a:extLst>
                </a:gridCol>
              </a:tblGrid>
              <a:tr h="96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84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950&gt;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359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2050&gt;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92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Commit&gt;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402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23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51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&lt;T2, C, 600&gt;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0213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E722A0-D30E-E4D0-0BC2-2BC59A1D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27690"/>
              </p:ext>
            </p:extLst>
          </p:nvPr>
        </p:nvGraphicFramePr>
        <p:xfrm>
          <a:off x="448964" y="1880925"/>
          <a:ext cx="1416050" cy="2078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4956997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980975492"/>
                    </a:ext>
                  </a:extLst>
                </a:gridCol>
              </a:tblGrid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63949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53418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A=A-50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8749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663120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02038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B=B+50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08867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6981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84422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A=A-50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03391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66305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R(C)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85145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C=C-100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03576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W(C)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73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Deferred database modification  </vt:lpstr>
      <vt:lpstr>Contents</vt:lpstr>
      <vt:lpstr>Deferred database modification</vt:lpstr>
      <vt:lpstr>Deferred database modification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2022-11-13T09:32:56Z</dcterms:modified>
</cp:coreProperties>
</file>