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1" r:id="rId3"/>
    <p:sldId id="377" r:id="rId4"/>
    <p:sldId id="378" r:id="rId5"/>
    <p:sldId id="29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13-11-2022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72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database modification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22.24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Immediate database modification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56FD-80B1-E58C-820A-623687A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Immediate database modification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328B-0C17-7F17-715B-6D75F6E8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The Immediate modification technique occurs if database modification occurs while the transaction is still active.</a:t>
            </a:r>
          </a:p>
          <a:p>
            <a:pPr algn="just"/>
            <a:r>
              <a:rPr lang="en-US" sz="1800" dirty="0"/>
              <a:t>In this technique, the database is modified immediately after every operation. It follows an actual database modification.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568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56FD-80B1-E58C-820A-623687A3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Immediate database modification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CE6B58-97C9-8988-B61B-01B4BD823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608239"/>
              </p:ext>
            </p:extLst>
          </p:nvPr>
        </p:nvGraphicFramePr>
        <p:xfrm>
          <a:off x="2739540" y="1285837"/>
          <a:ext cx="1679756" cy="2928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878">
                  <a:extLst>
                    <a:ext uri="{9D8B030D-6E8A-4147-A177-3AD203B41FA5}">
                      <a16:colId xmlns:a16="http://schemas.microsoft.com/office/drawing/2014/main" val="40521221"/>
                    </a:ext>
                  </a:extLst>
                </a:gridCol>
                <a:gridCol w="839878">
                  <a:extLst>
                    <a:ext uri="{9D8B030D-6E8A-4147-A177-3AD203B41FA5}">
                      <a16:colId xmlns:a16="http://schemas.microsoft.com/office/drawing/2014/main" val="3872883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51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Start&gt;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349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A, 1000, 950&gt;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651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B, 2000, 2050&gt;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248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A=950 and B=2050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937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Commit&gt;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0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 Start&gt;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782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&lt;T2, C, 700, 600&gt;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476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C=600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1412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 Commit&gt;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2886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106E04-9D3D-492C-6681-513ACCBE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09795"/>
              </p:ext>
            </p:extLst>
          </p:nvPr>
        </p:nvGraphicFramePr>
        <p:xfrm>
          <a:off x="5640935" y="1502815"/>
          <a:ext cx="2862580" cy="669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252900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54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Start&gt;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227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A, 1000, 950&gt;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0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B, 2000, 2050&gt;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5540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563E9-5EBA-5B81-1C6C-694A741BB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97008"/>
              </p:ext>
            </p:extLst>
          </p:nvPr>
        </p:nvGraphicFramePr>
        <p:xfrm>
          <a:off x="5640935" y="2419045"/>
          <a:ext cx="2862580" cy="1171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205939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Start&gt;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807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A, 1000, 950&gt;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088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B, 2000, 2050&gt;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07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&lt;T1 Commit&gt;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904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 Start&gt;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016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&lt;T2, C, 700, 600&gt;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25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632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4B6BB9-EC37-0F00-9D82-E9EC6A5B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08162"/>
              </p:ext>
            </p:extLst>
          </p:nvPr>
        </p:nvGraphicFramePr>
        <p:xfrm>
          <a:off x="296260" y="1285837"/>
          <a:ext cx="1416050" cy="2078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34956997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980975492"/>
                    </a:ext>
                  </a:extLst>
                </a:gridCol>
              </a:tblGrid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6639499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53418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A=A-50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58749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663120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R(B)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020384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B=B+50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7088671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W(B)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69811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84422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A=A-50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033919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W(A)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663059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R(C)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85145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C=C-100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03576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W(C)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73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9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  Immediate database modification  </vt:lpstr>
      <vt:lpstr>Contents</vt:lpstr>
      <vt:lpstr>Immediate database modification</vt:lpstr>
      <vt:lpstr>Immediate database modification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2022-11-13T09:36:51Z</dcterms:modified>
</cp:coreProperties>
</file>