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1" r:id="rId3"/>
    <p:sldId id="354" r:id="rId4"/>
    <p:sldId id="351" r:id="rId5"/>
    <p:sldId id="357" r:id="rId6"/>
    <p:sldId id="361" r:id="rId7"/>
    <p:sldId id="364" r:id="rId8"/>
    <p:sldId id="363" r:id="rId9"/>
    <p:sldId id="365" r:id="rId10"/>
    <p:sldId id="29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hitkara University, Himachal Pradesh Admission Process 2019-2020">
            <a:extLst>
              <a:ext uri="{FF2B5EF4-FFF2-40B4-BE49-F238E27FC236}">
                <a16:creationId xmlns:a16="http://schemas.microsoft.com/office/drawing/2014/main" id="{82228BDA-0B92-4BAF-9B4E-12E5568E41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" y="1"/>
            <a:ext cx="741817" cy="4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hitkara University, Himachal Pradesh Admission Process 2019-2020">
            <a:extLst>
              <a:ext uri="{FF2B5EF4-FFF2-40B4-BE49-F238E27FC236}">
                <a16:creationId xmlns:a16="http://schemas.microsoft.com/office/drawing/2014/main" id="{6EEBEEC1-947F-4D9F-99F5-BADE4EEA35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" y="1"/>
            <a:ext cx="741817" cy="4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 Concepts in DBMS (Part-4)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Schedules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A series of operation from one transaction to another transaction is known as schedule. It is used to preserve the order of the operation in each of the individual transaction.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A schedule is a set of transaction.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887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Schedules (T1 is followed by T2)</a:t>
            </a:r>
          </a:p>
        </p:txBody>
      </p:sp>
      <p:pic>
        <p:nvPicPr>
          <p:cNvPr id="4" name="Content Placeholder 20">
            <a:extLst>
              <a:ext uri="{FF2B5EF4-FFF2-40B4-BE49-F238E27FC236}">
                <a16:creationId xmlns:a16="http://schemas.microsoft.com/office/drawing/2014/main" id="{52CDDDA1-3DD9-4257-B31F-E82D5A93F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640" y="1197405"/>
            <a:ext cx="1514475" cy="19621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A09E60-B833-45BA-9E20-38CB4BCC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759" y="2877160"/>
            <a:ext cx="1647825" cy="2135960"/>
          </a:xfrm>
          <a:prstGeom prst="rect">
            <a:avLst/>
          </a:prstGeom>
        </p:spPr>
      </p:pic>
      <p:pic>
        <p:nvPicPr>
          <p:cNvPr id="6" name="Content Placeholder 20">
            <a:extLst>
              <a:ext uri="{FF2B5EF4-FFF2-40B4-BE49-F238E27FC236}">
                <a16:creationId xmlns:a16="http://schemas.microsoft.com/office/drawing/2014/main" id="{F46C482C-4632-4A16-8A11-21651C40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197405"/>
            <a:ext cx="1832460" cy="241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3EA33-7963-4788-9FE4-25343869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65" y="1197404"/>
            <a:ext cx="1647825" cy="24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Schedules (T2 is followed by T1)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786410-AE15-4E36-8EED-28DCD6711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5" y="1502815"/>
            <a:ext cx="2505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7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Types of schedules (Serial schedule)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701349-DC5A-460B-9724-A8450493C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967688"/>
              </p:ext>
            </p:extLst>
          </p:nvPr>
        </p:nvGraphicFramePr>
        <p:xfrm>
          <a:off x="513139" y="1507045"/>
          <a:ext cx="2115820" cy="2129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</a:tblGrid>
              <a:tr h="637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14495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87467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85443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CC9EF4-C08F-4575-B256-4A1AA23CDEC6}"/>
              </a:ext>
            </a:extLst>
          </p:cNvPr>
          <p:cNvSpPr txBox="1"/>
          <p:nvPr/>
        </p:nvSpPr>
        <p:spPr>
          <a:xfrm>
            <a:off x="3350359" y="1350110"/>
            <a:ext cx="53446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serial schedule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type of schedule where one transaction is executed completely before starting another transaction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the serial schedule, when the first transaction completes its cycle, then the next transaction is executed.</a:t>
            </a:r>
          </a:p>
          <a:p>
            <a:pPr algn="just"/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not any risk of consistency.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1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Types of schedules (Non-Serial schedule)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701349-DC5A-460B-9724-A8450493C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853347"/>
              </p:ext>
            </p:extLst>
          </p:nvPr>
        </p:nvGraphicFramePr>
        <p:xfrm>
          <a:off x="143555" y="1208735"/>
          <a:ext cx="1374346" cy="1707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17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</a:tblGrid>
              <a:tr h="1429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1895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1985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1895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1895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1895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1895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14495"/>
                  </a:ext>
                </a:extLst>
              </a:tr>
              <a:tr h="1895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874672"/>
                  </a:ext>
                </a:extLst>
              </a:tr>
              <a:tr h="1895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85443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CC9EF4-C08F-4575-B256-4A1AA23CDEC6}"/>
              </a:ext>
            </a:extLst>
          </p:cNvPr>
          <p:cNvSpPr txBox="1"/>
          <p:nvPr/>
        </p:nvSpPr>
        <p:spPr>
          <a:xfrm>
            <a:off x="3471849" y="1350109"/>
            <a:ext cx="55285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type of Scheduling where the operations of multiple transactions are interleaved.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might lead to a rise in the concurrency problem. </a:t>
            </a:r>
          </a:p>
          <a:p>
            <a:pPr algn="just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the serial schedule where one transaction must wait for another to complete all its operation, in the non-serial schedule, the other transaction proceeds without waiting for the previous transaction to complete.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643F3152-304C-435A-B8B0-298D5A06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38" y="1283969"/>
            <a:ext cx="1374346" cy="30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Types of schedules (Non-Serial schedule)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8EAB89-8283-47A0-8EAB-3D9A2CB63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5" y="1350110"/>
            <a:ext cx="3072957" cy="3513138"/>
          </a:xfrm>
        </p:spPr>
      </p:pic>
    </p:spTree>
    <p:extLst>
      <p:ext uri="{BB962C8B-B14F-4D97-AF65-F5344CB8AC3E}">
        <p14:creationId xmlns:p14="http://schemas.microsoft.com/office/powerpoint/2010/main" val="13496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Types of schedules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1F8D21-2C6A-454A-AC40-B2A0AADF8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58" y="1197405"/>
            <a:ext cx="5650084" cy="38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0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  Transaction Processing Concepts in DBMS (Part-4)</vt:lpstr>
      <vt:lpstr>Contents</vt:lpstr>
      <vt:lpstr> Schedules</vt:lpstr>
      <vt:lpstr> Schedules (T1 is followed by T2)</vt:lpstr>
      <vt:lpstr> Schedules (T2 is followed by T1)</vt:lpstr>
      <vt:lpstr> Types of schedules (Serial schedule)</vt:lpstr>
      <vt:lpstr> Types of schedules (Non-Serial schedule)</vt:lpstr>
      <vt:lpstr> Types of schedules (Non-Serial schedule)</vt:lpstr>
      <vt:lpstr> Types of schedules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2022-04-02T12:38:36Z</dcterms:modified>
</cp:coreProperties>
</file>