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11" r:id="rId3"/>
    <p:sldId id="354" r:id="rId4"/>
    <p:sldId id="355" r:id="rId5"/>
    <p:sldId id="356" r:id="rId6"/>
    <p:sldId id="293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7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Processing Concepts in DBMS (Part-5)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22.5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Calculation of Serial and Non-Serial Schedules in DBMS</a:t>
            </a:r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Calculation of Serial and Non-Serial Schedules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sz="2400" b="1" dirty="0"/>
              <a:t>Calculation of Number of Schedules </a:t>
            </a:r>
          </a:p>
          <a:p>
            <a:pPr marL="0" indent="0" algn="just">
              <a:buNone/>
            </a:pPr>
            <a:r>
              <a:rPr lang="en-US" sz="2400" dirty="0"/>
              <a:t>Consider there to be N number of transactions t1, t2, t3, …., </a:t>
            </a:r>
            <a:r>
              <a:rPr lang="en-US" sz="2400" dirty="0" err="1"/>
              <a:t>tN</a:t>
            </a:r>
            <a:r>
              <a:rPr lang="en-US" sz="2400" dirty="0"/>
              <a:t> with k1, k2, k3, ….., </a:t>
            </a:r>
            <a:r>
              <a:rPr lang="en-US" sz="2400" dirty="0" err="1"/>
              <a:t>kN</a:t>
            </a:r>
            <a:r>
              <a:rPr lang="en-US" sz="2400" dirty="0"/>
              <a:t> number of operations respectively.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b="1" dirty="0"/>
              <a:t>Total Number of Schedules </a:t>
            </a:r>
            <a:r>
              <a:rPr lang="en-US" sz="2400" dirty="0"/>
              <a:t>–</a:t>
            </a:r>
          </a:p>
          <a:p>
            <a:pPr marL="0" indent="0" algn="just">
              <a:buNone/>
            </a:pPr>
            <a:r>
              <a:rPr lang="en-US" sz="2400" dirty="0"/>
              <a:t>(N1 + N2 + N3 + ..... + </a:t>
            </a:r>
            <a:r>
              <a:rPr lang="en-US" sz="2400" dirty="0" err="1"/>
              <a:t>Nn</a:t>
            </a:r>
            <a:r>
              <a:rPr lang="en-US" sz="2400" dirty="0"/>
              <a:t>)! / (N1! * N2! * N3! * ... * </a:t>
            </a:r>
            <a:r>
              <a:rPr lang="en-US" sz="2400" dirty="0" err="1"/>
              <a:t>Nn</a:t>
            </a:r>
            <a:r>
              <a:rPr lang="en-US" sz="2400" dirty="0"/>
              <a:t>!)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b="1" dirty="0"/>
              <a:t>Number of Serial Schedules </a:t>
            </a:r>
            <a:r>
              <a:rPr lang="en-US" sz="2400" dirty="0"/>
              <a:t>–</a:t>
            </a:r>
          </a:p>
          <a:p>
            <a:pPr marL="0" indent="0" algn="just">
              <a:buNone/>
            </a:pPr>
            <a:r>
              <a:rPr lang="en-US" sz="2400" dirty="0"/>
              <a:t>It is all possible permutations of n transactions = N!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b="1" dirty="0"/>
              <a:t>Number of Non-Serial Schedules </a:t>
            </a:r>
            <a:r>
              <a:rPr lang="en-US" sz="2400" dirty="0"/>
              <a:t>–</a:t>
            </a:r>
          </a:p>
          <a:p>
            <a:pPr marL="0" indent="0" algn="just">
              <a:buNone/>
            </a:pPr>
            <a:r>
              <a:rPr lang="en-US" sz="2400" dirty="0"/>
              <a:t>Total Schedules = Serial Schedules + Non-Serial Schedules</a:t>
            </a:r>
          </a:p>
          <a:p>
            <a:pPr marL="0" indent="0" algn="just">
              <a:buNone/>
            </a:pPr>
            <a:r>
              <a:rPr lang="en-US" sz="2400" dirty="0"/>
              <a:t>Number of Non-Serial Schedules = Total Number of Schedules – Number of Serial Schedules</a:t>
            </a:r>
          </a:p>
          <a:p>
            <a:pPr marL="0" indent="0" algn="just">
              <a:buNone/>
            </a:pPr>
            <a:r>
              <a:rPr lang="en-US" sz="2400" dirty="0"/>
              <a:t>((N1 + N2 + N3 + ..... + </a:t>
            </a:r>
            <a:r>
              <a:rPr lang="en-US" sz="2400" dirty="0" err="1"/>
              <a:t>Nn</a:t>
            </a:r>
            <a:r>
              <a:rPr lang="en-US" sz="2400" dirty="0"/>
              <a:t>)! / (N1! * N2! * N3! * ... * </a:t>
            </a:r>
            <a:r>
              <a:rPr lang="en-US" sz="2400" dirty="0" err="1"/>
              <a:t>Nn</a:t>
            </a:r>
            <a:r>
              <a:rPr lang="en-US" sz="2400" dirty="0"/>
              <a:t>!)) - (N!)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7887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Calculation of Serial and Non-Serial Schedules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dirty="0"/>
              <a:t>Consider there are three transactions with 2, 3, 4 operations respectively, find:</a:t>
            </a:r>
          </a:p>
          <a:p>
            <a:pPr fontAlgn="base"/>
            <a:r>
              <a:rPr lang="en-US" sz="2400" dirty="0"/>
              <a:t>How many total number of schedules are possible?</a:t>
            </a:r>
          </a:p>
          <a:p>
            <a:pPr fontAlgn="base"/>
            <a:r>
              <a:rPr lang="en-US" sz="2400" dirty="0"/>
              <a:t>How many total number of serial schedules are possible?</a:t>
            </a:r>
          </a:p>
          <a:p>
            <a:pPr fontAlgn="base"/>
            <a:r>
              <a:rPr lang="en-US" sz="2400" dirty="0"/>
              <a:t>How many total number of non-serial schedules are possible?</a:t>
            </a:r>
          </a:p>
        </p:txBody>
      </p:sp>
    </p:spTree>
    <p:extLst>
      <p:ext uri="{BB962C8B-B14F-4D97-AF65-F5344CB8AC3E}">
        <p14:creationId xmlns:p14="http://schemas.microsoft.com/office/powerpoint/2010/main" val="200026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Calculation of Serial and Non-Serial Schedules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dirty="0"/>
              <a:t>Consider there to be three transactions with 1, 2, and 3 operations respectively.</a:t>
            </a:r>
          </a:p>
          <a:p>
            <a:pPr fontAlgn="base"/>
            <a:r>
              <a:rPr lang="en-US" sz="2400"/>
              <a:t>Total </a:t>
            </a:r>
            <a:r>
              <a:rPr lang="en-US" sz="2400" dirty="0"/>
              <a:t>number of schedules possible.</a:t>
            </a:r>
          </a:p>
          <a:p>
            <a:pPr fontAlgn="base"/>
            <a:r>
              <a:rPr lang="en-US" sz="2400" dirty="0"/>
              <a:t>Total number of serial schedules and non-serial schedules possible.</a:t>
            </a:r>
          </a:p>
        </p:txBody>
      </p:sp>
    </p:spTree>
    <p:extLst>
      <p:ext uri="{BB962C8B-B14F-4D97-AF65-F5344CB8AC3E}">
        <p14:creationId xmlns:p14="http://schemas.microsoft.com/office/powerpoint/2010/main" val="61877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On-screen Show (16:9)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  Transaction Processing Concepts in DBMS (Part-5)</vt:lpstr>
      <vt:lpstr>Contents</vt:lpstr>
      <vt:lpstr> Calculation of Serial and Non-Serial Schedules </vt:lpstr>
      <vt:lpstr> Calculation of Serial and Non-Serial Schedules </vt:lpstr>
      <vt:lpstr> Calculation of Serial and Non-Serial Schedules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2022-04-02T18:32:39Z</dcterms:modified>
</cp:coreProperties>
</file>