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1" r:id="rId3"/>
    <p:sldId id="360" r:id="rId4"/>
    <p:sldId id="361" r:id="rId5"/>
    <p:sldId id="351" r:id="rId6"/>
    <p:sldId id="29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 Concepts in DBMS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(Part-6)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22.6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Read Write (RW)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Conflict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 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Write Problem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Unrepeatable read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Read Write Conflict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D8F254F-FEF3-41F6-8368-196F0005D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835" y="1655520"/>
            <a:ext cx="15906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3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Read Write Conflict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88E0D3E-F34C-46D6-A425-691069A3E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75" y="2113635"/>
            <a:ext cx="1971675" cy="2171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85A5C2-8AD5-49BC-ABEB-695D997B0FDD}"/>
              </a:ext>
            </a:extLst>
          </p:cNvPr>
          <p:cNvSpPr/>
          <p:nvPr/>
        </p:nvSpPr>
        <p:spPr>
          <a:xfrm>
            <a:off x="1129392" y="1289634"/>
            <a:ext cx="1221640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42553-BA9C-4618-838A-C4A756FA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40" y="921790"/>
            <a:ext cx="15906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1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Read Write Conflict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B585E-E5C1-41FD-BF65-79C11F6C5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5" y="1409700"/>
            <a:ext cx="1590675" cy="1162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95F95-7F47-48CF-9525-08956C11E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25" y="1409700"/>
            <a:ext cx="3829050" cy="194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5323CA-D40B-455B-BCB2-D23C839143CE}"/>
              </a:ext>
            </a:extLst>
          </p:cNvPr>
          <p:cNvSpPr txBox="1"/>
          <p:nvPr/>
        </p:nvSpPr>
        <p:spPr>
          <a:xfrm>
            <a:off x="3961180" y="3182570"/>
            <a:ext cx="4886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T2 is Writing data which is previously read by transaction T1.</a:t>
            </a:r>
          </a:p>
          <a:p>
            <a:pPr algn="just" fontAlgn="base"/>
            <a:r>
              <a:rPr lang="en-US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if you look at the diagram above, data read by transaction T1 before and after T2 commits is different.</a:t>
            </a:r>
          </a:p>
        </p:txBody>
      </p:sp>
    </p:spTree>
    <p:extLst>
      <p:ext uri="{BB962C8B-B14F-4D97-AF65-F5344CB8AC3E}">
        <p14:creationId xmlns:p14="http://schemas.microsoft.com/office/powerpoint/2010/main" val="341873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(16:9)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  Transaction Processing Concepts in DBMS (Part-6)</vt:lpstr>
      <vt:lpstr>Contents</vt:lpstr>
      <vt:lpstr> Read Write Conflict</vt:lpstr>
      <vt:lpstr> Read Write Conflict</vt:lpstr>
      <vt:lpstr> Read Write Conflict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2022-05-27T10:20:45Z</dcterms:modified>
</cp:coreProperties>
</file>