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1" r:id="rId3"/>
    <p:sldId id="361" r:id="rId4"/>
    <p:sldId id="351" r:id="rId5"/>
    <p:sldId id="29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Processing Concepts in DBMS (Part-8)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22.8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Write-Write (WW) conflict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Write-Write (WW) problem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Lost Update Problem/ Blind Write Problem</a:t>
            </a: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Autofit/>
          </a:bodyPr>
          <a:lstStyle/>
          <a:p>
            <a:pPr algn="just"/>
            <a:br>
              <a:rPr lang="en-US" sz="2400" dirty="0"/>
            </a:br>
            <a:r>
              <a:rPr lang="en-US" sz="2400" dirty="0"/>
              <a:t>Write Write Conflict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3AE790-F34D-4C33-82B5-675667F957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9263" y="1349375"/>
            <a:ext cx="8245475" cy="2825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occurs when two transactions that access the same database items have their operations interleaved in a way that makes the value of the database item incorrect.</a:t>
            </a:r>
          </a:p>
          <a:p>
            <a:pPr algn="just" fontAlgn="base"/>
            <a:endParaRPr lang="en-US" sz="2400" dirty="0">
              <a:solidFill>
                <a:srgbClr val="656565"/>
              </a:solidFill>
            </a:endParaRPr>
          </a:p>
          <a:p>
            <a:pPr algn="just" fontAlgn="base"/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lost update problem, update done to a data item by a transaction is lost as it is overwritten by the update done by another transaction.</a:t>
            </a:r>
          </a:p>
        </p:txBody>
      </p:sp>
    </p:spTree>
    <p:extLst>
      <p:ext uri="{BB962C8B-B14F-4D97-AF65-F5344CB8AC3E}">
        <p14:creationId xmlns:p14="http://schemas.microsoft.com/office/powerpoint/2010/main" val="349303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3600" dirty="0"/>
              <a:t>Write </a:t>
            </a:r>
            <a:r>
              <a:rPr lang="en-US" sz="3600" dirty="0" err="1"/>
              <a:t>Write</a:t>
            </a:r>
            <a:r>
              <a:rPr lang="en-US" sz="3600"/>
              <a:t> Conflict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1B585E-E5C1-41FD-BF65-79C11F6C5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65" y="1409700"/>
            <a:ext cx="1590675" cy="11620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8D4374-010F-44EA-98BB-79B98970B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50110"/>
            <a:ext cx="19621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3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On-screen Show (16:9)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  Transaction Processing Concepts in DBMS (Part-8)</vt:lpstr>
      <vt:lpstr>Contents</vt:lpstr>
      <vt:lpstr> Write Write Conflict</vt:lpstr>
      <vt:lpstr> Write Write Conflict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2022-04-03T03:37:24Z</dcterms:modified>
</cp:coreProperties>
</file>