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11" r:id="rId3"/>
    <p:sldId id="361" r:id="rId4"/>
    <p:sldId id="362" r:id="rId5"/>
    <p:sldId id="293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79E37"/>
    <a:srgbClr val="5EEC3C"/>
    <a:srgbClr val="FE9202"/>
    <a:srgbClr val="990099"/>
    <a:srgbClr val="FF2549"/>
    <a:srgbClr val="6C1A00"/>
    <a:srgbClr val="202E54"/>
    <a:srgbClr val="1D3A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108" d="100"/>
          <a:sy n="108" d="100"/>
        </p:scale>
        <p:origin x="7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9FB99D-41E8-464C-A268-F009253FA9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106C1-A278-4CDE-A5CA-BF57AC1FC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C46AE-D80C-41B8-9D6A-DB80D87570FC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3E369-7992-4C69-9B3B-43FD110AA2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9E23-D4A1-4F5F-B8B7-1C4719C4E1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779F-4EE3-423A-BC30-B0BE8DEC5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93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29865"/>
            <a:ext cx="8231372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6C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7160"/>
            <a:ext cx="7778805" cy="137434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Processing Concepts in DBMS (Part-9)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22.9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E663-9A9B-4C3A-8D02-A5AD58ED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A91E-4040-4545-956C-E0A0D1A1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Phantom Read Problem</a:t>
            </a:r>
          </a:p>
        </p:txBody>
      </p:sp>
    </p:spTree>
    <p:extLst>
      <p:ext uri="{BB962C8B-B14F-4D97-AF65-F5344CB8AC3E}">
        <p14:creationId xmlns:p14="http://schemas.microsoft.com/office/powerpoint/2010/main" val="27795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Autofit/>
          </a:bodyPr>
          <a:lstStyle/>
          <a:p>
            <a:pPr algn="just"/>
            <a:br>
              <a:rPr lang="en-US" sz="2400" dirty="0"/>
            </a:br>
            <a:r>
              <a:rPr lang="en-US" sz="2400" dirty="0"/>
              <a:t>Phantom Read Problem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E3AE790-F34D-4C33-82B5-675667F957E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49263" y="1349375"/>
            <a:ext cx="82454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phantom read problem occurs when a transaction reads a variable once but when it tries to read that same variable again, an error occurs saying that the variable does not exist.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03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Autofit/>
          </a:bodyPr>
          <a:lstStyle/>
          <a:p>
            <a:pPr algn="just"/>
            <a:br>
              <a:rPr lang="en-US" sz="2400" dirty="0"/>
            </a:br>
            <a:r>
              <a:rPr lang="en-US" sz="2400" dirty="0"/>
              <a:t>Phantom Read Problem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97A58C-A100-4396-8A40-63CE2AE4B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4950" y="1960930"/>
            <a:ext cx="2590800" cy="1543050"/>
          </a:xfrm>
        </p:spPr>
      </p:pic>
    </p:spTree>
    <p:extLst>
      <p:ext uri="{BB962C8B-B14F-4D97-AF65-F5344CB8AC3E}">
        <p14:creationId xmlns:p14="http://schemas.microsoft.com/office/powerpoint/2010/main" val="219179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655520"/>
            <a:ext cx="4419894" cy="1527050"/>
          </a:xfrm>
        </p:spPr>
      </p:pic>
    </p:spTree>
    <p:extLst>
      <p:ext uri="{BB962C8B-B14F-4D97-AF65-F5344CB8AC3E}">
        <p14:creationId xmlns:p14="http://schemas.microsoft.com/office/powerpoint/2010/main" val="136953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  Transaction Processing Concepts in DBMS (Part-9)</vt:lpstr>
      <vt:lpstr>Contents</vt:lpstr>
      <vt:lpstr> Phantom Read Problem</vt:lpstr>
      <vt:lpstr> Phantom Read 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2022-04-03T04:10:38Z</dcterms:modified>
</cp:coreProperties>
</file>