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00" r:id="rId38"/>
    <p:sldId id="293" r:id="rId39"/>
    <p:sldId id="294" r:id="rId40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6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lgerian"/>
                <a:cs typeface="Algeri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lgerian"/>
                <a:cs typeface="Algeri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lgerian"/>
                <a:cs typeface="Algeri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7349" y="625855"/>
            <a:ext cx="513651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lgerian"/>
                <a:cs typeface="Algeri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0017" y="1900528"/>
            <a:ext cx="8072120" cy="2482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2.jpg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8.png"/><Relationship Id="rId21" Type="http://schemas.openxmlformats.org/officeDocument/2006/relationships/image" Target="../media/image102.png"/><Relationship Id="rId42" Type="http://schemas.openxmlformats.org/officeDocument/2006/relationships/image" Target="../media/image123.png"/><Relationship Id="rId63" Type="http://schemas.openxmlformats.org/officeDocument/2006/relationships/image" Target="../media/image144.png"/><Relationship Id="rId84" Type="http://schemas.openxmlformats.org/officeDocument/2006/relationships/image" Target="../media/image165.png"/><Relationship Id="rId138" Type="http://schemas.openxmlformats.org/officeDocument/2006/relationships/image" Target="../media/image219.png"/><Relationship Id="rId159" Type="http://schemas.openxmlformats.org/officeDocument/2006/relationships/image" Target="../media/image240.png"/><Relationship Id="rId170" Type="http://schemas.openxmlformats.org/officeDocument/2006/relationships/image" Target="../media/image251.png"/><Relationship Id="rId107" Type="http://schemas.openxmlformats.org/officeDocument/2006/relationships/image" Target="../media/image188.png"/><Relationship Id="rId11" Type="http://schemas.openxmlformats.org/officeDocument/2006/relationships/image" Target="../media/image92.png"/><Relationship Id="rId32" Type="http://schemas.openxmlformats.org/officeDocument/2006/relationships/image" Target="../media/image113.png"/><Relationship Id="rId53" Type="http://schemas.openxmlformats.org/officeDocument/2006/relationships/image" Target="../media/image134.png"/><Relationship Id="rId74" Type="http://schemas.openxmlformats.org/officeDocument/2006/relationships/image" Target="../media/image155.png"/><Relationship Id="rId128" Type="http://schemas.openxmlformats.org/officeDocument/2006/relationships/image" Target="../media/image209.png"/><Relationship Id="rId149" Type="http://schemas.openxmlformats.org/officeDocument/2006/relationships/image" Target="../media/image230.png"/><Relationship Id="rId5" Type="http://schemas.openxmlformats.org/officeDocument/2006/relationships/image" Target="../media/image86.png"/><Relationship Id="rId95" Type="http://schemas.openxmlformats.org/officeDocument/2006/relationships/image" Target="../media/image176.png"/><Relationship Id="rId160" Type="http://schemas.openxmlformats.org/officeDocument/2006/relationships/image" Target="../media/image241.png"/><Relationship Id="rId181" Type="http://schemas.openxmlformats.org/officeDocument/2006/relationships/image" Target="../media/image262.png"/><Relationship Id="rId22" Type="http://schemas.openxmlformats.org/officeDocument/2006/relationships/image" Target="../media/image103.png"/><Relationship Id="rId43" Type="http://schemas.openxmlformats.org/officeDocument/2006/relationships/image" Target="../media/image124.png"/><Relationship Id="rId64" Type="http://schemas.openxmlformats.org/officeDocument/2006/relationships/image" Target="../media/image145.png"/><Relationship Id="rId118" Type="http://schemas.openxmlformats.org/officeDocument/2006/relationships/image" Target="../media/image199.png"/><Relationship Id="rId139" Type="http://schemas.openxmlformats.org/officeDocument/2006/relationships/image" Target="../media/image220.png"/><Relationship Id="rId85" Type="http://schemas.openxmlformats.org/officeDocument/2006/relationships/image" Target="../media/image166.png"/><Relationship Id="rId150" Type="http://schemas.openxmlformats.org/officeDocument/2006/relationships/image" Target="../media/image231.png"/><Relationship Id="rId171" Type="http://schemas.openxmlformats.org/officeDocument/2006/relationships/image" Target="../media/image252.png"/><Relationship Id="rId12" Type="http://schemas.openxmlformats.org/officeDocument/2006/relationships/image" Target="../media/image93.png"/><Relationship Id="rId33" Type="http://schemas.openxmlformats.org/officeDocument/2006/relationships/image" Target="../media/image114.png"/><Relationship Id="rId108" Type="http://schemas.openxmlformats.org/officeDocument/2006/relationships/image" Target="../media/image189.png"/><Relationship Id="rId129" Type="http://schemas.openxmlformats.org/officeDocument/2006/relationships/image" Target="../media/image210.png"/><Relationship Id="rId54" Type="http://schemas.openxmlformats.org/officeDocument/2006/relationships/image" Target="../media/image135.png"/><Relationship Id="rId75" Type="http://schemas.openxmlformats.org/officeDocument/2006/relationships/image" Target="../media/image156.png"/><Relationship Id="rId96" Type="http://schemas.openxmlformats.org/officeDocument/2006/relationships/image" Target="../media/image177.png"/><Relationship Id="rId140" Type="http://schemas.openxmlformats.org/officeDocument/2006/relationships/image" Target="../media/image221.png"/><Relationship Id="rId161" Type="http://schemas.openxmlformats.org/officeDocument/2006/relationships/image" Target="../media/image242.png"/><Relationship Id="rId182" Type="http://schemas.openxmlformats.org/officeDocument/2006/relationships/image" Target="../media/image263.png"/><Relationship Id="rId6" Type="http://schemas.openxmlformats.org/officeDocument/2006/relationships/image" Target="../media/image87.png"/><Relationship Id="rId23" Type="http://schemas.openxmlformats.org/officeDocument/2006/relationships/image" Target="../media/image104.png"/><Relationship Id="rId119" Type="http://schemas.openxmlformats.org/officeDocument/2006/relationships/image" Target="../media/image200.png"/><Relationship Id="rId44" Type="http://schemas.openxmlformats.org/officeDocument/2006/relationships/image" Target="../media/image125.png"/><Relationship Id="rId65" Type="http://schemas.openxmlformats.org/officeDocument/2006/relationships/image" Target="../media/image146.png"/><Relationship Id="rId86" Type="http://schemas.openxmlformats.org/officeDocument/2006/relationships/image" Target="../media/image167.png"/><Relationship Id="rId130" Type="http://schemas.openxmlformats.org/officeDocument/2006/relationships/image" Target="../media/image211.png"/><Relationship Id="rId151" Type="http://schemas.openxmlformats.org/officeDocument/2006/relationships/image" Target="../media/image232.png"/><Relationship Id="rId172" Type="http://schemas.openxmlformats.org/officeDocument/2006/relationships/image" Target="../media/image253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39" Type="http://schemas.openxmlformats.org/officeDocument/2006/relationships/image" Target="../media/image120.png"/><Relationship Id="rId109" Type="http://schemas.openxmlformats.org/officeDocument/2006/relationships/image" Target="../media/image190.png"/><Relationship Id="rId34" Type="http://schemas.openxmlformats.org/officeDocument/2006/relationships/image" Target="../media/image115.png"/><Relationship Id="rId50" Type="http://schemas.openxmlformats.org/officeDocument/2006/relationships/image" Target="../media/image131.png"/><Relationship Id="rId55" Type="http://schemas.openxmlformats.org/officeDocument/2006/relationships/image" Target="../media/image136.png"/><Relationship Id="rId76" Type="http://schemas.openxmlformats.org/officeDocument/2006/relationships/image" Target="../media/image157.png"/><Relationship Id="rId97" Type="http://schemas.openxmlformats.org/officeDocument/2006/relationships/image" Target="../media/image178.png"/><Relationship Id="rId104" Type="http://schemas.openxmlformats.org/officeDocument/2006/relationships/image" Target="../media/image185.png"/><Relationship Id="rId120" Type="http://schemas.openxmlformats.org/officeDocument/2006/relationships/image" Target="../media/image201.png"/><Relationship Id="rId125" Type="http://schemas.openxmlformats.org/officeDocument/2006/relationships/image" Target="../media/image206.png"/><Relationship Id="rId141" Type="http://schemas.openxmlformats.org/officeDocument/2006/relationships/image" Target="../media/image222.png"/><Relationship Id="rId146" Type="http://schemas.openxmlformats.org/officeDocument/2006/relationships/image" Target="../media/image227.png"/><Relationship Id="rId167" Type="http://schemas.openxmlformats.org/officeDocument/2006/relationships/image" Target="../media/image248.png"/><Relationship Id="rId188" Type="http://schemas.openxmlformats.org/officeDocument/2006/relationships/image" Target="../media/image269.png"/><Relationship Id="rId7" Type="http://schemas.openxmlformats.org/officeDocument/2006/relationships/image" Target="../media/image88.png"/><Relationship Id="rId71" Type="http://schemas.openxmlformats.org/officeDocument/2006/relationships/image" Target="../media/image152.png"/><Relationship Id="rId92" Type="http://schemas.openxmlformats.org/officeDocument/2006/relationships/image" Target="../media/image173.png"/><Relationship Id="rId162" Type="http://schemas.openxmlformats.org/officeDocument/2006/relationships/image" Target="../media/image243.png"/><Relationship Id="rId183" Type="http://schemas.openxmlformats.org/officeDocument/2006/relationships/image" Target="../media/image264.png"/><Relationship Id="rId2" Type="http://schemas.openxmlformats.org/officeDocument/2006/relationships/image" Target="../media/image83.png"/><Relationship Id="rId29" Type="http://schemas.openxmlformats.org/officeDocument/2006/relationships/image" Target="../media/image110.png"/><Relationship Id="rId24" Type="http://schemas.openxmlformats.org/officeDocument/2006/relationships/image" Target="../media/image105.png"/><Relationship Id="rId40" Type="http://schemas.openxmlformats.org/officeDocument/2006/relationships/image" Target="../media/image121.png"/><Relationship Id="rId45" Type="http://schemas.openxmlformats.org/officeDocument/2006/relationships/image" Target="../media/image126.png"/><Relationship Id="rId66" Type="http://schemas.openxmlformats.org/officeDocument/2006/relationships/image" Target="../media/image147.png"/><Relationship Id="rId87" Type="http://schemas.openxmlformats.org/officeDocument/2006/relationships/image" Target="../media/image168.png"/><Relationship Id="rId110" Type="http://schemas.openxmlformats.org/officeDocument/2006/relationships/image" Target="../media/image191.png"/><Relationship Id="rId115" Type="http://schemas.openxmlformats.org/officeDocument/2006/relationships/image" Target="../media/image196.png"/><Relationship Id="rId131" Type="http://schemas.openxmlformats.org/officeDocument/2006/relationships/image" Target="../media/image212.png"/><Relationship Id="rId136" Type="http://schemas.openxmlformats.org/officeDocument/2006/relationships/image" Target="../media/image217.png"/><Relationship Id="rId157" Type="http://schemas.openxmlformats.org/officeDocument/2006/relationships/image" Target="../media/image238.png"/><Relationship Id="rId178" Type="http://schemas.openxmlformats.org/officeDocument/2006/relationships/image" Target="../media/image259.png"/><Relationship Id="rId61" Type="http://schemas.openxmlformats.org/officeDocument/2006/relationships/image" Target="../media/image142.png"/><Relationship Id="rId82" Type="http://schemas.openxmlformats.org/officeDocument/2006/relationships/image" Target="../media/image163.png"/><Relationship Id="rId152" Type="http://schemas.openxmlformats.org/officeDocument/2006/relationships/image" Target="../media/image233.png"/><Relationship Id="rId173" Type="http://schemas.openxmlformats.org/officeDocument/2006/relationships/image" Target="../media/image254.png"/><Relationship Id="rId19" Type="http://schemas.openxmlformats.org/officeDocument/2006/relationships/image" Target="../media/image100.png"/><Relationship Id="rId14" Type="http://schemas.openxmlformats.org/officeDocument/2006/relationships/image" Target="../media/image95.png"/><Relationship Id="rId30" Type="http://schemas.openxmlformats.org/officeDocument/2006/relationships/image" Target="../media/image111.png"/><Relationship Id="rId35" Type="http://schemas.openxmlformats.org/officeDocument/2006/relationships/image" Target="../media/image116.png"/><Relationship Id="rId56" Type="http://schemas.openxmlformats.org/officeDocument/2006/relationships/image" Target="../media/image137.png"/><Relationship Id="rId77" Type="http://schemas.openxmlformats.org/officeDocument/2006/relationships/image" Target="../media/image158.png"/><Relationship Id="rId100" Type="http://schemas.openxmlformats.org/officeDocument/2006/relationships/image" Target="../media/image181.png"/><Relationship Id="rId105" Type="http://schemas.openxmlformats.org/officeDocument/2006/relationships/image" Target="../media/image186.png"/><Relationship Id="rId126" Type="http://schemas.openxmlformats.org/officeDocument/2006/relationships/image" Target="../media/image207.png"/><Relationship Id="rId147" Type="http://schemas.openxmlformats.org/officeDocument/2006/relationships/image" Target="../media/image228.png"/><Relationship Id="rId168" Type="http://schemas.openxmlformats.org/officeDocument/2006/relationships/image" Target="../media/image249.png"/><Relationship Id="rId8" Type="http://schemas.openxmlformats.org/officeDocument/2006/relationships/image" Target="../media/image89.png"/><Relationship Id="rId51" Type="http://schemas.openxmlformats.org/officeDocument/2006/relationships/image" Target="../media/image132.png"/><Relationship Id="rId72" Type="http://schemas.openxmlformats.org/officeDocument/2006/relationships/image" Target="../media/image153.png"/><Relationship Id="rId93" Type="http://schemas.openxmlformats.org/officeDocument/2006/relationships/image" Target="../media/image174.png"/><Relationship Id="rId98" Type="http://schemas.openxmlformats.org/officeDocument/2006/relationships/image" Target="../media/image179.png"/><Relationship Id="rId121" Type="http://schemas.openxmlformats.org/officeDocument/2006/relationships/image" Target="../media/image202.png"/><Relationship Id="rId142" Type="http://schemas.openxmlformats.org/officeDocument/2006/relationships/image" Target="../media/image223.png"/><Relationship Id="rId163" Type="http://schemas.openxmlformats.org/officeDocument/2006/relationships/image" Target="../media/image244.png"/><Relationship Id="rId184" Type="http://schemas.openxmlformats.org/officeDocument/2006/relationships/image" Target="../media/image265.png"/><Relationship Id="rId189" Type="http://schemas.openxmlformats.org/officeDocument/2006/relationships/image" Target="../media/image270.png"/><Relationship Id="rId3" Type="http://schemas.openxmlformats.org/officeDocument/2006/relationships/image" Target="../media/image84.png"/><Relationship Id="rId25" Type="http://schemas.openxmlformats.org/officeDocument/2006/relationships/image" Target="../media/image106.png"/><Relationship Id="rId46" Type="http://schemas.openxmlformats.org/officeDocument/2006/relationships/image" Target="../media/image127.png"/><Relationship Id="rId67" Type="http://schemas.openxmlformats.org/officeDocument/2006/relationships/image" Target="../media/image148.png"/><Relationship Id="rId116" Type="http://schemas.openxmlformats.org/officeDocument/2006/relationships/image" Target="../media/image197.png"/><Relationship Id="rId137" Type="http://schemas.openxmlformats.org/officeDocument/2006/relationships/image" Target="../media/image218.png"/><Relationship Id="rId158" Type="http://schemas.openxmlformats.org/officeDocument/2006/relationships/image" Target="../media/image239.png"/><Relationship Id="rId20" Type="http://schemas.openxmlformats.org/officeDocument/2006/relationships/image" Target="../media/image101.png"/><Relationship Id="rId41" Type="http://schemas.openxmlformats.org/officeDocument/2006/relationships/image" Target="../media/image122.png"/><Relationship Id="rId62" Type="http://schemas.openxmlformats.org/officeDocument/2006/relationships/image" Target="../media/image143.png"/><Relationship Id="rId83" Type="http://schemas.openxmlformats.org/officeDocument/2006/relationships/image" Target="../media/image164.png"/><Relationship Id="rId88" Type="http://schemas.openxmlformats.org/officeDocument/2006/relationships/image" Target="../media/image169.png"/><Relationship Id="rId111" Type="http://schemas.openxmlformats.org/officeDocument/2006/relationships/image" Target="../media/image192.png"/><Relationship Id="rId132" Type="http://schemas.openxmlformats.org/officeDocument/2006/relationships/image" Target="../media/image213.png"/><Relationship Id="rId153" Type="http://schemas.openxmlformats.org/officeDocument/2006/relationships/image" Target="../media/image234.png"/><Relationship Id="rId174" Type="http://schemas.openxmlformats.org/officeDocument/2006/relationships/image" Target="../media/image255.png"/><Relationship Id="rId179" Type="http://schemas.openxmlformats.org/officeDocument/2006/relationships/image" Target="../media/image260.png"/><Relationship Id="rId15" Type="http://schemas.openxmlformats.org/officeDocument/2006/relationships/image" Target="../media/image96.png"/><Relationship Id="rId36" Type="http://schemas.openxmlformats.org/officeDocument/2006/relationships/image" Target="../media/image117.png"/><Relationship Id="rId57" Type="http://schemas.openxmlformats.org/officeDocument/2006/relationships/image" Target="../media/image138.png"/><Relationship Id="rId106" Type="http://schemas.openxmlformats.org/officeDocument/2006/relationships/image" Target="../media/image187.png"/><Relationship Id="rId127" Type="http://schemas.openxmlformats.org/officeDocument/2006/relationships/image" Target="../media/image208.png"/><Relationship Id="rId10" Type="http://schemas.openxmlformats.org/officeDocument/2006/relationships/image" Target="../media/image91.png"/><Relationship Id="rId31" Type="http://schemas.openxmlformats.org/officeDocument/2006/relationships/image" Target="../media/image112.png"/><Relationship Id="rId52" Type="http://schemas.openxmlformats.org/officeDocument/2006/relationships/image" Target="../media/image133.png"/><Relationship Id="rId73" Type="http://schemas.openxmlformats.org/officeDocument/2006/relationships/image" Target="../media/image154.png"/><Relationship Id="rId78" Type="http://schemas.openxmlformats.org/officeDocument/2006/relationships/image" Target="../media/image159.png"/><Relationship Id="rId94" Type="http://schemas.openxmlformats.org/officeDocument/2006/relationships/image" Target="../media/image175.png"/><Relationship Id="rId99" Type="http://schemas.openxmlformats.org/officeDocument/2006/relationships/image" Target="../media/image180.png"/><Relationship Id="rId101" Type="http://schemas.openxmlformats.org/officeDocument/2006/relationships/image" Target="../media/image182.png"/><Relationship Id="rId122" Type="http://schemas.openxmlformats.org/officeDocument/2006/relationships/image" Target="../media/image203.png"/><Relationship Id="rId143" Type="http://schemas.openxmlformats.org/officeDocument/2006/relationships/image" Target="../media/image224.png"/><Relationship Id="rId148" Type="http://schemas.openxmlformats.org/officeDocument/2006/relationships/image" Target="../media/image229.png"/><Relationship Id="rId164" Type="http://schemas.openxmlformats.org/officeDocument/2006/relationships/image" Target="../media/image245.png"/><Relationship Id="rId169" Type="http://schemas.openxmlformats.org/officeDocument/2006/relationships/image" Target="../media/image250.png"/><Relationship Id="rId185" Type="http://schemas.openxmlformats.org/officeDocument/2006/relationships/image" Target="../media/image266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80" Type="http://schemas.openxmlformats.org/officeDocument/2006/relationships/image" Target="../media/image261.png"/><Relationship Id="rId26" Type="http://schemas.openxmlformats.org/officeDocument/2006/relationships/image" Target="../media/image107.png"/><Relationship Id="rId47" Type="http://schemas.openxmlformats.org/officeDocument/2006/relationships/image" Target="../media/image128.png"/><Relationship Id="rId68" Type="http://schemas.openxmlformats.org/officeDocument/2006/relationships/image" Target="../media/image149.png"/><Relationship Id="rId89" Type="http://schemas.openxmlformats.org/officeDocument/2006/relationships/image" Target="../media/image170.png"/><Relationship Id="rId112" Type="http://schemas.openxmlformats.org/officeDocument/2006/relationships/image" Target="../media/image193.png"/><Relationship Id="rId133" Type="http://schemas.openxmlformats.org/officeDocument/2006/relationships/image" Target="../media/image214.png"/><Relationship Id="rId154" Type="http://schemas.openxmlformats.org/officeDocument/2006/relationships/image" Target="../media/image235.png"/><Relationship Id="rId175" Type="http://schemas.openxmlformats.org/officeDocument/2006/relationships/image" Target="../media/image256.png"/><Relationship Id="rId16" Type="http://schemas.openxmlformats.org/officeDocument/2006/relationships/image" Target="../media/image97.png"/><Relationship Id="rId37" Type="http://schemas.openxmlformats.org/officeDocument/2006/relationships/image" Target="../media/image118.png"/><Relationship Id="rId58" Type="http://schemas.openxmlformats.org/officeDocument/2006/relationships/image" Target="../media/image139.png"/><Relationship Id="rId79" Type="http://schemas.openxmlformats.org/officeDocument/2006/relationships/image" Target="../media/image160.png"/><Relationship Id="rId102" Type="http://schemas.openxmlformats.org/officeDocument/2006/relationships/image" Target="../media/image183.png"/><Relationship Id="rId123" Type="http://schemas.openxmlformats.org/officeDocument/2006/relationships/image" Target="../media/image204.png"/><Relationship Id="rId144" Type="http://schemas.openxmlformats.org/officeDocument/2006/relationships/image" Target="../media/image225.png"/><Relationship Id="rId90" Type="http://schemas.openxmlformats.org/officeDocument/2006/relationships/image" Target="../media/image171.png"/><Relationship Id="rId165" Type="http://schemas.openxmlformats.org/officeDocument/2006/relationships/image" Target="../media/image246.png"/><Relationship Id="rId186" Type="http://schemas.openxmlformats.org/officeDocument/2006/relationships/image" Target="../media/image267.png"/><Relationship Id="rId27" Type="http://schemas.openxmlformats.org/officeDocument/2006/relationships/image" Target="../media/image108.png"/><Relationship Id="rId48" Type="http://schemas.openxmlformats.org/officeDocument/2006/relationships/image" Target="../media/image129.png"/><Relationship Id="rId69" Type="http://schemas.openxmlformats.org/officeDocument/2006/relationships/image" Target="../media/image150.png"/><Relationship Id="rId113" Type="http://schemas.openxmlformats.org/officeDocument/2006/relationships/image" Target="../media/image194.png"/><Relationship Id="rId134" Type="http://schemas.openxmlformats.org/officeDocument/2006/relationships/image" Target="../media/image215.png"/><Relationship Id="rId80" Type="http://schemas.openxmlformats.org/officeDocument/2006/relationships/image" Target="../media/image161.png"/><Relationship Id="rId155" Type="http://schemas.openxmlformats.org/officeDocument/2006/relationships/image" Target="../media/image236.png"/><Relationship Id="rId176" Type="http://schemas.openxmlformats.org/officeDocument/2006/relationships/image" Target="../media/image257.png"/><Relationship Id="rId17" Type="http://schemas.openxmlformats.org/officeDocument/2006/relationships/image" Target="../media/image98.png"/><Relationship Id="rId38" Type="http://schemas.openxmlformats.org/officeDocument/2006/relationships/image" Target="../media/image119.png"/><Relationship Id="rId59" Type="http://schemas.openxmlformats.org/officeDocument/2006/relationships/image" Target="../media/image140.png"/><Relationship Id="rId103" Type="http://schemas.openxmlformats.org/officeDocument/2006/relationships/image" Target="../media/image184.png"/><Relationship Id="rId124" Type="http://schemas.openxmlformats.org/officeDocument/2006/relationships/image" Target="../media/image205.png"/><Relationship Id="rId70" Type="http://schemas.openxmlformats.org/officeDocument/2006/relationships/image" Target="../media/image151.png"/><Relationship Id="rId91" Type="http://schemas.openxmlformats.org/officeDocument/2006/relationships/image" Target="../media/image172.png"/><Relationship Id="rId145" Type="http://schemas.openxmlformats.org/officeDocument/2006/relationships/image" Target="../media/image226.png"/><Relationship Id="rId166" Type="http://schemas.openxmlformats.org/officeDocument/2006/relationships/image" Target="../media/image247.png"/><Relationship Id="rId187" Type="http://schemas.openxmlformats.org/officeDocument/2006/relationships/image" Target="../media/image268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109.png"/><Relationship Id="rId49" Type="http://schemas.openxmlformats.org/officeDocument/2006/relationships/image" Target="../media/image130.png"/><Relationship Id="rId114" Type="http://schemas.openxmlformats.org/officeDocument/2006/relationships/image" Target="../media/image195.png"/><Relationship Id="rId60" Type="http://schemas.openxmlformats.org/officeDocument/2006/relationships/image" Target="../media/image141.png"/><Relationship Id="rId81" Type="http://schemas.openxmlformats.org/officeDocument/2006/relationships/image" Target="../media/image162.png"/><Relationship Id="rId135" Type="http://schemas.openxmlformats.org/officeDocument/2006/relationships/image" Target="../media/image216.png"/><Relationship Id="rId156" Type="http://schemas.openxmlformats.org/officeDocument/2006/relationships/image" Target="../media/image237.png"/><Relationship Id="rId177" Type="http://schemas.openxmlformats.org/officeDocument/2006/relationships/image" Target="../media/image25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png"/><Relationship Id="rId3" Type="http://schemas.openxmlformats.org/officeDocument/2006/relationships/image" Target="../media/image272.png"/><Relationship Id="rId7" Type="http://schemas.openxmlformats.org/officeDocument/2006/relationships/image" Target="../media/image276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5.png"/><Relationship Id="rId5" Type="http://schemas.openxmlformats.org/officeDocument/2006/relationships/image" Target="../media/image274.png"/><Relationship Id="rId10" Type="http://schemas.openxmlformats.org/officeDocument/2006/relationships/image" Target="../media/image279.png"/><Relationship Id="rId4" Type="http://schemas.openxmlformats.org/officeDocument/2006/relationships/image" Target="../media/image273.png"/><Relationship Id="rId9" Type="http://schemas.openxmlformats.org/officeDocument/2006/relationships/image" Target="../media/image27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8476" y="831595"/>
            <a:ext cx="22339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ASERS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6070" y="1949196"/>
            <a:ext cx="7467599" cy="45262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1869" y="425195"/>
            <a:ext cx="6705599" cy="838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29800" y="494791"/>
            <a:ext cx="5888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68040" algn="l"/>
              </a:tabLst>
            </a:pPr>
            <a:r>
              <a:rPr sz="4000" spc="-5" dirty="0">
                <a:latin typeface="Arial Black"/>
                <a:cs typeface="Arial Black"/>
              </a:rPr>
              <a:t>Stimulated	</a:t>
            </a:r>
            <a:r>
              <a:rPr sz="4000" spc="-10" dirty="0">
                <a:latin typeface="Arial Black"/>
                <a:cs typeface="Arial Black"/>
              </a:rPr>
              <a:t>Emission</a:t>
            </a:r>
            <a:endParaRPr sz="40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12498" y="1716024"/>
            <a:ext cx="3964940" cy="1833880"/>
            <a:chOff x="1912498" y="1716024"/>
            <a:chExt cx="3964940" cy="1833880"/>
          </a:xfrm>
        </p:grpSpPr>
        <p:sp>
          <p:nvSpPr>
            <p:cNvPr id="5" name="object 5"/>
            <p:cNvSpPr/>
            <p:nvPr/>
          </p:nvSpPr>
          <p:spPr>
            <a:xfrm>
              <a:off x="1917070" y="1720596"/>
              <a:ext cx="3733800" cy="533400"/>
            </a:xfrm>
            <a:custGeom>
              <a:avLst/>
              <a:gdLst/>
              <a:ahLst/>
              <a:cxnLst/>
              <a:rect l="l" t="t" r="r" b="b"/>
              <a:pathLst>
                <a:path w="3733800" h="533400">
                  <a:moveTo>
                    <a:pt x="3733799" y="533399"/>
                  </a:moveTo>
                  <a:lnTo>
                    <a:pt x="3733799" y="0"/>
                  </a:lnTo>
                  <a:lnTo>
                    <a:pt x="0" y="0"/>
                  </a:lnTo>
                  <a:lnTo>
                    <a:pt x="0" y="533399"/>
                  </a:lnTo>
                  <a:lnTo>
                    <a:pt x="3733799" y="533399"/>
                  </a:lnTo>
                  <a:close/>
                </a:path>
              </a:pathLst>
            </a:custGeom>
            <a:solidFill>
              <a:srgbClr val="0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2498" y="1716024"/>
              <a:ext cx="3744595" cy="544195"/>
            </a:xfrm>
            <a:custGeom>
              <a:avLst/>
              <a:gdLst/>
              <a:ahLst/>
              <a:cxnLst/>
              <a:rect l="l" t="t" r="r" b="b"/>
              <a:pathLst>
                <a:path w="3744595" h="544194">
                  <a:moveTo>
                    <a:pt x="3744468" y="544068"/>
                  </a:moveTo>
                  <a:lnTo>
                    <a:pt x="3744468" y="0"/>
                  </a:lnTo>
                  <a:lnTo>
                    <a:pt x="0" y="0"/>
                  </a:lnTo>
                  <a:lnTo>
                    <a:pt x="0" y="544068"/>
                  </a:lnTo>
                  <a:lnTo>
                    <a:pt x="4572" y="544068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3733800" y="10668"/>
                  </a:lnTo>
                  <a:lnTo>
                    <a:pt x="3733800" y="4572"/>
                  </a:lnTo>
                  <a:lnTo>
                    <a:pt x="3738372" y="10668"/>
                  </a:lnTo>
                  <a:lnTo>
                    <a:pt x="3738372" y="544068"/>
                  </a:lnTo>
                  <a:lnTo>
                    <a:pt x="3744468" y="544068"/>
                  </a:lnTo>
                  <a:close/>
                </a:path>
                <a:path w="3744595" h="544194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3744595" h="544194">
                  <a:moveTo>
                    <a:pt x="10668" y="533400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533400"/>
                  </a:lnTo>
                  <a:lnTo>
                    <a:pt x="10668" y="533400"/>
                  </a:lnTo>
                  <a:close/>
                </a:path>
                <a:path w="3744595" h="544194">
                  <a:moveTo>
                    <a:pt x="3738372" y="533400"/>
                  </a:moveTo>
                  <a:lnTo>
                    <a:pt x="4572" y="533400"/>
                  </a:lnTo>
                  <a:lnTo>
                    <a:pt x="10668" y="537972"/>
                  </a:lnTo>
                  <a:lnTo>
                    <a:pt x="10668" y="544068"/>
                  </a:lnTo>
                  <a:lnTo>
                    <a:pt x="3733800" y="544068"/>
                  </a:lnTo>
                  <a:lnTo>
                    <a:pt x="3733800" y="537972"/>
                  </a:lnTo>
                  <a:lnTo>
                    <a:pt x="3738372" y="533400"/>
                  </a:lnTo>
                  <a:close/>
                </a:path>
                <a:path w="3744595" h="544194">
                  <a:moveTo>
                    <a:pt x="10668" y="544068"/>
                  </a:moveTo>
                  <a:lnTo>
                    <a:pt x="10668" y="537972"/>
                  </a:lnTo>
                  <a:lnTo>
                    <a:pt x="4572" y="533400"/>
                  </a:lnTo>
                  <a:lnTo>
                    <a:pt x="4572" y="544068"/>
                  </a:lnTo>
                  <a:lnTo>
                    <a:pt x="10668" y="544068"/>
                  </a:lnTo>
                  <a:close/>
                </a:path>
                <a:path w="3744595" h="544194">
                  <a:moveTo>
                    <a:pt x="3738372" y="10668"/>
                  </a:moveTo>
                  <a:lnTo>
                    <a:pt x="3733800" y="4572"/>
                  </a:lnTo>
                  <a:lnTo>
                    <a:pt x="3733800" y="10668"/>
                  </a:lnTo>
                  <a:lnTo>
                    <a:pt x="3738372" y="10668"/>
                  </a:lnTo>
                  <a:close/>
                </a:path>
                <a:path w="3744595" h="544194">
                  <a:moveTo>
                    <a:pt x="3738372" y="533400"/>
                  </a:moveTo>
                  <a:lnTo>
                    <a:pt x="3738372" y="10668"/>
                  </a:lnTo>
                  <a:lnTo>
                    <a:pt x="3733800" y="10668"/>
                  </a:lnTo>
                  <a:lnTo>
                    <a:pt x="3733800" y="533400"/>
                  </a:lnTo>
                  <a:lnTo>
                    <a:pt x="3738372" y="533400"/>
                  </a:lnTo>
                  <a:close/>
                </a:path>
                <a:path w="3744595" h="544194">
                  <a:moveTo>
                    <a:pt x="3738372" y="544068"/>
                  </a:moveTo>
                  <a:lnTo>
                    <a:pt x="3738372" y="533400"/>
                  </a:lnTo>
                  <a:lnTo>
                    <a:pt x="3733800" y="537972"/>
                  </a:lnTo>
                  <a:lnTo>
                    <a:pt x="3733800" y="544068"/>
                  </a:lnTo>
                  <a:lnTo>
                    <a:pt x="3738372" y="544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3470" y="179679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66033" y="1769376"/>
              <a:ext cx="513715" cy="1780539"/>
            </a:xfrm>
            <a:custGeom>
              <a:avLst/>
              <a:gdLst/>
              <a:ahLst/>
              <a:cxnLst/>
              <a:rect l="l" t="t" r="r" b="b"/>
              <a:pathLst>
                <a:path w="513714" h="1780539">
                  <a:moveTo>
                    <a:pt x="62484" y="207264"/>
                  </a:moveTo>
                  <a:lnTo>
                    <a:pt x="7620" y="193548"/>
                  </a:lnTo>
                  <a:lnTo>
                    <a:pt x="4572" y="205740"/>
                  </a:lnTo>
                  <a:lnTo>
                    <a:pt x="0" y="243840"/>
                  </a:lnTo>
                  <a:lnTo>
                    <a:pt x="0" y="256032"/>
                  </a:lnTo>
                  <a:lnTo>
                    <a:pt x="56388" y="257556"/>
                  </a:lnTo>
                  <a:lnTo>
                    <a:pt x="56388" y="245364"/>
                  </a:lnTo>
                  <a:lnTo>
                    <a:pt x="57912" y="236220"/>
                  </a:lnTo>
                  <a:lnTo>
                    <a:pt x="60960" y="214884"/>
                  </a:lnTo>
                  <a:lnTo>
                    <a:pt x="62484" y="207264"/>
                  </a:lnTo>
                  <a:close/>
                </a:path>
                <a:path w="513714" h="1780539">
                  <a:moveTo>
                    <a:pt x="65532" y="312420"/>
                  </a:moveTo>
                  <a:lnTo>
                    <a:pt x="60960" y="295656"/>
                  </a:lnTo>
                  <a:lnTo>
                    <a:pt x="57912" y="275844"/>
                  </a:lnTo>
                  <a:lnTo>
                    <a:pt x="56388" y="266700"/>
                  </a:lnTo>
                  <a:lnTo>
                    <a:pt x="56388" y="263652"/>
                  </a:lnTo>
                  <a:lnTo>
                    <a:pt x="0" y="265176"/>
                  </a:lnTo>
                  <a:lnTo>
                    <a:pt x="0" y="271272"/>
                  </a:lnTo>
                  <a:lnTo>
                    <a:pt x="1524" y="284988"/>
                  </a:lnTo>
                  <a:lnTo>
                    <a:pt x="4572" y="309372"/>
                  </a:lnTo>
                  <a:lnTo>
                    <a:pt x="9144" y="327660"/>
                  </a:lnTo>
                  <a:lnTo>
                    <a:pt x="65532" y="312420"/>
                  </a:lnTo>
                  <a:close/>
                </a:path>
                <a:path w="513714" h="1780539">
                  <a:moveTo>
                    <a:pt x="111252" y="120396"/>
                  </a:moveTo>
                  <a:lnTo>
                    <a:pt x="68580" y="82296"/>
                  </a:lnTo>
                  <a:lnTo>
                    <a:pt x="57912" y="94488"/>
                  </a:lnTo>
                  <a:lnTo>
                    <a:pt x="42672" y="114300"/>
                  </a:lnTo>
                  <a:lnTo>
                    <a:pt x="32004" y="132588"/>
                  </a:lnTo>
                  <a:lnTo>
                    <a:pt x="80772" y="161544"/>
                  </a:lnTo>
                  <a:lnTo>
                    <a:pt x="91440" y="143256"/>
                  </a:lnTo>
                  <a:lnTo>
                    <a:pt x="103632" y="128016"/>
                  </a:lnTo>
                  <a:lnTo>
                    <a:pt x="111252" y="120396"/>
                  </a:lnTo>
                  <a:close/>
                </a:path>
                <a:path w="513714" h="1780539">
                  <a:moveTo>
                    <a:pt x="115824" y="397764"/>
                  </a:moveTo>
                  <a:lnTo>
                    <a:pt x="102108" y="382524"/>
                  </a:lnTo>
                  <a:lnTo>
                    <a:pt x="89916" y="367284"/>
                  </a:lnTo>
                  <a:lnTo>
                    <a:pt x="83820" y="358140"/>
                  </a:lnTo>
                  <a:lnTo>
                    <a:pt x="35052" y="387096"/>
                  </a:lnTo>
                  <a:lnTo>
                    <a:pt x="44196" y="402336"/>
                  </a:lnTo>
                  <a:lnTo>
                    <a:pt x="59436" y="422148"/>
                  </a:lnTo>
                  <a:lnTo>
                    <a:pt x="73152" y="437388"/>
                  </a:lnTo>
                  <a:lnTo>
                    <a:pt x="115824" y="397764"/>
                  </a:lnTo>
                  <a:close/>
                </a:path>
                <a:path w="513714" h="1780539">
                  <a:moveTo>
                    <a:pt x="195072" y="67056"/>
                  </a:moveTo>
                  <a:lnTo>
                    <a:pt x="175260" y="13716"/>
                  </a:lnTo>
                  <a:lnTo>
                    <a:pt x="155448" y="19812"/>
                  </a:lnTo>
                  <a:lnTo>
                    <a:pt x="132588" y="32004"/>
                  </a:lnTo>
                  <a:lnTo>
                    <a:pt x="118872" y="39624"/>
                  </a:lnTo>
                  <a:lnTo>
                    <a:pt x="147828" y="88392"/>
                  </a:lnTo>
                  <a:lnTo>
                    <a:pt x="163068" y="80772"/>
                  </a:lnTo>
                  <a:lnTo>
                    <a:pt x="179832" y="71628"/>
                  </a:lnTo>
                  <a:lnTo>
                    <a:pt x="195072" y="67056"/>
                  </a:lnTo>
                  <a:close/>
                </a:path>
                <a:path w="513714" h="1780539">
                  <a:moveTo>
                    <a:pt x="198120" y="448056"/>
                  </a:moveTo>
                  <a:lnTo>
                    <a:pt x="196596" y="448056"/>
                  </a:lnTo>
                  <a:lnTo>
                    <a:pt x="178308" y="440436"/>
                  </a:lnTo>
                  <a:lnTo>
                    <a:pt x="153924" y="428244"/>
                  </a:lnTo>
                  <a:lnTo>
                    <a:pt x="124968" y="477012"/>
                  </a:lnTo>
                  <a:lnTo>
                    <a:pt x="135636" y="483108"/>
                  </a:lnTo>
                  <a:lnTo>
                    <a:pt x="158496" y="493776"/>
                  </a:lnTo>
                  <a:lnTo>
                    <a:pt x="181356" y="502920"/>
                  </a:lnTo>
                  <a:lnTo>
                    <a:pt x="184404" y="502920"/>
                  </a:lnTo>
                  <a:lnTo>
                    <a:pt x="198120" y="448056"/>
                  </a:lnTo>
                  <a:close/>
                </a:path>
                <a:path w="513714" h="1780539">
                  <a:moveTo>
                    <a:pt x="301752" y="3048"/>
                  </a:moveTo>
                  <a:lnTo>
                    <a:pt x="281940" y="1524"/>
                  </a:lnTo>
                  <a:lnTo>
                    <a:pt x="269748" y="0"/>
                  </a:lnTo>
                  <a:lnTo>
                    <a:pt x="257556" y="0"/>
                  </a:lnTo>
                  <a:lnTo>
                    <a:pt x="256794" y="28194"/>
                  </a:lnTo>
                  <a:lnTo>
                    <a:pt x="256032" y="0"/>
                  </a:lnTo>
                  <a:lnTo>
                    <a:pt x="239268" y="0"/>
                  </a:lnTo>
                  <a:lnTo>
                    <a:pt x="242316" y="57912"/>
                  </a:lnTo>
                  <a:lnTo>
                    <a:pt x="246888" y="56388"/>
                  </a:lnTo>
                  <a:lnTo>
                    <a:pt x="256032" y="56388"/>
                  </a:lnTo>
                  <a:lnTo>
                    <a:pt x="257556" y="56388"/>
                  </a:lnTo>
                  <a:lnTo>
                    <a:pt x="268224" y="56388"/>
                  </a:lnTo>
                  <a:lnTo>
                    <a:pt x="277368" y="57912"/>
                  </a:lnTo>
                  <a:lnTo>
                    <a:pt x="292608" y="60960"/>
                  </a:lnTo>
                  <a:lnTo>
                    <a:pt x="301752" y="3048"/>
                  </a:lnTo>
                  <a:close/>
                </a:path>
                <a:path w="513714" h="1780539">
                  <a:moveTo>
                    <a:pt x="312420" y="507492"/>
                  </a:moveTo>
                  <a:lnTo>
                    <a:pt x="297180" y="452628"/>
                  </a:lnTo>
                  <a:lnTo>
                    <a:pt x="295656" y="452628"/>
                  </a:lnTo>
                  <a:lnTo>
                    <a:pt x="275844" y="455676"/>
                  </a:lnTo>
                  <a:lnTo>
                    <a:pt x="266700" y="457200"/>
                  </a:lnTo>
                  <a:lnTo>
                    <a:pt x="257556" y="457200"/>
                  </a:lnTo>
                  <a:lnTo>
                    <a:pt x="256032" y="457200"/>
                  </a:lnTo>
                  <a:lnTo>
                    <a:pt x="248412" y="457200"/>
                  </a:lnTo>
                  <a:lnTo>
                    <a:pt x="246888" y="513588"/>
                  </a:lnTo>
                  <a:lnTo>
                    <a:pt x="249936" y="513588"/>
                  </a:lnTo>
                  <a:lnTo>
                    <a:pt x="249936" y="1703832"/>
                  </a:lnTo>
                  <a:lnTo>
                    <a:pt x="217932" y="1703832"/>
                  </a:lnTo>
                  <a:lnTo>
                    <a:pt x="249936" y="1767840"/>
                  </a:lnTo>
                  <a:lnTo>
                    <a:pt x="256032" y="1780032"/>
                  </a:lnTo>
                  <a:lnTo>
                    <a:pt x="263652" y="1764792"/>
                  </a:lnTo>
                  <a:lnTo>
                    <a:pt x="294132" y="1703832"/>
                  </a:lnTo>
                  <a:lnTo>
                    <a:pt x="263652" y="1703832"/>
                  </a:lnTo>
                  <a:lnTo>
                    <a:pt x="263652" y="513588"/>
                  </a:lnTo>
                  <a:lnTo>
                    <a:pt x="271272" y="513588"/>
                  </a:lnTo>
                  <a:lnTo>
                    <a:pt x="284988" y="512064"/>
                  </a:lnTo>
                  <a:lnTo>
                    <a:pt x="309372" y="509016"/>
                  </a:lnTo>
                  <a:lnTo>
                    <a:pt x="312420" y="507492"/>
                  </a:lnTo>
                  <a:close/>
                </a:path>
                <a:path w="513714" h="1780539">
                  <a:moveTo>
                    <a:pt x="417576" y="56388"/>
                  </a:moveTo>
                  <a:lnTo>
                    <a:pt x="399288" y="42672"/>
                  </a:lnTo>
                  <a:lnTo>
                    <a:pt x="377952" y="30480"/>
                  </a:lnTo>
                  <a:lnTo>
                    <a:pt x="364236" y="22860"/>
                  </a:lnTo>
                  <a:lnTo>
                    <a:pt x="339852" y="74676"/>
                  </a:lnTo>
                  <a:lnTo>
                    <a:pt x="353568" y="80772"/>
                  </a:lnTo>
                  <a:lnTo>
                    <a:pt x="370332" y="91440"/>
                  </a:lnTo>
                  <a:lnTo>
                    <a:pt x="384048" y="102108"/>
                  </a:lnTo>
                  <a:lnTo>
                    <a:pt x="417576" y="56388"/>
                  </a:lnTo>
                  <a:close/>
                </a:path>
                <a:path w="513714" h="1780539">
                  <a:moveTo>
                    <a:pt x="425196" y="451104"/>
                  </a:moveTo>
                  <a:lnTo>
                    <a:pt x="387096" y="408432"/>
                  </a:lnTo>
                  <a:lnTo>
                    <a:pt x="382524" y="411480"/>
                  </a:lnTo>
                  <a:lnTo>
                    <a:pt x="367284" y="423672"/>
                  </a:lnTo>
                  <a:lnTo>
                    <a:pt x="350520" y="432816"/>
                  </a:lnTo>
                  <a:lnTo>
                    <a:pt x="345948" y="435864"/>
                  </a:lnTo>
                  <a:lnTo>
                    <a:pt x="370332" y="487680"/>
                  </a:lnTo>
                  <a:lnTo>
                    <a:pt x="402336" y="469392"/>
                  </a:lnTo>
                  <a:lnTo>
                    <a:pt x="422148" y="454152"/>
                  </a:lnTo>
                  <a:lnTo>
                    <a:pt x="425196" y="451104"/>
                  </a:lnTo>
                  <a:close/>
                </a:path>
                <a:path w="513714" h="1780539">
                  <a:moveTo>
                    <a:pt x="495300" y="160020"/>
                  </a:moveTo>
                  <a:lnTo>
                    <a:pt x="493776" y="155448"/>
                  </a:lnTo>
                  <a:lnTo>
                    <a:pt x="481584" y="132588"/>
                  </a:lnTo>
                  <a:lnTo>
                    <a:pt x="469392" y="111252"/>
                  </a:lnTo>
                  <a:lnTo>
                    <a:pt x="463296" y="103632"/>
                  </a:lnTo>
                  <a:lnTo>
                    <a:pt x="417576" y="137160"/>
                  </a:lnTo>
                  <a:lnTo>
                    <a:pt x="423672" y="146304"/>
                  </a:lnTo>
                  <a:lnTo>
                    <a:pt x="441960" y="179832"/>
                  </a:lnTo>
                  <a:lnTo>
                    <a:pt x="495300" y="160020"/>
                  </a:lnTo>
                  <a:close/>
                </a:path>
                <a:path w="513714" h="1780539">
                  <a:moveTo>
                    <a:pt x="496824" y="347472"/>
                  </a:moveTo>
                  <a:lnTo>
                    <a:pt x="443484" y="327660"/>
                  </a:lnTo>
                  <a:lnTo>
                    <a:pt x="440436" y="335280"/>
                  </a:lnTo>
                  <a:lnTo>
                    <a:pt x="431292" y="353568"/>
                  </a:lnTo>
                  <a:lnTo>
                    <a:pt x="422148" y="370332"/>
                  </a:lnTo>
                  <a:lnTo>
                    <a:pt x="420624" y="370332"/>
                  </a:lnTo>
                  <a:lnTo>
                    <a:pt x="466344" y="403860"/>
                  </a:lnTo>
                  <a:lnTo>
                    <a:pt x="470916" y="399288"/>
                  </a:lnTo>
                  <a:lnTo>
                    <a:pt x="483108" y="377952"/>
                  </a:lnTo>
                  <a:lnTo>
                    <a:pt x="493776" y="355092"/>
                  </a:lnTo>
                  <a:lnTo>
                    <a:pt x="496824" y="347472"/>
                  </a:lnTo>
                  <a:close/>
                </a:path>
                <a:path w="513714" h="1780539">
                  <a:moveTo>
                    <a:pt x="513588" y="242316"/>
                  </a:moveTo>
                  <a:lnTo>
                    <a:pt x="512064" y="228600"/>
                  </a:lnTo>
                  <a:lnTo>
                    <a:pt x="510540" y="220980"/>
                  </a:lnTo>
                  <a:lnTo>
                    <a:pt x="454152" y="228600"/>
                  </a:lnTo>
                  <a:lnTo>
                    <a:pt x="457200" y="246888"/>
                  </a:lnTo>
                  <a:lnTo>
                    <a:pt x="457200" y="256032"/>
                  </a:lnTo>
                  <a:lnTo>
                    <a:pt x="457200" y="257556"/>
                  </a:lnTo>
                  <a:lnTo>
                    <a:pt x="457200" y="268224"/>
                  </a:lnTo>
                  <a:lnTo>
                    <a:pt x="455676" y="277368"/>
                  </a:lnTo>
                  <a:lnTo>
                    <a:pt x="512064" y="286512"/>
                  </a:lnTo>
                  <a:lnTo>
                    <a:pt x="512064" y="281940"/>
                  </a:lnTo>
                  <a:lnTo>
                    <a:pt x="513588" y="269748"/>
                  </a:lnTo>
                  <a:lnTo>
                    <a:pt x="513588" y="257556"/>
                  </a:lnTo>
                  <a:lnTo>
                    <a:pt x="485394" y="256794"/>
                  </a:lnTo>
                  <a:lnTo>
                    <a:pt x="513588" y="256032"/>
                  </a:lnTo>
                  <a:lnTo>
                    <a:pt x="513588" y="242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0638" y="2543556"/>
              <a:ext cx="1397000" cy="591820"/>
            </a:xfrm>
            <a:custGeom>
              <a:avLst/>
              <a:gdLst/>
              <a:ahLst/>
              <a:cxnLst/>
              <a:rect l="l" t="t" r="r" b="b"/>
              <a:pathLst>
                <a:path w="1397000" h="591819">
                  <a:moveTo>
                    <a:pt x="76200" y="367284"/>
                  </a:moveTo>
                  <a:lnTo>
                    <a:pt x="76200" y="124968"/>
                  </a:lnTo>
                  <a:lnTo>
                    <a:pt x="63500" y="170688"/>
                  </a:lnTo>
                  <a:lnTo>
                    <a:pt x="50800" y="187452"/>
                  </a:lnTo>
                  <a:lnTo>
                    <a:pt x="50800" y="205740"/>
                  </a:lnTo>
                  <a:lnTo>
                    <a:pt x="38100" y="240792"/>
                  </a:lnTo>
                  <a:lnTo>
                    <a:pt x="38100" y="277368"/>
                  </a:lnTo>
                  <a:lnTo>
                    <a:pt x="12700" y="356616"/>
                  </a:lnTo>
                  <a:lnTo>
                    <a:pt x="12700" y="397764"/>
                  </a:lnTo>
                  <a:lnTo>
                    <a:pt x="0" y="480060"/>
                  </a:lnTo>
                  <a:lnTo>
                    <a:pt x="50800" y="490728"/>
                  </a:lnTo>
                  <a:lnTo>
                    <a:pt x="76200" y="367284"/>
                  </a:lnTo>
                  <a:close/>
                </a:path>
                <a:path w="1397000" h="591819">
                  <a:moveTo>
                    <a:pt x="101600" y="252984"/>
                  </a:moveTo>
                  <a:lnTo>
                    <a:pt x="101600" y="62484"/>
                  </a:lnTo>
                  <a:lnTo>
                    <a:pt x="88900" y="73152"/>
                  </a:lnTo>
                  <a:lnTo>
                    <a:pt x="88900" y="97536"/>
                  </a:lnTo>
                  <a:lnTo>
                    <a:pt x="76200" y="111252"/>
                  </a:lnTo>
                  <a:lnTo>
                    <a:pt x="76200" y="327660"/>
                  </a:lnTo>
                  <a:lnTo>
                    <a:pt x="88900" y="289560"/>
                  </a:lnTo>
                  <a:lnTo>
                    <a:pt x="101600" y="252984"/>
                  </a:lnTo>
                  <a:close/>
                </a:path>
                <a:path w="1397000" h="591819">
                  <a:moveTo>
                    <a:pt x="114300" y="202692"/>
                  </a:moveTo>
                  <a:lnTo>
                    <a:pt x="114300" y="41148"/>
                  </a:lnTo>
                  <a:lnTo>
                    <a:pt x="101600" y="51816"/>
                  </a:lnTo>
                  <a:lnTo>
                    <a:pt x="101600" y="217932"/>
                  </a:lnTo>
                  <a:lnTo>
                    <a:pt x="114300" y="202692"/>
                  </a:lnTo>
                  <a:close/>
                </a:path>
                <a:path w="1397000" h="591819">
                  <a:moveTo>
                    <a:pt x="127000" y="155448"/>
                  </a:moveTo>
                  <a:lnTo>
                    <a:pt x="127000" y="24384"/>
                  </a:lnTo>
                  <a:lnTo>
                    <a:pt x="114300" y="33528"/>
                  </a:lnTo>
                  <a:lnTo>
                    <a:pt x="114300" y="170688"/>
                  </a:lnTo>
                  <a:lnTo>
                    <a:pt x="127000" y="155448"/>
                  </a:lnTo>
                  <a:close/>
                </a:path>
                <a:path w="1397000" h="591819">
                  <a:moveTo>
                    <a:pt x="139700" y="117348"/>
                  </a:moveTo>
                  <a:lnTo>
                    <a:pt x="139700" y="10668"/>
                  </a:lnTo>
                  <a:lnTo>
                    <a:pt x="127000" y="16764"/>
                  </a:lnTo>
                  <a:lnTo>
                    <a:pt x="127000" y="129540"/>
                  </a:lnTo>
                  <a:lnTo>
                    <a:pt x="139700" y="117348"/>
                  </a:lnTo>
                  <a:close/>
                </a:path>
                <a:path w="1397000" h="591819">
                  <a:moveTo>
                    <a:pt x="152400" y="86868"/>
                  </a:moveTo>
                  <a:lnTo>
                    <a:pt x="152400" y="6096"/>
                  </a:lnTo>
                  <a:lnTo>
                    <a:pt x="139700" y="7620"/>
                  </a:lnTo>
                  <a:lnTo>
                    <a:pt x="139700" y="96012"/>
                  </a:lnTo>
                  <a:lnTo>
                    <a:pt x="152400" y="86868"/>
                  </a:lnTo>
                  <a:close/>
                </a:path>
                <a:path w="1397000" h="591819">
                  <a:moveTo>
                    <a:pt x="165100" y="65532"/>
                  </a:moveTo>
                  <a:lnTo>
                    <a:pt x="165100" y="1524"/>
                  </a:lnTo>
                  <a:lnTo>
                    <a:pt x="152400" y="1524"/>
                  </a:lnTo>
                  <a:lnTo>
                    <a:pt x="152400" y="77724"/>
                  </a:lnTo>
                  <a:lnTo>
                    <a:pt x="165100" y="65532"/>
                  </a:lnTo>
                  <a:close/>
                </a:path>
                <a:path w="1397000" h="591819">
                  <a:moveTo>
                    <a:pt x="177800" y="56388"/>
                  </a:moveTo>
                  <a:lnTo>
                    <a:pt x="177800" y="0"/>
                  </a:lnTo>
                  <a:lnTo>
                    <a:pt x="165100" y="0"/>
                  </a:lnTo>
                  <a:lnTo>
                    <a:pt x="165100" y="56388"/>
                  </a:lnTo>
                  <a:lnTo>
                    <a:pt x="177800" y="56388"/>
                  </a:lnTo>
                  <a:close/>
                </a:path>
                <a:path w="1397000" h="591819">
                  <a:moveTo>
                    <a:pt x="177800" y="56388"/>
                  </a:moveTo>
                  <a:lnTo>
                    <a:pt x="165100" y="56388"/>
                  </a:lnTo>
                  <a:lnTo>
                    <a:pt x="165100" y="57912"/>
                  </a:lnTo>
                  <a:lnTo>
                    <a:pt x="177800" y="56388"/>
                  </a:lnTo>
                  <a:close/>
                </a:path>
                <a:path w="1397000" h="591819">
                  <a:moveTo>
                    <a:pt x="177800" y="67056"/>
                  </a:moveTo>
                  <a:lnTo>
                    <a:pt x="177800" y="56388"/>
                  </a:lnTo>
                  <a:lnTo>
                    <a:pt x="165100" y="57912"/>
                  </a:lnTo>
                  <a:lnTo>
                    <a:pt x="165100" y="60960"/>
                  </a:lnTo>
                  <a:lnTo>
                    <a:pt x="177800" y="67056"/>
                  </a:lnTo>
                  <a:close/>
                </a:path>
                <a:path w="1397000" h="591819">
                  <a:moveTo>
                    <a:pt x="190500" y="83820"/>
                  </a:moveTo>
                  <a:lnTo>
                    <a:pt x="190500" y="3048"/>
                  </a:lnTo>
                  <a:lnTo>
                    <a:pt x="177800" y="1524"/>
                  </a:lnTo>
                  <a:lnTo>
                    <a:pt x="177800" y="74676"/>
                  </a:lnTo>
                  <a:lnTo>
                    <a:pt x="190500" y="83820"/>
                  </a:lnTo>
                  <a:close/>
                </a:path>
                <a:path w="1397000" h="591819">
                  <a:moveTo>
                    <a:pt x="203200" y="108204"/>
                  </a:moveTo>
                  <a:lnTo>
                    <a:pt x="203200" y="10668"/>
                  </a:lnTo>
                  <a:lnTo>
                    <a:pt x="190500" y="6096"/>
                  </a:lnTo>
                  <a:lnTo>
                    <a:pt x="190500" y="94488"/>
                  </a:lnTo>
                  <a:lnTo>
                    <a:pt x="203200" y="108204"/>
                  </a:lnTo>
                  <a:close/>
                </a:path>
                <a:path w="1397000" h="591819">
                  <a:moveTo>
                    <a:pt x="215900" y="135636"/>
                  </a:moveTo>
                  <a:lnTo>
                    <a:pt x="215900" y="19812"/>
                  </a:lnTo>
                  <a:lnTo>
                    <a:pt x="203200" y="13716"/>
                  </a:lnTo>
                  <a:lnTo>
                    <a:pt x="203200" y="121920"/>
                  </a:lnTo>
                  <a:lnTo>
                    <a:pt x="215900" y="135636"/>
                  </a:lnTo>
                  <a:close/>
                </a:path>
                <a:path w="1397000" h="591819">
                  <a:moveTo>
                    <a:pt x="228600" y="167640"/>
                  </a:moveTo>
                  <a:lnTo>
                    <a:pt x="228600" y="41148"/>
                  </a:lnTo>
                  <a:lnTo>
                    <a:pt x="215900" y="30480"/>
                  </a:lnTo>
                  <a:lnTo>
                    <a:pt x="215900" y="152400"/>
                  </a:lnTo>
                  <a:lnTo>
                    <a:pt x="228600" y="167640"/>
                  </a:lnTo>
                  <a:close/>
                </a:path>
                <a:path w="1397000" h="591819">
                  <a:moveTo>
                    <a:pt x="330200" y="394716"/>
                  </a:moveTo>
                  <a:lnTo>
                    <a:pt x="330200" y="269748"/>
                  </a:lnTo>
                  <a:lnTo>
                    <a:pt x="317500" y="234696"/>
                  </a:lnTo>
                  <a:lnTo>
                    <a:pt x="304800" y="198120"/>
                  </a:lnTo>
                  <a:lnTo>
                    <a:pt x="292100" y="163068"/>
                  </a:lnTo>
                  <a:lnTo>
                    <a:pt x="279400" y="146304"/>
                  </a:lnTo>
                  <a:lnTo>
                    <a:pt x="266700" y="128016"/>
                  </a:lnTo>
                  <a:lnTo>
                    <a:pt x="266700" y="112776"/>
                  </a:lnTo>
                  <a:lnTo>
                    <a:pt x="254000" y="96012"/>
                  </a:lnTo>
                  <a:lnTo>
                    <a:pt x="254000" y="80772"/>
                  </a:lnTo>
                  <a:lnTo>
                    <a:pt x="228600" y="53340"/>
                  </a:lnTo>
                  <a:lnTo>
                    <a:pt x="228600" y="185928"/>
                  </a:lnTo>
                  <a:lnTo>
                    <a:pt x="254000" y="220980"/>
                  </a:lnTo>
                  <a:lnTo>
                    <a:pt x="279400" y="291084"/>
                  </a:lnTo>
                  <a:lnTo>
                    <a:pt x="292100" y="324612"/>
                  </a:lnTo>
                  <a:lnTo>
                    <a:pt x="292100" y="339852"/>
                  </a:lnTo>
                  <a:lnTo>
                    <a:pt x="304800" y="355092"/>
                  </a:lnTo>
                  <a:lnTo>
                    <a:pt x="317500" y="368808"/>
                  </a:lnTo>
                  <a:lnTo>
                    <a:pt x="317500" y="382524"/>
                  </a:lnTo>
                  <a:lnTo>
                    <a:pt x="330200" y="394716"/>
                  </a:lnTo>
                  <a:close/>
                </a:path>
                <a:path w="1397000" h="591819">
                  <a:moveTo>
                    <a:pt x="355600" y="423672"/>
                  </a:moveTo>
                  <a:lnTo>
                    <a:pt x="355600" y="316992"/>
                  </a:lnTo>
                  <a:lnTo>
                    <a:pt x="342900" y="301752"/>
                  </a:lnTo>
                  <a:lnTo>
                    <a:pt x="330200" y="284988"/>
                  </a:lnTo>
                  <a:lnTo>
                    <a:pt x="330200" y="405384"/>
                  </a:lnTo>
                  <a:lnTo>
                    <a:pt x="355600" y="423672"/>
                  </a:lnTo>
                  <a:close/>
                </a:path>
                <a:path w="1397000" h="591819">
                  <a:moveTo>
                    <a:pt x="393700" y="438912"/>
                  </a:moveTo>
                  <a:lnTo>
                    <a:pt x="393700" y="384048"/>
                  </a:lnTo>
                  <a:lnTo>
                    <a:pt x="385233" y="382016"/>
                  </a:lnTo>
                  <a:lnTo>
                    <a:pt x="381000" y="382524"/>
                  </a:lnTo>
                  <a:lnTo>
                    <a:pt x="381000" y="365760"/>
                  </a:lnTo>
                  <a:lnTo>
                    <a:pt x="368300" y="355092"/>
                  </a:lnTo>
                  <a:lnTo>
                    <a:pt x="355600" y="330708"/>
                  </a:lnTo>
                  <a:lnTo>
                    <a:pt x="355600" y="431292"/>
                  </a:lnTo>
                  <a:lnTo>
                    <a:pt x="368300" y="432816"/>
                  </a:lnTo>
                  <a:lnTo>
                    <a:pt x="368300" y="437388"/>
                  </a:lnTo>
                  <a:lnTo>
                    <a:pt x="381000" y="438912"/>
                  </a:lnTo>
                  <a:lnTo>
                    <a:pt x="393700" y="438912"/>
                  </a:lnTo>
                  <a:close/>
                </a:path>
                <a:path w="1397000" h="591819">
                  <a:moveTo>
                    <a:pt x="393700" y="381000"/>
                  </a:moveTo>
                  <a:lnTo>
                    <a:pt x="393700" y="368808"/>
                  </a:lnTo>
                  <a:lnTo>
                    <a:pt x="381000" y="374904"/>
                  </a:lnTo>
                  <a:lnTo>
                    <a:pt x="381000" y="379476"/>
                  </a:lnTo>
                  <a:lnTo>
                    <a:pt x="387350" y="381000"/>
                  </a:lnTo>
                  <a:lnTo>
                    <a:pt x="393700" y="381000"/>
                  </a:lnTo>
                  <a:close/>
                </a:path>
                <a:path w="1397000" h="591819">
                  <a:moveTo>
                    <a:pt x="387350" y="381000"/>
                  </a:moveTo>
                  <a:lnTo>
                    <a:pt x="381000" y="379476"/>
                  </a:lnTo>
                  <a:lnTo>
                    <a:pt x="385233" y="381000"/>
                  </a:lnTo>
                  <a:lnTo>
                    <a:pt x="387350" y="381000"/>
                  </a:lnTo>
                  <a:close/>
                </a:path>
                <a:path w="1397000" h="591819">
                  <a:moveTo>
                    <a:pt x="385233" y="381000"/>
                  </a:moveTo>
                  <a:lnTo>
                    <a:pt x="381000" y="379476"/>
                  </a:lnTo>
                  <a:lnTo>
                    <a:pt x="381000" y="381000"/>
                  </a:lnTo>
                  <a:lnTo>
                    <a:pt x="385233" y="381000"/>
                  </a:lnTo>
                  <a:close/>
                </a:path>
                <a:path w="1397000" h="591819">
                  <a:moveTo>
                    <a:pt x="387350" y="381762"/>
                  </a:moveTo>
                  <a:lnTo>
                    <a:pt x="385233" y="381000"/>
                  </a:lnTo>
                  <a:lnTo>
                    <a:pt x="381000" y="381000"/>
                  </a:lnTo>
                  <a:lnTo>
                    <a:pt x="387350" y="381762"/>
                  </a:lnTo>
                  <a:close/>
                </a:path>
                <a:path w="1397000" h="591819">
                  <a:moveTo>
                    <a:pt x="387350" y="381762"/>
                  </a:moveTo>
                  <a:lnTo>
                    <a:pt x="381000" y="381000"/>
                  </a:lnTo>
                  <a:lnTo>
                    <a:pt x="385233" y="382016"/>
                  </a:lnTo>
                  <a:lnTo>
                    <a:pt x="387350" y="381762"/>
                  </a:lnTo>
                  <a:close/>
                </a:path>
                <a:path w="1397000" h="591819">
                  <a:moveTo>
                    <a:pt x="385233" y="382016"/>
                  </a:moveTo>
                  <a:lnTo>
                    <a:pt x="381000" y="381000"/>
                  </a:lnTo>
                  <a:lnTo>
                    <a:pt x="381000" y="382524"/>
                  </a:lnTo>
                  <a:lnTo>
                    <a:pt x="385233" y="382016"/>
                  </a:lnTo>
                  <a:close/>
                </a:path>
                <a:path w="1397000" h="591819">
                  <a:moveTo>
                    <a:pt x="389466" y="381508"/>
                  </a:moveTo>
                  <a:lnTo>
                    <a:pt x="387350" y="381000"/>
                  </a:lnTo>
                  <a:lnTo>
                    <a:pt x="385233" y="381000"/>
                  </a:lnTo>
                  <a:lnTo>
                    <a:pt x="387350" y="381762"/>
                  </a:lnTo>
                  <a:lnTo>
                    <a:pt x="389466" y="381508"/>
                  </a:lnTo>
                  <a:close/>
                </a:path>
                <a:path w="1397000" h="591819">
                  <a:moveTo>
                    <a:pt x="393700" y="384048"/>
                  </a:moveTo>
                  <a:lnTo>
                    <a:pt x="387350" y="381762"/>
                  </a:lnTo>
                  <a:lnTo>
                    <a:pt x="385233" y="382016"/>
                  </a:lnTo>
                  <a:lnTo>
                    <a:pt x="393700" y="384048"/>
                  </a:lnTo>
                  <a:close/>
                </a:path>
                <a:path w="1397000" h="591819">
                  <a:moveTo>
                    <a:pt x="393700" y="381000"/>
                  </a:moveTo>
                  <a:lnTo>
                    <a:pt x="387350" y="381000"/>
                  </a:lnTo>
                  <a:lnTo>
                    <a:pt x="389466" y="381508"/>
                  </a:lnTo>
                  <a:lnTo>
                    <a:pt x="393700" y="381000"/>
                  </a:lnTo>
                  <a:close/>
                </a:path>
                <a:path w="1397000" h="591819">
                  <a:moveTo>
                    <a:pt x="393700" y="382524"/>
                  </a:moveTo>
                  <a:lnTo>
                    <a:pt x="389466" y="381508"/>
                  </a:lnTo>
                  <a:lnTo>
                    <a:pt x="387350" y="381762"/>
                  </a:lnTo>
                  <a:lnTo>
                    <a:pt x="393700" y="382524"/>
                  </a:lnTo>
                  <a:close/>
                </a:path>
                <a:path w="1397000" h="591819">
                  <a:moveTo>
                    <a:pt x="393700" y="384048"/>
                  </a:moveTo>
                  <a:lnTo>
                    <a:pt x="393700" y="382524"/>
                  </a:lnTo>
                  <a:lnTo>
                    <a:pt x="387350" y="381762"/>
                  </a:lnTo>
                  <a:lnTo>
                    <a:pt x="393700" y="384048"/>
                  </a:lnTo>
                  <a:close/>
                </a:path>
                <a:path w="1397000" h="591819">
                  <a:moveTo>
                    <a:pt x="393700" y="382524"/>
                  </a:moveTo>
                  <a:lnTo>
                    <a:pt x="393700" y="381000"/>
                  </a:lnTo>
                  <a:lnTo>
                    <a:pt x="389466" y="381508"/>
                  </a:lnTo>
                  <a:lnTo>
                    <a:pt x="393700" y="382524"/>
                  </a:lnTo>
                  <a:close/>
                </a:path>
                <a:path w="1397000" h="591819">
                  <a:moveTo>
                    <a:pt x="406400" y="435864"/>
                  </a:moveTo>
                  <a:lnTo>
                    <a:pt x="406400" y="341376"/>
                  </a:lnTo>
                  <a:lnTo>
                    <a:pt x="393700" y="352044"/>
                  </a:lnTo>
                  <a:lnTo>
                    <a:pt x="393700" y="437388"/>
                  </a:lnTo>
                  <a:lnTo>
                    <a:pt x="406400" y="435864"/>
                  </a:lnTo>
                  <a:close/>
                </a:path>
                <a:path w="1397000" h="591819">
                  <a:moveTo>
                    <a:pt x="444500" y="399288"/>
                  </a:moveTo>
                  <a:lnTo>
                    <a:pt x="444500" y="214884"/>
                  </a:lnTo>
                  <a:lnTo>
                    <a:pt x="431800" y="245364"/>
                  </a:lnTo>
                  <a:lnTo>
                    <a:pt x="419100" y="303276"/>
                  </a:lnTo>
                  <a:lnTo>
                    <a:pt x="406400" y="316992"/>
                  </a:lnTo>
                  <a:lnTo>
                    <a:pt x="406400" y="431292"/>
                  </a:lnTo>
                  <a:lnTo>
                    <a:pt x="419100" y="428244"/>
                  </a:lnTo>
                  <a:lnTo>
                    <a:pt x="419100" y="425196"/>
                  </a:lnTo>
                  <a:lnTo>
                    <a:pt x="431800" y="416052"/>
                  </a:lnTo>
                  <a:lnTo>
                    <a:pt x="431800" y="409956"/>
                  </a:lnTo>
                  <a:lnTo>
                    <a:pt x="444500" y="399288"/>
                  </a:lnTo>
                  <a:close/>
                </a:path>
                <a:path w="1397000" h="591819">
                  <a:moveTo>
                    <a:pt x="508000" y="201168"/>
                  </a:moveTo>
                  <a:lnTo>
                    <a:pt x="508000" y="79248"/>
                  </a:lnTo>
                  <a:lnTo>
                    <a:pt x="495300" y="82296"/>
                  </a:lnTo>
                  <a:lnTo>
                    <a:pt x="495300" y="83820"/>
                  </a:lnTo>
                  <a:lnTo>
                    <a:pt x="482600" y="94488"/>
                  </a:lnTo>
                  <a:lnTo>
                    <a:pt x="482600" y="103632"/>
                  </a:lnTo>
                  <a:lnTo>
                    <a:pt x="469900" y="112776"/>
                  </a:lnTo>
                  <a:lnTo>
                    <a:pt x="457200" y="144780"/>
                  </a:lnTo>
                  <a:lnTo>
                    <a:pt x="457200" y="172212"/>
                  </a:lnTo>
                  <a:lnTo>
                    <a:pt x="444500" y="185928"/>
                  </a:lnTo>
                  <a:lnTo>
                    <a:pt x="444500" y="374904"/>
                  </a:lnTo>
                  <a:lnTo>
                    <a:pt x="457200" y="362712"/>
                  </a:lnTo>
                  <a:lnTo>
                    <a:pt x="469900" y="321564"/>
                  </a:lnTo>
                  <a:lnTo>
                    <a:pt x="482600" y="260604"/>
                  </a:lnTo>
                  <a:lnTo>
                    <a:pt x="495300" y="230124"/>
                  </a:lnTo>
                  <a:lnTo>
                    <a:pt x="508000" y="201168"/>
                  </a:lnTo>
                  <a:close/>
                </a:path>
                <a:path w="1397000" h="591819">
                  <a:moveTo>
                    <a:pt x="533400" y="128016"/>
                  </a:moveTo>
                  <a:lnTo>
                    <a:pt x="533400" y="76200"/>
                  </a:lnTo>
                  <a:lnTo>
                    <a:pt x="520700" y="74676"/>
                  </a:lnTo>
                  <a:lnTo>
                    <a:pt x="508000" y="76200"/>
                  </a:lnTo>
                  <a:lnTo>
                    <a:pt x="508000" y="126492"/>
                  </a:lnTo>
                  <a:lnTo>
                    <a:pt x="520700" y="131064"/>
                  </a:lnTo>
                  <a:lnTo>
                    <a:pt x="520700" y="132588"/>
                  </a:lnTo>
                  <a:lnTo>
                    <a:pt x="533400" y="128016"/>
                  </a:lnTo>
                  <a:close/>
                </a:path>
                <a:path w="1397000" h="591819">
                  <a:moveTo>
                    <a:pt x="520700" y="131064"/>
                  </a:moveTo>
                  <a:lnTo>
                    <a:pt x="508000" y="126492"/>
                  </a:lnTo>
                  <a:lnTo>
                    <a:pt x="508000" y="128016"/>
                  </a:lnTo>
                  <a:lnTo>
                    <a:pt x="520700" y="131064"/>
                  </a:lnTo>
                  <a:close/>
                </a:path>
                <a:path w="1397000" h="591819">
                  <a:moveTo>
                    <a:pt x="520700" y="132588"/>
                  </a:moveTo>
                  <a:lnTo>
                    <a:pt x="520700" y="131064"/>
                  </a:lnTo>
                  <a:lnTo>
                    <a:pt x="508000" y="128016"/>
                  </a:lnTo>
                  <a:lnTo>
                    <a:pt x="520700" y="132588"/>
                  </a:lnTo>
                  <a:close/>
                </a:path>
                <a:path w="1397000" h="591819">
                  <a:moveTo>
                    <a:pt x="533400" y="131064"/>
                  </a:moveTo>
                  <a:lnTo>
                    <a:pt x="533400" y="128016"/>
                  </a:lnTo>
                  <a:lnTo>
                    <a:pt x="520700" y="132588"/>
                  </a:lnTo>
                  <a:lnTo>
                    <a:pt x="508000" y="128016"/>
                  </a:lnTo>
                  <a:lnTo>
                    <a:pt x="520700" y="135636"/>
                  </a:lnTo>
                  <a:lnTo>
                    <a:pt x="520700" y="137160"/>
                  </a:lnTo>
                  <a:lnTo>
                    <a:pt x="533400" y="131064"/>
                  </a:lnTo>
                  <a:close/>
                </a:path>
                <a:path w="1397000" h="591819">
                  <a:moveTo>
                    <a:pt x="546100" y="207264"/>
                  </a:moveTo>
                  <a:lnTo>
                    <a:pt x="546100" y="80772"/>
                  </a:lnTo>
                  <a:lnTo>
                    <a:pt x="533400" y="79248"/>
                  </a:lnTo>
                  <a:lnTo>
                    <a:pt x="533400" y="131064"/>
                  </a:lnTo>
                  <a:lnTo>
                    <a:pt x="520700" y="137160"/>
                  </a:lnTo>
                  <a:lnTo>
                    <a:pt x="520700" y="135636"/>
                  </a:lnTo>
                  <a:lnTo>
                    <a:pt x="508000" y="128016"/>
                  </a:lnTo>
                  <a:lnTo>
                    <a:pt x="508000" y="175260"/>
                  </a:lnTo>
                  <a:lnTo>
                    <a:pt x="520700" y="164592"/>
                  </a:lnTo>
                  <a:lnTo>
                    <a:pt x="533400" y="176784"/>
                  </a:lnTo>
                  <a:lnTo>
                    <a:pt x="546100" y="207264"/>
                  </a:lnTo>
                  <a:close/>
                </a:path>
                <a:path w="1397000" h="591819">
                  <a:moveTo>
                    <a:pt x="596900" y="438912"/>
                  </a:moveTo>
                  <a:lnTo>
                    <a:pt x="596900" y="175260"/>
                  </a:lnTo>
                  <a:lnTo>
                    <a:pt x="584200" y="144780"/>
                  </a:lnTo>
                  <a:lnTo>
                    <a:pt x="571500" y="131064"/>
                  </a:lnTo>
                  <a:lnTo>
                    <a:pt x="571500" y="118872"/>
                  </a:lnTo>
                  <a:lnTo>
                    <a:pt x="558800" y="106680"/>
                  </a:lnTo>
                  <a:lnTo>
                    <a:pt x="558800" y="89916"/>
                  </a:lnTo>
                  <a:lnTo>
                    <a:pt x="546100" y="86868"/>
                  </a:lnTo>
                  <a:lnTo>
                    <a:pt x="546100" y="242316"/>
                  </a:lnTo>
                  <a:lnTo>
                    <a:pt x="558800" y="260604"/>
                  </a:lnTo>
                  <a:lnTo>
                    <a:pt x="596900" y="438912"/>
                  </a:lnTo>
                  <a:close/>
                </a:path>
                <a:path w="1397000" h="591819">
                  <a:moveTo>
                    <a:pt x="622300" y="534924"/>
                  </a:moveTo>
                  <a:lnTo>
                    <a:pt x="622300" y="286512"/>
                  </a:lnTo>
                  <a:lnTo>
                    <a:pt x="609600" y="246888"/>
                  </a:lnTo>
                  <a:lnTo>
                    <a:pt x="596900" y="192024"/>
                  </a:lnTo>
                  <a:lnTo>
                    <a:pt x="596900" y="457200"/>
                  </a:lnTo>
                  <a:lnTo>
                    <a:pt x="609600" y="507492"/>
                  </a:lnTo>
                  <a:lnTo>
                    <a:pt x="622300" y="534924"/>
                  </a:lnTo>
                  <a:close/>
                </a:path>
                <a:path w="1397000" h="591819">
                  <a:moveTo>
                    <a:pt x="647700" y="576072"/>
                  </a:moveTo>
                  <a:lnTo>
                    <a:pt x="647700" y="406908"/>
                  </a:lnTo>
                  <a:lnTo>
                    <a:pt x="622300" y="327660"/>
                  </a:lnTo>
                  <a:lnTo>
                    <a:pt x="622300" y="547116"/>
                  </a:lnTo>
                  <a:lnTo>
                    <a:pt x="635000" y="557784"/>
                  </a:lnTo>
                  <a:lnTo>
                    <a:pt x="635000" y="568452"/>
                  </a:lnTo>
                  <a:lnTo>
                    <a:pt x="647700" y="576072"/>
                  </a:lnTo>
                  <a:close/>
                </a:path>
                <a:path w="1397000" h="591819">
                  <a:moveTo>
                    <a:pt x="685800" y="536448"/>
                  </a:moveTo>
                  <a:lnTo>
                    <a:pt x="685800" y="533400"/>
                  </a:lnTo>
                  <a:lnTo>
                    <a:pt x="673100" y="525780"/>
                  </a:lnTo>
                  <a:lnTo>
                    <a:pt x="673100" y="490728"/>
                  </a:lnTo>
                  <a:lnTo>
                    <a:pt x="660400" y="460248"/>
                  </a:lnTo>
                  <a:lnTo>
                    <a:pt x="647700" y="443484"/>
                  </a:lnTo>
                  <a:lnTo>
                    <a:pt x="647700" y="585216"/>
                  </a:lnTo>
                  <a:lnTo>
                    <a:pt x="660400" y="589788"/>
                  </a:lnTo>
                  <a:lnTo>
                    <a:pt x="660400" y="539496"/>
                  </a:lnTo>
                  <a:lnTo>
                    <a:pt x="673100" y="534924"/>
                  </a:lnTo>
                  <a:lnTo>
                    <a:pt x="685800" y="536448"/>
                  </a:lnTo>
                  <a:close/>
                </a:path>
                <a:path w="1397000" h="591819">
                  <a:moveTo>
                    <a:pt x="698500" y="588264"/>
                  </a:moveTo>
                  <a:lnTo>
                    <a:pt x="698500" y="461772"/>
                  </a:lnTo>
                  <a:lnTo>
                    <a:pt x="685800" y="475488"/>
                  </a:lnTo>
                  <a:lnTo>
                    <a:pt x="685800" y="536448"/>
                  </a:lnTo>
                  <a:lnTo>
                    <a:pt x="673100" y="534924"/>
                  </a:lnTo>
                  <a:lnTo>
                    <a:pt x="660400" y="539496"/>
                  </a:lnTo>
                  <a:lnTo>
                    <a:pt x="673100" y="536448"/>
                  </a:lnTo>
                  <a:lnTo>
                    <a:pt x="673100" y="591312"/>
                  </a:lnTo>
                  <a:lnTo>
                    <a:pt x="685800" y="591312"/>
                  </a:lnTo>
                  <a:lnTo>
                    <a:pt x="698500" y="588264"/>
                  </a:lnTo>
                  <a:close/>
                </a:path>
                <a:path w="1397000" h="591819">
                  <a:moveTo>
                    <a:pt x="673100" y="591312"/>
                  </a:moveTo>
                  <a:lnTo>
                    <a:pt x="673100" y="536448"/>
                  </a:lnTo>
                  <a:lnTo>
                    <a:pt x="660400" y="539496"/>
                  </a:lnTo>
                  <a:lnTo>
                    <a:pt x="660400" y="589788"/>
                  </a:lnTo>
                  <a:lnTo>
                    <a:pt x="673100" y="591312"/>
                  </a:lnTo>
                  <a:close/>
                </a:path>
                <a:path w="1397000" h="591819">
                  <a:moveTo>
                    <a:pt x="685800" y="533400"/>
                  </a:moveTo>
                  <a:lnTo>
                    <a:pt x="685800" y="509016"/>
                  </a:lnTo>
                  <a:lnTo>
                    <a:pt x="673100" y="518160"/>
                  </a:lnTo>
                  <a:lnTo>
                    <a:pt x="673100" y="525780"/>
                  </a:lnTo>
                  <a:lnTo>
                    <a:pt x="685800" y="533400"/>
                  </a:lnTo>
                  <a:close/>
                </a:path>
                <a:path w="1397000" h="591819">
                  <a:moveTo>
                    <a:pt x="749300" y="504444"/>
                  </a:moveTo>
                  <a:lnTo>
                    <a:pt x="749300" y="309372"/>
                  </a:lnTo>
                  <a:lnTo>
                    <a:pt x="736600" y="321564"/>
                  </a:lnTo>
                  <a:lnTo>
                    <a:pt x="723900" y="362712"/>
                  </a:lnTo>
                  <a:lnTo>
                    <a:pt x="711200" y="391668"/>
                  </a:lnTo>
                  <a:lnTo>
                    <a:pt x="698500" y="449580"/>
                  </a:lnTo>
                  <a:lnTo>
                    <a:pt x="698500" y="582168"/>
                  </a:lnTo>
                  <a:lnTo>
                    <a:pt x="711200" y="579120"/>
                  </a:lnTo>
                  <a:lnTo>
                    <a:pt x="711200" y="569976"/>
                  </a:lnTo>
                  <a:lnTo>
                    <a:pt x="723900" y="560832"/>
                  </a:lnTo>
                  <a:lnTo>
                    <a:pt x="723900" y="550164"/>
                  </a:lnTo>
                  <a:lnTo>
                    <a:pt x="736600" y="539496"/>
                  </a:lnTo>
                  <a:lnTo>
                    <a:pt x="736600" y="528828"/>
                  </a:lnTo>
                  <a:lnTo>
                    <a:pt x="749300" y="504444"/>
                  </a:lnTo>
                  <a:close/>
                </a:path>
                <a:path w="1397000" h="591819">
                  <a:moveTo>
                    <a:pt x="800100" y="329184"/>
                  </a:moveTo>
                  <a:lnTo>
                    <a:pt x="800100" y="234696"/>
                  </a:lnTo>
                  <a:lnTo>
                    <a:pt x="787400" y="237744"/>
                  </a:lnTo>
                  <a:lnTo>
                    <a:pt x="787400" y="245364"/>
                  </a:lnTo>
                  <a:lnTo>
                    <a:pt x="774700" y="252984"/>
                  </a:lnTo>
                  <a:lnTo>
                    <a:pt x="762000" y="263652"/>
                  </a:lnTo>
                  <a:lnTo>
                    <a:pt x="762000" y="272796"/>
                  </a:lnTo>
                  <a:lnTo>
                    <a:pt x="749300" y="284988"/>
                  </a:lnTo>
                  <a:lnTo>
                    <a:pt x="749300" y="464820"/>
                  </a:lnTo>
                  <a:lnTo>
                    <a:pt x="774700" y="406908"/>
                  </a:lnTo>
                  <a:lnTo>
                    <a:pt x="774700" y="379476"/>
                  </a:lnTo>
                  <a:lnTo>
                    <a:pt x="787400" y="353568"/>
                  </a:lnTo>
                  <a:lnTo>
                    <a:pt x="800100" y="329184"/>
                  </a:lnTo>
                  <a:close/>
                </a:path>
                <a:path w="1397000" h="591819">
                  <a:moveTo>
                    <a:pt x="1231900" y="397764"/>
                  </a:moveTo>
                  <a:lnTo>
                    <a:pt x="1197013" y="377180"/>
                  </a:lnTo>
                  <a:lnTo>
                    <a:pt x="1193800" y="377952"/>
                  </a:lnTo>
                  <a:lnTo>
                    <a:pt x="1143000" y="384048"/>
                  </a:lnTo>
                  <a:lnTo>
                    <a:pt x="1130300" y="382524"/>
                  </a:lnTo>
                  <a:lnTo>
                    <a:pt x="1104900" y="381000"/>
                  </a:lnTo>
                  <a:lnTo>
                    <a:pt x="1092200" y="377952"/>
                  </a:lnTo>
                  <a:lnTo>
                    <a:pt x="1092200" y="376428"/>
                  </a:lnTo>
                  <a:lnTo>
                    <a:pt x="1079500" y="373380"/>
                  </a:lnTo>
                  <a:lnTo>
                    <a:pt x="1066800" y="368808"/>
                  </a:lnTo>
                  <a:lnTo>
                    <a:pt x="1066800" y="364236"/>
                  </a:lnTo>
                  <a:lnTo>
                    <a:pt x="1041400" y="353568"/>
                  </a:lnTo>
                  <a:lnTo>
                    <a:pt x="1028700" y="341376"/>
                  </a:lnTo>
                  <a:lnTo>
                    <a:pt x="1003300" y="326136"/>
                  </a:lnTo>
                  <a:lnTo>
                    <a:pt x="965200" y="297180"/>
                  </a:lnTo>
                  <a:lnTo>
                    <a:pt x="927100" y="266700"/>
                  </a:lnTo>
                  <a:lnTo>
                    <a:pt x="914400" y="254508"/>
                  </a:lnTo>
                  <a:lnTo>
                    <a:pt x="901700" y="248412"/>
                  </a:lnTo>
                  <a:lnTo>
                    <a:pt x="889000" y="243840"/>
                  </a:lnTo>
                  <a:lnTo>
                    <a:pt x="876300" y="237744"/>
                  </a:lnTo>
                  <a:lnTo>
                    <a:pt x="863600" y="233172"/>
                  </a:lnTo>
                  <a:lnTo>
                    <a:pt x="850900" y="227076"/>
                  </a:lnTo>
                  <a:lnTo>
                    <a:pt x="838200" y="227076"/>
                  </a:lnTo>
                  <a:lnTo>
                    <a:pt x="825500" y="225552"/>
                  </a:lnTo>
                  <a:lnTo>
                    <a:pt x="812800" y="230124"/>
                  </a:lnTo>
                  <a:lnTo>
                    <a:pt x="800100" y="230124"/>
                  </a:lnTo>
                  <a:lnTo>
                    <a:pt x="800100" y="309372"/>
                  </a:lnTo>
                  <a:lnTo>
                    <a:pt x="812800" y="294132"/>
                  </a:lnTo>
                  <a:lnTo>
                    <a:pt x="825500" y="289560"/>
                  </a:lnTo>
                  <a:lnTo>
                    <a:pt x="825500" y="283464"/>
                  </a:lnTo>
                  <a:lnTo>
                    <a:pt x="838200" y="283464"/>
                  </a:lnTo>
                  <a:lnTo>
                    <a:pt x="850900" y="286512"/>
                  </a:lnTo>
                  <a:lnTo>
                    <a:pt x="850900" y="288036"/>
                  </a:lnTo>
                  <a:lnTo>
                    <a:pt x="863600" y="291084"/>
                  </a:lnTo>
                  <a:lnTo>
                    <a:pt x="863600" y="294132"/>
                  </a:lnTo>
                  <a:lnTo>
                    <a:pt x="876300" y="303276"/>
                  </a:lnTo>
                  <a:lnTo>
                    <a:pt x="901700" y="315468"/>
                  </a:lnTo>
                  <a:lnTo>
                    <a:pt x="914400" y="327660"/>
                  </a:lnTo>
                  <a:lnTo>
                    <a:pt x="939800" y="341376"/>
                  </a:lnTo>
                  <a:lnTo>
                    <a:pt x="977900" y="371856"/>
                  </a:lnTo>
                  <a:lnTo>
                    <a:pt x="990600" y="387096"/>
                  </a:lnTo>
                  <a:lnTo>
                    <a:pt x="1016000" y="400812"/>
                  </a:lnTo>
                  <a:lnTo>
                    <a:pt x="1079500" y="432816"/>
                  </a:lnTo>
                  <a:lnTo>
                    <a:pt x="1104900" y="437388"/>
                  </a:lnTo>
                  <a:lnTo>
                    <a:pt x="1117600" y="440436"/>
                  </a:lnTo>
                  <a:lnTo>
                    <a:pt x="1155700" y="440436"/>
                  </a:lnTo>
                  <a:lnTo>
                    <a:pt x="1219200" y="431292"/>
                  </a:lnTo>
                  <a:lnTo>
                    <a:pt x="1222345" y="430725"/>
                  </a:lnTo>
                  <a:lnTo>
                    <a:pt x="1231900" y="397764"/>
                  </a:lnTo>
                  <a:close/>
                </a:path>
                <a:path w="1397000" h="591819">
                  <a:moveTo>
                    <a:pt x="1397000" y="333756"/>
                  </a:moveTo>
                  <a:lnTo>
                    <a:pt x="1079500" y="307848"/>
                  </a:lnTo>
                  <a:lnTo>
                    <a:pt x="1197013" y="377180"/>
                  </a:lnTo>
                  <a:lnTo>
                    <a:pt x="1206500" y="374904"/>
                  </a:lnTo>
                  <a:lnTo>
                    <a:pt x="1219200" y="370332"/>
                  </a:lnTo>
                  <a:lnTo>
                    <a:pt x="1231900" y="370332"/>
                  </a:lnTo>
                  <a:lnTo>
                    <a:pt x="1244600" y="425196"/>
                  </a:lnTo>
                  <a:lnTo>
                    <a:pt x="1244600" y="502651"/>
                  </a:lnTo>
                  <a:lnTo>
                    <a:pt x="1397000" y="333756"/>
                  </a:lnTo>
                  <a:close/>
                </a:path>
                <a:path w="1397000" h="591819">
                  <a:moveTo>
                    <a:pt x="1244600" y="502651"/>
                  </a:moveTo>
                  <a:lnTo>
                    <a:pt x="1244600" y="426720"/>
                  </a:lnTo>
                  <a:lnTo>
                    <a:pt x="1222345" y="430725"/>
                  </a:lnTo>
                  <a:lnTo>
                    <a:pt x="1181100" y="573024"/>
                  </a:lnTo>
                  <a:lnTo>
                    <a:pt x="1244600" y="502651"/>
                  </a:lnTo>
                  <a:close/>
                </a:path>
                <a:path w="1397000" h="591819">
                  <a:moveTo>
                    <a:pt x="1244600" y="426720"/>
                  </a:moveTo>
                  <a:lnTo>
                    <a:pt x="1244600" y="425196"/>
                  </a:lnTo>
                  <a:lnTo>
                    <a:pt x="1231900" y="370332"/>
                  </a:lnTo>
                  <a:lnTo>
                    <a:pt x="1219200" y="370332"/>
                  </a:lnTo>
                  <a:lnTo>
                    <a:pt x="1206500" y="374904"/>
                  </a:lnTo>
                  <a:lnTo>
                    <a:pt x="1197013" y="377180"/>
                  </a:lnTo>
                  <a:lnTo>
                    <a:pt x="1231900" y="397764"/>
                  </a:lnTo>
                  <a:lnTo>
                    <a:pt x="1231900" y="429006"/>
                  </a:lnTo>
                  <a:lnTo>
                    <a:pt x="1244600" y="426720"/>
                  </a:lnTo>
                  <a:close/>
                </a:path>
                <a:path w="1397000" h="591819">
                  <a:moveTo>
                    <a:pt x="1231900" y="429006"/>
                  </a:moveTo>
                  <a:lnTo>
                    <a:pt x="1231900" y="397764"/>
                  </a:lnTo>
                  <a:lnTo>
                    <a:pt x="1222345" y="430725"/>
                  </a:lnTo>
                  <a:lnTo>
                    <a:pt x="1231900" y="429006"/>
                  </a:lnTo>
                  <a:close/>
                </a:path>
              </a:pathLst>
            </a:custGeom>
            <a:solidFill>
              <a:srgbClr val="FA3B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0438" y="2543556"/>
              <a:ext cx="1397000" cy="972312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912498" y="3621023"/>
            <a:ext cx="3744595" cy="544195"/>
            <a:chOff x="1912498" y="3621023"/>
            <a:chExt cx="3744595" cy="544195"/>
          </a:xfrm>
        </p:grpSpPr>
        <p:sp>
          <p:nvSpPr>
            <p:cNvPr id="12" name="object 12"/>
            <p:cNvSpPr/>
            <p:nvPr/>
          </p:nvSpPr>
          <p:spPr>
            <a:xfrm>
              <a:off x="1917070" y="3625595"/>
              <a:ext cx="3733800" cy="152400"/>
            </a:xfrm>
            <a:custGeom>
              <a:avLst/>
              <a:gdLst/>
              <a:ahLst/>
              <a:cxnLst/>
              <a:rect l="l" t="t" r="r" b="b"/>
              <a:pathLst>
                <a:path w="3733800" h="152400">
                  <a:moveTo>
                    <a:pt x="0" y="0"/>
                  </a:moveTo>
                  <a:lnTo>
                    <a:pt x="0" y="152400"/>
                  </a:lnTo>
                  <a:lnTo>
                    <a:pt x="3733800" y="152400"/>
                  </a:lnTo>
                  <a:lnTo>
                    <a:pt x="3733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A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2498" y="3621023"/>
              <a:ext cx="3744595" cy="157480"/>
            </a:xfrm>
            <a:custGeom>
              <a:avLst/>
              <a:gdLst/>
              <a:ahLst/>
              <a:cxnLst/>
              <a:rect l="l" t="t" r="r" b="b"/>
              <a:pathLst>
                <a:path w="3744595" h="157479">
                  <a:moveTo>
                    <a:pt x="3744468" y="156972"/>
                  </a:moveTo>
                  <a:lnTo>
                    <a:pt x="3744468" y="0"/>
                  </a:lnTo>
                  <a:lnTo>
                    <a:pt x="0" y="0"/>
                  </a:lnTo>
                  <a:lnTo>
                    <a:pt x="0" y="156972"/>
                  </a:lnTo>
                  <a:lnTo>
                    <a:pt x="4572" y="156972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3733800" y="10668"/>
                  </a:lnTo>
                  <a:lnTo>
                    <a:pt x="3733800" y="4572"/>
                  </a:lnTo>
                  <a:lnTo>
                    <a:pt x="3738372" y="10668"/>
                  </a:lnTo>
                  <a:lnTo>
                    <a:pt x="3738372" y="156972"/>
                  </a:lnTo>
                  <a:lnTo>
                    <a:pt x="3744468" y="156972"/>
                  </a:lnTo>
                  <a:close/>
                </a:path>
                <a:path w="3744595" h="157479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3744595" h="157479">
                  <a:moveTo>
                    <a:pt x="10668" y="156972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156972"/>
                  </a:lnTo>
                  <a:lnTo>
                    <a:pt x="10668" y="156972"/>
                  </a:lnTo>
                  <a:close/>
                </a:path>
                <a:path w="3744595" h="157479">
                  <a:moveTo>
                    <a:pt x="3738372" y="10668"/>
                  </a:moveTo>
                  <a:lnTo>
                    <a:pt x="3733800" y="4572"/>
                  </a:lnTo>
                  <a:lnTo>
                    <a:pt x="3733800" y="10668"/>
                  </a:lnTo>
                  <a:lnTo>
                    <a:pt x="3738372" y="10668"/>
                  </a:lnTo>
                  <a:close/>
                </a:path>
                <a:path w="3744595" h="157479">
                  <a:moveTo>
                    <a:pt x="3738372" y="156972"/>
                  </a:moveTo>
                  <a:lnTo>
                    <a:pt x="3738372" y="10668"/>
                  </a:lnTo>
                  <a:lnTo>
                    <a:pt x="3733800" y="10668"/>
                  </a:lnTo>
                  <a:lnTo>
                    <a:pt x="3733800" y="156972"/>
                  </a:lnTo>
                  <a:lnTo>
                    <a:pt x="3738372" y="1569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17070" y="3777996"/>
              <a:ext cx="3733800" cy="381000"/>
            </a:xfrm>
            <a:custGeom>
              <a:avLst/>
              <a:gdLst/>
              <a:ahLst/>
              <a:cxnLst/>
              <a:rect l="l" t="t" r="r" b="b"/>
              <a:pathLst>
                <a:path w="3733800" h="381000">
                  <a:moveTo>
                    <a:pt x="37338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3733800" y="380999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FECA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12498" y="3777996"/>
              <a:ext cx="3744595" cy="387350"/>
            </a:xfrm>
            <a:custGeom>
              <a:avLst/>
              <a:gdLst/>
              <a:ahLst/>
              <a:cxnLst/>
              <a:rect l="l" t="t" r="r" b="b"/>
              <a:pathLst>
                <a:path w="3744595" h="387350">
                  <a:moveTo>
                    <a:pt x="10668" y="376427"/>
                  </a:moveTo>
                  <a:lnTo>
                    <a:pt x="10668" y="0"/>
                  </a:lnTo>
                  <a:lnTo>
                    <a:pt x="0" y="0"/>
                  </a:lnTo>
                  <a:lnTo>
                    <a:pt x="0" y="387095"/>
                  </a:lnTo>
                  <a:lnTo>
                    <a:pt x="4572" y="387095"/>
                  </a:lnTo>
                  <a:lnTo>
                    <a:pt x="4572" y="376427"/>
                  </a:lnTo>
                  <a:lnTo>
                    <a:pt x="10668" y="376427"/>
                  </a:lnTo>
                  <a:close/>
                </a:path>
                <a:path w="3744595" h="387350">
                  <a:moveTo>
                    <a:pt x="3738372" y="376427"/>
                  </a:moveTo>
                  <a:lnTo>
                    <a:pt x="4572" y="376427"/>
                  </a:lnTo>
                  <a:lnTo>
                    <a:pt x="10668" y="380999"/>
                  </a:lnTo>
                  <a:lnTo>
                    <a:pt x="10668" y="387095"/>
                  </a:lnTo>
                  <a:lnTo>
                    <a:pt x="3733800" y="387095"/>
                  </a:lnTo>
                  <a:lnTo>
                    <a:pt x="3733800" y="380999"/>
                  </a:lnTo>
                  <a:lnTo>
                    <a:pt x="3738372" y="376427"/>
                  </a:lnTo>
                  <a:close/>
                </a:path>
                <a:path w="3744595" h="387350">
                  <a:moveTo>
                    <a:pt x="10668" y="387095"/>
                  </a:moveTo>
                  <a:lnTo>
                    <a:pt x="10668" y="380999"/>
                  </a:lnTo>
                  <a:lnTo>
                    <a:pt x="4572" y="376427"/>
                  </a:lnTo>
                  <a:lnTo>
                    <a:pt x="4572" y="387095"/>
                  </a:lnTo>
                  <a:lnTo>
                    <a:pt x="10668" y="387095"/>
                  </a:lnTo>
                  <a:close/>
                </a:path>
                <a:path w="3744595" h="387350">
                  <a:moveTo>
                    <a:pt x="3744468" y="387095"/>
                  </a:moveTo>
                  <a:lnTo>
                    <a:pt x="3744468" y="0"/>
                  </a:lnTo>
                  <a:lnTo>
                    <a:pt x="3733800" y="0"/>
                  </a:lnTo>
                  <a:lnTo>
                    <a:pt x="3733800" y="376427"/>
                  </a:lnTo>
                  <a:lnTo>
                    <a:pt x="3738372" y="376427"/>
                  </a:lnTo>
                  <a:lnTo>
                    <a:pt x="3738372" y="387095"/>
                  </a:lnTo>
                  <a:lnTo>
                    <a:pt x="3744468" y="387095"/>
                  </a:lnTo>
                  <a:close/>
                </a:path>
                <a:path w="3744595" h="387350">
                  <a:moveTo>
                    <a:pt x="3738372" y="387095"/>
                  </a:moveTo>
                  <a:lnTo>
                    <a:pt x="3738372" y="376427"/>
                  </a:lnTo>
                  <a:lnTo>
                    <a:pt x="3733800" y="380999"/>
                  </a:lnTo>
                  <a:lnTo>
                    <a:pt x="3733800" y="387095"/>
                  </a:lnTo>
                  <a:lnTo>
                    <a:pt x="3738372" y="387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17669" y="1949195"/>
            <a:ext cx="2438399" cy="66751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796414" y="2145283"/>
            <a:ext cx="1804035" cy="5048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870"/>
              </a:lnSpc>
              <a:spcBef>
                <a:spcPts val="120"/>
              </a:spcBef>
              <a:tabLst>
                <a:tab pos="347345" algn="l"/>
                <a:tab pos="821690" algn="l"/>
              </a:tabLst>
            </a:pPr>
            <a:r>
              <a:rPr sz="1850" b="1" spc="10" dirty="0">
                <a:latin typeface="Times New Roman"/>
                <a:cs typeface="Times New Roman"/>
              </a:rPr>
              <a:t>E	</a:t>
            </a:r>
            <a:r>
              <a:rPr sz="1850" b="1" spc="5" dirty="0">
                <a:latin typeface="Times New Roman"/>
                <a:cs typeface="Times New Roman"/>
              </a:rPr>
              <a:t>-</a:t>
            </a:r>
            <a:r>
              <a:rPr sz="1850" b="1" spc="-10" dirty="0">
                <a:latin typeface="Times New Roman"/>
                <a:cs typeface="Times New Roman"/>
              </a:rPr>
              <a:t> </a:t>
            </a:r>
            <a:r>
              <a:rPr sz="1850" b="1" spc="10" dirty="0">
                <a:latin typeface="Times New Roman"/>
                <a:cs typeface="Times New Roman"/>
              </a:rPr>
              <a:t>E	=</a:t>
            </a:r>
            <a:r>
              <a:rPr sz="1850" b="1" spc="-30" dirty="0">
                <a:latin typeface="Times New Roman"/>
                <a:cs typeface="Times New Roman"/>
              </a:rPr>
              <a:t> </a:t>
            </a:r>
            <a:r>
              <a:rPr sz="1850" b="1" spc="5" dirty="0">
                <a:latin typeface="Calibri"/>
                <a:cs typeface="Calibri"/>
              </a:rPr>
              <a:t>ΔE</a:t>
            </a:r>
            <a:r>
              <a:rPr sz="1850" b="1" spc="-20" dirty="0">
                <a:latin typeface="Calibri"/>
                <a:cs typeface="Calibri"/>
              </a:rPr>
              <a:t> </a:t>
            </a:r>
            <a:r>
              <a:rPr sz="1850" b="1" spc="10" dirty="0">
                <a:latin typeface="Calibri"/>
                <a:cs typeface="Calibri"/>
              </a:rPr>
              <a:t>=</a:t>
            </a:r>
            <a:r>
              <a:rPr sz="1850" b="1" spc="-15" dirty="0">
                <a:latin typeface="Calibri"/>
                <a:cs typeface="Calibri"/>
              </a:rPr>
              <a:t> </a:t>
            </a:r>
            <a:r>
              <a:rPr sz="1850" b="1" spc="10" dirty="0">
                <a:latin typeface="Times New Roman"/>
                <a:cs typeface="Times New Roman"/>
              </a:rPr>
              <a:t>h</a:t>
            </a:r>
            <a:r>
              <a:rPr sz="1850" b="1" spc="-25" dirty="0">
                <a:latin typeface="Times New Roman"/>
                <a:cs typeface="Times New Roman"/>
              </a:rPr>
              <a:t> </a:t>
            </a:r>
            <a:r>
              <a:rPr sz="1850" b="1" spc="5" dirty="0">
                <a:latin typeface="Times New Roman"/>
                <a:cs typeface="Times New Roman"/>
              </a:rPr>
              <a:t>ν</a:t>
            </a:r>
            <a:endParaRPr sz="1850">
              <a:latin typeface="Times New Roman"/>
              <a:cs typeface="Times New Roman"/>
            </a:endParaRPr>
          </a:p>
          <a:p>
            <a:pPr marL="170815">
              <a:lnSpc>
                <a:spcPts val="1870"/>
              </a:lnSpc>
              <a:tabLst>
                <a:tab pos="643255" algn="l"/>
              </a:tabLst>
            </a:pPr>
            <a:r>
              <a:rPr sz="1850" b="1" spc="10" dirty="0">
                <a:latin typeface="Times New Roman"/>
                <a:cs typeface="Times New Roman"/>
              </a:rPr>
              <a:t>2	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4712" y="4765038"/>
            <a:ext cx="9062085" cy="23742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 marR="42545" algn="just">
              <a:lnSpc>
                <a:spcPct val="99000"/>
              </a:lnSpc>
              <a:spcBef>
                <a:spcPts val="135"/>
              </a:spcBef>
            </a:pP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probability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occurrence</a:t>
            </a:r>
            <a:r>
              <a:rPr sz="2600" spc="6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stimulated </a:t>
            </a:r>
            <a:r>
              <a:rPr sz="2600" dirty="0">
                <a:latin typeface="Times New Roman"/>
                <a:cs typeface="Times New Roman"/>
              </a:rPr>
              <a:t>emission </a:t>
            </a:r>
            <a:r>
              <a:rPr sz="2600" spc="-5" dirty="0">
                <a:latin typeface="Times New Roman"/>
                <a:cs typeface="Times New Roman"/>
              </a:rPr>
              <a:t>transition </a:t>
            </a:r>
            <a:r>
              <a:rPr sz="2600" dirty="0">
                <a:latin typeface="Times New Roman"/>
                <a:cs typeface="Times New Roman"/>
              </a:rPr>
              <a:t> from the </a:t>
            </a:r>
            <a:r>
              <a:rPr sz="2600" spc="-5" dirty="0">
                <a:latin typeface="Times New Roman"/>
                <a:cs typeface="Times New Roman"/>
              </a:rPr>
              <a:t>upper level </a:t>
            </a:r>
            <a:r>
              <a:rPr sz="2600" dirty="0">
                <a:latin typeface="Times New Roman"/>
                <a:cs typeface="Times New Roman"/>
              </a:rPr>
              <a:t>2 </a:t>
            </a:r>
            <a:r>
              <a:rPr sz="2600" spc="-5" dirty="0">
                <a:latin typeface="Times New Roman"/>
                <a:cs typeface="Times New Roman"/>
              </a:rPr>
              <a:t>to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lower level </a:t>
            </a:r>
            <a:r>
              <a:rPr sz="2600" dirty="0">
                <a:latin typeface="Times New Roman"/>
                <a:cs typeface="Times New Roman"/>
              </a:rPr>
              <a:t>1 </a:t>
            </a:r>
            <a:r>
              <a:rPr sz="2600" spc="-5" dirty="0">
                <a:latin typeface="Times New Roman"/>
                <a:cs typeface="Times New Roman"/>
              </a:rPr>
              <a:t>is proportional to </a:t>
            </a:r>
            <a:r>
              <a:rPr sz="2600" spc="5" dirty="0">
                <a:latin typeface="Times New Roman"/>
                <a:cs typeface="Times New Roman"/>
              </a:rPr>
              <a:t>the 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energy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density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u(ν)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radiation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expressed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as</a:t>
            </a:r>
            <a:endParaRPr sz="2600">
              <a:latin typeface="Times New Roman"/>
              <a:cs typeface="Times New Roman"/>
            </a:endParaRPr>
          </a:p>
          <a:p>
            <a:pPr marL="3063240">
              <a:lnSpc>
                <a:spcPts val="3350"/>
              </a:lnSpc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΄΄</a:t>
            </a:r>
            <a:r>
              <a:rPr sz="2775" b="1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21</a:t>
            </a:r>
            <a:r>
              <a:rPr sz="2775" b="1" spc="337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 B</a:t>
            </a:r>
            <a:r>
              <a:rPr sz="2775" b="1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21</a:t>
            </a:r>
            <a:r>
              <a:rPr sz="2775" b="1" spc="34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u(ν)</a:t>
            </a:r>
            <a:endParaRPr sz="2800">
              <a:latin typeface="Times New Roman"/>
              <a:cs typeface="Times New Roman"/>
            </a:endParaRPr>
          </a:p>
          <a:p>
            <a:pPr marL="125095" marR="257175" indent="-74930">
              <a:lnSpc>
                <a:spcPct val="100000"/>
              </a:lnSpc>
              <a:spcBef>
                <a:spcPts val="75"/>
              </a:spcBef>
            </a:pPr>
            <a:r>
              <a:rPr sz="2400" b="1" spc="-15" dirty="0">
                <a:solidFill>
                  <a:srgbClr val="CC00FF"/>
                </a:solidFill>
                <a:latin typeface="Times New Roman"/>
                <a:cs typeface="Times New Roman"/>
              </a:rPr>
              <a:t>Where 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proportionality constant B</a:t>
            </a:r>
            <a:r>
              <a:rPr sz="2400" b="1" spc="-7" baseline="-20833" dirty="0">
                <a:solidFill>
                  <a:srgbClr val="CC00FF"/>
                </a:solidFill>
                <a:latin typeface="Times New Roman"/>
                <a:cs typeface="Times New Roman"/>
              </a:rPr>
              <a:t>21</a:t>
            </a:r>
            <a:r>
              <a:rPr sz="2400" b="1" baseline="-20833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FF"/>
                </a:solidFill>
                <a:latin typeface="Times New Roman"/>
                <a:cs typeface="Times New Roman"/>
              </a:rPr>
              <a:t>is 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known </a:t>
            </a:r>
            <a:r>
              <a:rPr sz="2400" b="1" dirty="0">
                <a:solidFill>
                  <a:srgbClr val="CC00FF"/>
                </a:solidFill>
                <a:latin typeface="Times New Roman"/>
                <a:cs typeface="Times New Roman"/>
              </a:rPr>
              <a:t>as 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Einstein </a:t>
            </a:r>
            <a:r>
              <a:rPr sz="2400" b="1" spc="-125" dirty="0">
                <a:solidFill>
                  <a:srgbClr val="CC00FF"/>
                </a:solidFill>
                <a:latin typeface="Times New Roman"/>
                <a:cs typeface="Times New Roman"/>
              </a:rPr>
              <a:t>coeffici</a:t>
            </a:r>
            <a:r>
              <a:rPr sz="2100" spc="-187" baseline="-35714" dirty="0">
                <a:latin typeface="Arial"/>
                <a:cs typeface="Arial"/>
              </a:rPr>
              <a:t>1</a:t>
            </a:r>
            <a:r>
              <a:rPr sz="2400" b="1" spc="-125" dirty="0">
                <a:solidFill>
                  <a:srgbClr val="CC00FF"/>
                </a:solidFill>
                <a:latin typeface="Times New Roman"/>
                <a:cs typeface="Times New Roman"/>
              </a:rPr>
              <a:t>e</a:t>
            </a:r>
            <a:r>
              <a:rPr sz="2100" spc="-187" baseline="-35714" dirty="0">
                <a:latin typeface="Arial"/>
                <a:cs typeface="Arial"/>
              </a:rPr>
              <a:t>0</a:t>
            </a:r>
            <a:r>
              <a:rPr sz="2400" b="1" spc="-125" dirty="0">
                <a:solidFill>
                  <a:srgbClr val="CC00FF"/>
                </a:solidFill>
                <a:latin typeface="Times New Roman"/>
                <a:cs typeface="Times New Roman"/>
              </a:rPr>
              <a:t>nt </a:t>
            </a:r>
            <a:r>
              <a:rPr sz="2400" b="1" spc="-585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FF"/>
                </a:solidFill>
                <a:latin typeface="Times New Roman"/>
                <a:cs typeface="Times New Roman"/>
              </a:rPr>
              <a:t>of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 stimulated</a:t>
            </a:r>
            <a:r>
              <a:rPr sz="2400" b="1" spc="-30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FF"/>
                </a:solidFill>
                <a:latin typeface="Times New Roman"/>
                <a:cs typeface="Times New Roman"/>
              </a:rPr>
              <a:t>emission</a:t>
            </a:r>
            <a:r>
              <a:rPr sz="2400" b="1" spc="-30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FF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radiation.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073" y="425195"/>
            <a:ext cx="8229596" cy="60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2476" y="478027"/>
            <a:ext cx="7349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001F5F"/>
                </a:solidFill>
                <a:latin typeface="Arial"/>
                <a:cs typeface="Arial"/>
              </a:rPr>
              <a:t>Relation</a:t>
            </a:r>
            <a:r>
              <a:rPr sz="30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001F5F"/>
                </a:solidFill>
                <a:latin typeface="Arial"/>
                <a:cs typeface="Arial"/>
              </a:rPr>
              <a:t>between</a:t>
            </a:r>
            <a:r>
              <a:rPr sz="3000" b="1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001F5F"/>
                </a:solidFill>
                <a:latin typeface="Arial"/>
                <a:cs typeface="Arial"/>
              </a:rPr>
              <a:t>Einstein’s</a:t>
            </a:r>
            <a:r>
              <a:rPr sz="3000" b="1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001F5F"/>
                </a:solidFill>
                <a:latin typeface="Arial"/>
                <a:cs typeface="Arial"/>
              </a:rPr>
              <a:t>Coefficients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73" y="3240024"/>
            <a:ext cx="9144000" cy="3967479"/>
            <a:chOff x="774073" y="3240024"/>
            <a:chExt cx="9144000" cy="3967479"/>
          </a:xfrm>
        </p:grpSpPr>
        <p:sp>
          <p:nvSpPr>
            <p:cNvPr id="5" name="object 5"/>
            <p:cNvSpPr/>
            <p:nvPr/>
          </p:nvSpPr>
          <p:spPr>
            <a:xfrm>
              <a:off x="3665098" y="3240024"/>
              <a:ext cx="2906395" cy="538480"/>
            </a:xfrm>
            <a:custGeom>
              <a:avLst/>
              <a:gdLst/>
              <a:ahLst/>
              <a:cxnLst/>
              <a:rect l="l" t="t" r="r" b="b"/>
              <a:pathLst>
                <a:path w="2906395" h="538479">
                  <a:moveTo>
                    <a:pt x="2906268" y="537972"/>
                  </a:moveTo>
                  <a:lnTo>
                    <a:pt x="2906268" y="4572"/>
                  </a:lnTo>
                  <a:lnTo>
                    <a:pt x="2904744" y="1524"/>
                  </a:lnTo>
                  <a:lnTo>
                    <a:pt x="2900172" y="0"/>
                  </a:lnTo>
                  <a:lnTo>
                    <a:pt x="4572" y="0"/>
                  </a:lnTo>
                  <a:lnTo>
                    <a:pt x="1524" y="1524"/>
                  </a:lnTo>
                  <a:lnTo>
                    <a:pt x="0" y="4572"/>
                  </a:lnTo>
                  <a:lnTo>
                    <a:pt x="0" y="537972"/>
                  </a:lnTo>
                  <a:lnTo>
                    <a:pt x="4572" y="537972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2895600" y="10668"/>
                  </a:lnTo>
                  <a:lnTo>
                    <a:pt x="2895600" y="4572"/>
                  </a:lnTo>
                  <a:lnTo>
                    <a:pt x="2900172" y="10668"/>
                  </a:lnTo>
                  <a:lnTo>
                    <a:pt x="2900172" y="537972"/>
                  </a:lnTo>
                  <a:lnTo>
                    <a:pt x="2906268" y="537972"/>
                  </a:lnTo>
                  <a:close/>
                </a:path>
                <a:path w="2906395" h="538479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2906395" h="538479">
                  <a:moveTo>
                    <a:pt x="10668" y="537972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537972"/>
                  </a:lnTo>
                  <a:lnTo>
                    <a:pt x="10668" y="537972"/>
                  </a:lnTo>
                  <a:close/>
                </a:path>
                <a:path w="2906395" h="538479">
                  <a:moveTo>
                    <a:pt x="2900172" y="10668"/>
                  </a:moveTo>
                  <a:lnTo>
                    <a:pt x="2895600" y="4572"/>
                  </a:lnTo>
                  <a:lnTo>
                    <a:pt x="2895600" y="10668"/>
                  </a:lnTo>
                  <a:lnTo>
                    <a:pt x="2900172" y="10668"/>
                  </a:lnTo>
                  <a:close/>
                </a:path>
                <a:path w="2906395" h="538479">
                  <a:moveTo>
                    <a:pt x="2900172" y="537972"/>
                  </a:moveTo>
                  <a:lnTo>
                    <a:pt x="2900172" y="10668"/>
                  </a:lnTo>
                  <a:lnTo>
                    <a:pt x="2895600" y="10668"/>
                  </a:lnTo>
                  <a:lnTo>
                    <a:pt x="2895600" y="537972"/>
                  </a:lnTo>
                  <a:lnTo>
                    <a:pt x="2900172" y="5379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073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6" y="3428999"/>
                  </a:moveTo>
                  <a:lnTo>
                    <a:pt x="9143996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9143996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9312" y="1476247"/>
            <a:ext cx="9027795" cy="5231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0" marR="68580" indent="-3429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Let 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775" baseline="-21021" dirty="0">
                <a:latin typeface="Times New Roman"/>
                <a:cs typeface="Times New Roman"/>
              </a:rPr>
              <a:t>1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775" baseline="-21021" dirty="0">
                <a:latin typeface="Times New Roman"/>
                <a:cs typeface="Times New Roman"/>
              </a:rPr>
              <a:t>2</a:t>
            </a:r>
            <a:r>
              <a:rPr sz="2775" spc="7" baseline="-210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 the </a:t>
            </a:r>
            <a:r>
              <a:rPr sz="2800" spc="-5" dirty="0">
                <a:latin typeface="Times New Roman"/>
                <a:cs typeface="Times New Roman"/>
              </a:rPr>
              <a:t>number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atoms at </a:t>
            </a:r>
            <a:r>
              <a:rPr sz="2800" spc="-5" dirty="0">
                <a:latin typeface="Times New Roman"/>
                <a:cs typeface="Times New Roman"/>
              </a:rPr>
              <a:t>any instant in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 1 and </a:t>
            </a:r>
            <a:r>
              <a:rPr sz="2800" dirty="0">
                <a:latin typeface="Times New Roman"/>
                <a:cs typeface="Times New Roman"/>
              </a:rPr>
              <a:t>2, </a:t>
            </a:r>
            <a:r>
              <a:rPr sz="2800" spc="-5" dirty="0">
                <a:latin typeface="Times New Roman"/>
                <a:cs typeface="Times New Roman"/>
              </a:rPr>
              <a:t>respectively. The probability </a:t>
            </a:r>
            <a:r>
              <a:rPr sz="2800" dirty="0">
                <a:latin typeface="Times New Roman"/>
                <a:cs typeface="Times New Roman"/>
              </a:rPr>
              <a:t>of absorption for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number</a:t>
            </a:r>
            <a:r>
              <a:rPr sz="2800" dirty="0">
                <a:latin typeface="Times New Roman"/>
                <a:cs typeface="Times New Roman"/>
              </a:rPr>
              <a:t> of </a:t>
            </a:r>
            <a:r>
              <a:rPr sz="2800" spc="-10" dirty="0">
                <a:latin typeface="Times New Roman"/>
                <a:cs typeface="Times New Roman"/>
              </a:rPr>
              <a:t>atoms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from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per</a:t>
            </a:r>
            <a:r>
              <a:rPr sz="2800" dirty="0">
                <a:latin typeface="Times New Roman"/>
                <a:cs typeface="Times New Roman"/>
              </a:rPr>
              <a:t> unit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time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given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3007995">
              <a:lnSpc>
                <a:spcPct val="100000"/>
              </a:lnSpc>
            </a:pPr>
            <a:r>
              <a:rPr sz="2800" dirty="0">
                <a:solidFill>
                  <a:srgbClr val="6F2FA0"/>
                </a:solidFill>
                <a:latin typeface="Times New Roman"/>
                <a:cs typeface="Times New Roman"/>
              </a:rPr>
              <a:t>N</a:t>
            </a:r>
            <a:r>
              <a:rPr sz="2775" baseline="-21021" dirty="0">
                <a:solidFill>
                  <a:srgbClr val="6F2FA0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srgbClr val="6F2FA0"/>
                </a:solidFill>
                <a:latin typeface="Times New Roman"/>
                <a:cs typeface="Times New Roman"/>
              </a:rPr>
              <a:t>P</a:t>
            </a:r>
            <a:r>
              <a:rPr sz="2775" baseline="-21021" dirty="0">
                <a:solidFill>
                  <a:srgbClr val="6F2FA0"/>
                </a:solidFill>
                <a:latin typeface="Times New Roman"/>
                <a:cs typeface="Times New Roman"/>
              </a:rPr>
              <a:t>12</a:t>
            </a:r>
            <a:r>
              <a:rPr sz="2800" dirty="0">
                <a:solidFill>
                  <a:srgbClr val="6F2FA0"/>
                </a:solidFill>
                <a:latin typeface="Times New Roman"/>
                <a:cs typeface="Times New Roman"/>
              </a:rPr>
              <a:t>= N</a:t>
            </a:r>
            <a:r>
              <a:rPr sz="2775" baseline="-21021" dirty="0">
                <a:solidFill>
                  <a:srgbClr val="6F2FA0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srgbClr val="6F2FA0"/>
                </a:solidFill>
                <a:latin typeface="Times New Roman"/>
                <a:cs typeface="Times New Roman"/>
              </a:rPr>
              <a:t>B</a:t>
            </a:r>
            <a:r>
              <a:rPr sz="2775" baseline="-21021" dirty="0">
                <a:solidFill>
                  <a:srgbClr val="6F2FA0"/>
                </a:solidFill>
                <a:latin typeface="Times New Roman"/>
                <a:cs typeface="Times New Roman"/>
              </a:rPr>
              <a:t>12</a:t>
            </a:r>
            <a:r>
              <a:rPr sz="2775" spc="367" baseline="-21021" dirty="0">
                <a:solidFill>
                  <a:srgbClr val="6F2FA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6F2FA0"/>
                </a:solidFill>
                <a:latin typeface="Times New Roman"/>
                <a:cs typeface="Times New Roman"/>
              </a:rPr>
              <a:t>u(ν)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418465" marR="54610" indent="-3429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8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1F5F"/>
                </a:solidFill>
                <a:latin typeface="Times New Roman"/>
                <a:cs typeface="Times New Roman"/>
              </a:rPr>
              <a:t>total</a:t>
            </a:r>
            <a:r>
              <a:rPr sz="28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probability</a:t>
            </a:r>
            <a:r>
              <a:rPr sz="28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800" b="1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transition</a:t>
            </a:r>
            <a:r>
              <a:rPr sz="2800" b="1" dirty="0">
                <a:solidFill>
                  <a:srgbClr val="001F5F"/>
                </a:solidFill>
                <a:latin typeface="Times New Roman"/>
                <a:cs typeface="Times New Roman"/>
              </a:rPr>
              <a:t> for</a:t>
            </a:r>
            <a:r>
              <a:rPr sz="28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 number</a:t>
            </a:r>
            <a:r>
              <a:rPr sz="2800" b="1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800" b="1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atoms </a:t>
            </a:r>
            <a:r>
              <a:rPr sz="2800" b="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from state 2 to </a:t>
            </a:r>
            <a:r>
              <a:rPr sz="2800" b="1" dirty="0">
                <a:solidFill>
                  <a:srgbClr val="001F5F"/>
                </a:solidFill>
                <a:latin typeface="Times New Roman"/>
                <a:cs typeface="Times New Roman"/>
              </a:rPr>
              <a:t>1, </a:t>
            </a:r>
            <a:r>
              <a:rPr sz="28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either </a:t>
            </a:r>
            <a:r>
              <a:rPr sz="2800" b="1" dirty="0">
                <a:solidFill>
                  <a:srgbClr val="001F5F"/>
                </a:solidFill>
                <a:latin typeface="Times New Roman"/>
                <a:cs typeface="Times New Roman"/>
              </a:rPr>
              <a:t>by spontaneous or by </a:t>
            </a:r>
            <a:r>
              <a:rPr sz="28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stimulated </a:t>
            </a:r>
            <a:r>
              <a:rPr sz="2800" b="1" spc="-6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emission</a:t>
            </a:r>
            <a:r>
              <a:rPr sz="28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per</a:t>
            </a:r>
            <a:r>
              <a:rPr sz="28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1F5F"/>
                </a:solidFill>
                <a:latin typeface="Times New Roman"/>
                <a:cs typeface="Times New Roman"/>
              </a:rPr>
              <a:t>unit</a:t>
            </a:r>
            <a:r>
              <a:rPr sz="2800" b="1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time</a:t>
            </a:r>
            <a:r>
              <a:rPr sz="2800" b="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800" b="1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given </a:t>
            </a:r>
            <a:r>
              <a:rPr sz="2800" b="1" dirty="0">
                <a:solidFill>
                  <a:srgbClr val="001F5F"/>
                </a:solidFill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2919730">
              <a:lnSpc>
                <a:spcPct val="100000"/>
              </a:lnSpc>
            </a:pPr>
            <a:r>
              <a:rPr sz="2800" dirty="0">
                <a:solidFill>
                  <a:srgbClr val="FF0065"/>
                </a:solidFill>
                <a:latin typeface="Times New Roman"/>
                <a:cs typeface="Times New Roman"/>
              </a:rPr>
              <a:t>N</a:t>
            </a:r>
            <a:r>
              <a:rPr sz="2775" baseline="-21021" dirty="0">
                <a:solidFill>
                  <a:srgbClr val="FF0065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FF0065"/>
                </a:solidFill>
                <a:latin typeface="Times New Roman"/>
                <a:cs typeface="Times New Roman"/>
              </a:rPr>
              <a:t>P</a:t>
            </a:r>
            <a:r>
              <a:rPr sz="2775" baseline="-21021" dirty="0">
                <a:solidFill>
                  <a:srgbClr val="FF0065"/>
                </a:solidFill>
                <a:latin typeface="Times New Roman"/>
                <a:cs typeface="Times New Roman"/>
              </a:rPr>
              <a:t>21</a:t>
            </a:r>
            <a:r>
              <a:rPr sz="2800" dirty="0">
                <a:solidFill>
                  <a:srgbClr val="FF0065"/>
                </a:solidFill>
                <a:latin typeface="Times New Roman"/>
                <a:cs typeface="Times New Roman"/>
              </a:rPr>
              <a:t>=N</a:t>
            </a:r>
            <a:r>
              <a:rPr sz="2775" baseline="-21021" dirty="0">
                <a:solidFill>
                  <a:srgbClr val="FF0065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FF0065"/>
                </a:solidFill>
                <a:latin typeface="Times New Roman"/>
                <a:cs typeface="Times New Roman"/>
              </a:rPr>
              <a:t>[A</a:t>
            </a:r>
            <a:r>
              <a:rPr sz="2775" baseline="-21021" dirty="0">
                <a:solidFill>
                  <a:srgbClr val="FF0065"/>
                </a:solidFill>
                <a:latin typeface="Times New Roman"/>
                <a:cs typeface="Times New Roman"/>
              </a:rPr>
              <a:t>21</a:t>
            </a:r>
            <a:r>
              <a:rPr sz="2800" dirty="0">
                <a:solidFill>
                  <a:srgbClr val="FF0065"/>
                </a:solidFill>
                <a:latin typeface="Times New Roman"/>
                <a:cs typeface="Times New Roman"/>
              </a:rPr>
              <a:t>+B</a:t>
            </a:r>
            <a:r>
              <a:rPr sz="2775" baseline="-21021" dirty="0">
                <a:solidFill>
                  <a:srgbClr val="FF0065"/>
                </a:solidFill>
                <a:latin typeface="Times New Roman"/>
                <a:cs typeface="Times New Roman"/>
              </a:rPr>
              <a:t>21</a:t>
            </a:r>
            <a:r>
              <a:rPr sz="2775" spc="390" baseline="-21021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65"/>
                </a:solidFill>
                <a:latin typeface="Times New Roman"/>
                <a:cs typeface="Times New Roman"/>
              </a:rPr>
              <a:t>u(ν)]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65098" y="3777996"/>
            <a:ext cx="2906395" cy="82550"/>
          </a:xfrm>
          <a:custGeom>
            <a:avLst/>
            <a:gdLst/>
            <a:ahLst/>
            <a:cxnLst/>
            <a:rect l="l" t="t" r="r" b="b"/>
            <a:pathLst>
              <a:path w="2906395" h="82550">
                <a:moveTo>
                  <a:pt x="10668" y="71627"/>
                </a:moveTo>
                <a:lnTo>
                  <a:pt x="10668" y="0"/>
                </a:lnTo>
                <a:lnTo>
                  <a:pt x="0" y="0"/>
                </a:lnTo>
                <a:lnTo>
                  <a:pt x="0" y="76199"/>
                </a:lnTo>
                <a:lnTo>
                  <a:pt x="1524" y="80771"/>
                </a:lnTo>
                <a:lnTo>
                  <a:pt x="4572" y="82295"/>
                </a:lnTo>
                <a:lnTo>
                  <a:pt x="4572" y="71627"/>
                </a:lnTo>
                <a:lnTo>
                  <a:pt x="10668" y="71627"/>
                </a:lnTo>
                <a:close/>
              </a:path>
              <a:path w="2906395" h="82550">
                <a:moveTo>
                  <a:pt x="2900172" y="71627"/>
                </a:moveTo>
                <a:lnTo>
                  <a:pt x="4572" y="71627"/>
                </a:lnTo>
                <a:lnTo>
                  <a:pt x="10668" y="76199"/>
                </a:lnTo>
                <a:lnTo>
                  <a:pt x="10668" y="82295"/>
                </a:lnTo>
                <a:lnTo>
                  <a:pt x="2895600" y="82295"/>
                </a:lnTo>
                <a:lnTo>
                  <a:pt x="2895600" y="76199"/>
                </a:lnTo>
                <a:lnTo>
                  <a:pt x="2900172" y="71627"/>
                </a:lnTo>
                <a:close/>
              </a:path>
              <a:path w="2906395" h="82550">
                <a:moveTo>
                  <a:pt x="10668" y="82295"/>
                </a:moveTo>
                <a:lnTo>
                  <a:pt x="10668" y="76199"/>
                </a:lnTo>
                <a:lnTo>
                  <a:pt x="4572" y="71627"/>
                </a:lnTo>
                <a:lnTo>
                  <a:pt x="4572" y="82295"/>
                </a:lnTo>
                <a:lnTo>
                  <a:pt x="10668" y="82295"/>
                </a:lnTo>
                <a:close/>
              </a:path>
              <a:path w="2906395" h="82550">
                <a:moveTo>
                  <a:pt x="2906268" y="76199"/>
                </a:moveTo>
                <a:lnTo>
                  <a:pt x="2906268" y="0"/>
                </a:lnTo>
                <a:lnTo>
                  <a:pt x="2895600" y="0"/>
                </a:lnTo>
                <a:lnTo>
                  <a:pt x="2895600" y="71627"/>
                </a:lnTo>
                <a:lnTo>
                  <a:pt x="2900172" y="71627"/>
                </a:lnTo>
                <a:lnTo>
                  <a:pt x="2900172" y="82295"/>
                </a:lnTo>
                <a:lnTo>
                  <a:pt x="2904744" y="80771"/>
                </a:lnTo>
                <a:lnTo>
                  <a:pt x="2906268" y="76199"/>
                </a:lnTo>
                <a:close/>
              </a:path>
              <a:path w="2906395" h="82550">
                <a:moveTo>
                  <a:pt x="2900172" y="82295"/>
                </a:moveTo>
                <a:lnTo>
                  <a:pt x="2900172" y="71627"/>
                </a:lnTo>
                <a:lnTo>
                  <a:pt x="2895600" y="76199"/>
                </a:lnTo>
                <a:lnTo>
                  <a:pt x="2895600" y="82295"/>
                </a:lnTo>
                <a:lnTo>
                  <a:pt x="2900172" y="82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12698" y="6135624"/>
            <a:ext cx="3896995" cy="620395"/>
          </a:xfrm>
          <a:custGeom>
            <a:avLst/>
            <a:gdLst/>
            <a:ahLst/>
            <a:cxnLst/>
            <a:rect l="l" t="t" r="r" b="b"/>
            <a:pathLst>
              <a:path w="3896995" h="620395">
                <a:moveTo>
                  <a:pt x="3896868" y="614172"/>
                </a:moveTo>
                <a:lnTo>
                  <a:pt x="3896868" y="4572"/>
                </a:lnTo>
                <a:lnTo>
                  <a:pt x="3895344" y="1524"/>
                </a:lnTo>
                <a:lnTo>
                  <a:pt x="3890772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614172"/>
                </a:lnTo>
                <a:lnTo>
                  <a:pt x="1524" y="618744"/>
                </a:lnTo>
                <a:lnTo>
                  <a:pt x="4572" y="620268"/>
                </a:ln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3886200" y="10668"/>
                </a:lnTo>
                <a:lnTo>
                  <a:pt x="3886200" y="4572"/>
                </a:lnTo>
                <a:lnTo>
                  <a:pt x="3890772" y="10668"/>
                </a:lnTo>
                <a:lnTo>
                  <a:pt x="3890772" y="620268"/>
                </a:lnTo>
                <a:lnTo>
                  <a:pt x="3895344" y="618744"/>
                </a:lnTo>
                <a:lnTo>
                  <a:pt x="3896868" y="614172"/>
                </a:lnTo>
                <a:close/>
              </a:path>
              <a:path w="3896995" h="620395">
                <a:moveTo>
                  <a:pt x="10668" y="10668"/>
                </a:move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3896995" h="620395">
                <a:moveTo>
                  <a:pt x="10668" y="609600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609600"/>
                </a:lnTo>
                <a:lnTo>
                  <a:pt x="10668" y="609600"/>
                </a:lnTo>
                <a:close/>
              </a:path>
              <a:path w="3896995" h="620395">
                <a:moveTo>
                  <a:pt x="3890772" y="609600"/>
                </a:moveTo>
                <a:lnTo>
                  <a:pt x="4572" y="609600"/>
                </a:lnTo>
                <a:lnTo>
                  <a:pt x="10668" y="614172"/>
                </a:lnTo>
                <a:lnTo>
                  <a:pt x="10668" y="620268"/>
                </a:lnTo>
                <a:lnTo>
                  <a:pt x="3886200" y="620268"/>
                </a:lnTo>
                <a:lnTo>
                  <a:pt x="3886200" y="614172"/>
                </a:lnTo>
                <a:lnTo>
                  <a:pt x="3890772" y="609600"/>
                </a:lnTo>
                <a:close/>
              </a:path>
              <a:path w="3896995" h="620395">
                <a:moveTo>
                  <a:pt x="10668" y="620268"/>
                </a:moveTo>
                <a:lnTo>
                  <a:pt x="10668" y="614172"/>
                </a:lnTo>
                <a:lnTo>
                  <a:pt x="4572" y="609600"/>
                </a:lnTo>
                <a:lnTo>
                  <a:pt x="4572" y="620268"/>
                </a:lnTo>
                <a:lnTo>
                  <a:pt x="10668" y="620268"/>
                </a:lnTo>
                <a:close/>
              </a:path>
              <a:path w="3896995" h="620395">
                <a:moveTo>
                  <a:pt x="3890772" y="10668"/>
                </a:moveTo>
                <a:lnTo>
                  <a:pt x="3886200" y="4572"/>
                </a:lnTo>
                <a:lnTo>
                  <a:pt x="3886200" y="10668"/>
                </a:lnTo>
                <a:lnTo>
                  <a:pt x="3890772" y="10668"/>
                </a:lnTo>
                <a:close/>
              </a:path>
              <a:path w="3896995" h="620395">
                <a:moveTo>
                  <a:pt x="3890772" y="609600"/>
                </a:moveTo>
                <a:lnTo>
                  <a:pt x="3890772" y="10668"/>
                </a:lnTo>
                <a:lnTo>
                  <a:pt x="3886200" y="10668"/>
                </a:lnTo>
                <a:lnTo>
                  <a:pt x="3886200" y="609600"/>
                </a:lnTo>
                <a:lnTo>
                  <a:pt x="3890772" y="609600"/>
                </a:lnTo>
                <a:close/>
              </a:path>
              <a:path w="3896995" h="620395">
                <a:moveTo>
                  <a:pt x="3890772" y="620268"/>
                </a:moveTo>
                <a:lnTo>
                  <a:pt x="3890772" y="609600"/>
                </a:lnTo>
                <a:lnTo>
                  <a:pt x="3886200" y="614172"/>
                </a:lnTo>
                <a:lnTo>
                  <a:pt x="3886200" y="620268"/>
                </a:lnTo>
                <a:lnTo>
                  <a:pt x="3890772" y="620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4617" y="446023"/>
            <a:ext cx="7930515" cy="147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0365" marR="30480" indent="-3429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spc="-10" dirty="0">
                <a:latin typeface="Times New Roman"/>
                <a:cs typeface="Times New Roman"/>
              </a:rPr>
              <a:t>thermal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equilibrium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temperature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absorption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emission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probabilities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 equal</a:t>
            </a:r>
            <a:endParaRPr sz="2800">
              <a:latin typeface="Times New Roman"/>
              <a:cs typeface="Times New Roman"/>
            </a:endParaRPr>
          </a:p>
          <a:p>
            <a:pPr marL="2268855">
              <a:lnSpc>
                <a:spcPct val="100000"/>
              </a:lnSpc>
              <a:spcBef>
                <a:spcPts val="1355"/>
              </a:spcBef>
            </a:pPr>
            <a:r>
              <a:rPr sz="4200" baseline="13888" dirty="0">
                <a:latin typeface="Times New Roman"/>
                <a:cs typeface="Times New Roman"/>
              </a:rPr>
              <a:t>N</a:t>
            </a:r>
            <a:r>
              <a:rPr sz="1850" dirty="0">
                <a:latin typeface="Times New Roman"/>
                <a:cs typeface="Times New Roman"/>
              </a:rPr>
              <a:t>1</a:t>
            </a:r>
            <a:r>
              <a:rPr sz="4200" baseline="13888" dirty="0">
                <a:latin typeface="Times New Roman"/>
                <a:cs typeface="Times New Roman"/>
              </a:rPr>
              <a:t>P</a:t>
            </a:r>
            <a:r>
              <a:rPr sz="1850" dirty="0">
                <a:latin typeface="Times New Roman"/>
                <a:cs typeface="Times New Roman"/>
              </a:rPr>
              <a:t>12</a:t>
            </a:r>
            <a:r>
              <a:rPr sz="4200" baseline="13888" dirty="0">
                <a:latin typeface="Times New Roman"/>
                <a:cs typeface="Times New Roman"/>
              </a:rPr>
              <a:t>=</a:t>
            </a:r>
            <a:r>
              <a:rPr sz="4200" spc="-30" baseline="13888" dirty="0">
                <a:latin typeface="Times New Roman"/>
                <a:cs typeface="Times New Roman"/>
              </a:rPr>
              <a:t> </a:t>
            </a:r>
            <a:r>
              <a:rPr sz="4200" spc="7" baseline="13888" dirty="0">
                <a:latin typeface="Times New Roman"/>
                <a:cs typeface="Times New Roman"/>
              </a:rPr>
              <a:t>N</a:t>
            </a:r>
            <a:r>
              <a:rPr sz="1850" spc="5" dirty="0">
                <a:latin typeface="Times New Roman"/>
                <a:cs typeface="Times New Roman"/>
              </a:rPr>
              <a:t>2</a:t>
            </a:r>
            <a:r>
              <a:rPr sz="4200" spc="7" baseline="13888" dirty="0">
                <a:latin typeface="Times New Roman"/>
                <a:cs typeface="Times New Roman"/>
              </a:rPr>
              <a:t>P</a:t>
            </a:r>
            <a:r>
              <a:rPr sz="1850" spc="5" dirty="0">
                <a:latin typeface="Times New Roman"/>
                <a:cs typeface="Times New Roman"/>
              </a:rPr>
              <a:t>21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08608" y="2811782"/>
            <a:ext cx="2809240" cy="0"/>
          </a:xfrm>
          <a:custGeom>
            <a:avLst/>
            <a:gdLst/>
            <a:ahLst/>
            <a:cxnLst/>
            <a:rect l="l" t="t" r="r" b="b"/>
            <a:pathLst>
              <a:path w="2809240">
                <a:moveTo>
                  <a:pt x="0" y="0"/>
                </a:moveTo>
                <a:lnTo>
                  <a:pt x="2808729" y="0"/>
                </a:lnTo>
              </a:path>
            </a:pathLst>
          </a:custGeom>
          <a:ln w="14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11023" y="2609132"/>
            <a:ext cx="1510030" cy="1275080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10"/>
              </a:spcBef>
              <a:tabLst>
                <a:tab pos="418465" algn="l"/>
              </a:tabLst>
            </a:pPr>
            <a:r>
              <a:rPr sz="2750" spc="15" dirty="0">
                <a:latin typeface="Symbol"/>
                <a:cs typeface="Symbol"/>
              </a:rPr>
              <a:t></a:t>
            </a:r>
            <a:r>
              <a:rPr sz="2750" spc="15" dirty="0">
                <a:latin typeface="Times New Roman"/>
                <a:cs typeface="Times New Roman"/>
              </a:rPr>
              <a:t>	</a:t>
            </a:r>
            <a:r>
              <a:rPr sz="2750" i="1" spc="20" dirty="0">
                <a:latin typeface="Times New Roman"/>
                <a:cs typeface="Times New Roman"/>
              </a:rPr>
              <a:t>N</a:t>
            </a:r>
            <a:r>
              <a:rPr sz="2750" i="1" spc="295" dirty="0">
                <a:latin typeface="Times New Roman"/>
                <a:cs typeface="Times New Roman"/>
              </a:rPr>
              <a:t> </a:t>
            </a:r>
            <a:r>
              <a:rPr sz="2400" spc="15" baseline="-24305" dirty="0">
                <a:latin typeface="Times New Roman"/>
                <a:cs typeface="Times New Roman"/>
              </a:rPr>
              <a:t>2</a:t>
            </a:r>
            <a:r>
              <a:rPr sz="2400" spc="330" baseline="-24305" dirty="0">
                <a:latin typeface="Times New Roman"/>
                <a:cs typeface="Times New Roman"/>
              </a:rPr>
              <a:t> </a:t>
            </a:r>
            <a:r>
              <a:rPr sz="2750" i="1" spc="20" dirty="0">
                <a:latin typeface="Times New Roman"/>
                <a:cs typeface="Times New Roman"/>
              </a:rPr>
              <a:t>B</a:t>
            </a:r>
            <a:r>
              <a:rPr sz="2750" i="1" spc="-85" dirty="0">
                <a:latin typeface="Times New Roman"/>
                <a:cs typeface="Times New Roman"/>
              </a:rPr>
              <a:t> </a:t>
            </a:r>
            <a:r>
              <a:rPr sz="2400" spc="15" baseline="-24305" dirty="0">
                <a:latin typeface="Times New Roman"/>
                <a:cs typeface="Times New Roman"/>
              </a:rPr>
              <a:t>21</a:t>
            </a:r>
            <a:endParaRPr sz="2400" baseline="-24305">
              <a:latin typeface="Times New Roman"/>
              <a:cs typeface="Times New Roman"/>
            </a:endParaRPr>
          </a:p>
          <a:p>
            <a:pPr marL="128905">
              <a:lnSpc>
                <a:spcPct val="100000"/>
              </a:lnSpc>
              <a:spcBef>
                <a:spcPts val="1620"/>
              </a:spcBef>
            </a:pPr>
            <a:r>
              <a:rPr sz="4125" i="1" spc="30" baseline="14141" dirty="0">
                <a:latin typeface="Times New Roman"/>
                <a:cs typeface="Times New Roman"/>
              </a:rPr>
              <a:t>A</a:t>
            </a:r>
            <a:r>
              <a:rPr sz="4125" i="1" spc="-382" baseline="14141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21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8407" y="2898419"/>
            <a:ext cx="10420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4125" i="1" spc="30" baseline="14141" dirty="0">
                <a:latin typeface="Times New Roman"/>
                <a:cs typeface="Times New Roman"/>
              </a:rPr>
              <a:t>N</a:t>
            </a:r>
            <a:r>
              <a:rPr sz="4125" i="1" spc="104" baseline="14141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1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4125" i="1" spc="30" baseline="14141" dirty="0">
                <a:latin typeface="Times New Roman"/>
                <a:cs typeface="Times New Roman"/>
              </a:rPr>
              <a:t>B</a:t>
            </a:r>
            <a:r>
              <a:rPr sz="4125" i="1" spc="-472" baseline="14141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12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0218" y="2400071"/>
            <a:ext cx="11303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4125" i="1" spc="30" baseline="14141" dirty="0">
                <a:latin typeface="Times New Roman"/>
                <a:cs typeface="Times New Roman"/>
              </a:rPr>
              <a:t>N</a:t>
            </a:r>
            <a:r>
              <a:rPr sz="4125" i="1" spc="502" baseline="14141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2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4125" i="1" spc="30" baseline="14141" dirty="0">
                <a:latin typeface="Times New Roman"/>
                <a:cs typeface="Times New Roman"/>
              </a:rPr>
              <a:t>A</a:t>
            </a:r>
            <a:r>
              <a:rPr sz="4125" i="1" spc="-359" baseline="14141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21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4700" y="2364765"/>
            <a:ext cx="9144000" cy="4889500"/>
            <a:chOff x="774073" y="2318004"/>
            <a:chExt cx="9144000" cy="4889500"/>
          </a:xfrm>
        </p:grpSpPr>
        <p:sp>
          <p:nvSpPr>
            <p:cNvPr id="8" name="object 8"/>
            <p:cNvSpPr/>
            <p:nvPr/>
          </p:nvSpPr>
          <p:spPr>
            <a:xfrm>
              <a:off x="2645542" y="2318004"/>
              <a:ext cx="4792980" cy="1460500"/>
            </a:xfrm>
            <a:custGeom>
              <a:avLst/>
              <a:gdLst/>
              <a:ahLst/>
              <a:cxnLst/>
              <a:rect l="l" t="t" r="r" b="b"/>
              <a:pathLst>
                <a:path w="4792980" h="1460500">
                  <a:moveTo>
                    <a:pt x="4792980" y="1459992"/>
                  </a:moveTo>
                  <a:lnTo>
                    <a:pt x="4792980" y="0"/>
                  </a:lnTo>
                  <a:lnTo>
                    <a:pt x="0" y="0"/>
                  </a:lnTo>
                  <a:lnTo>
                    <a:pt x="0" y="1459992"/>
                  </a:lnTo>
                  <a:lnTo>
                    <a:pt x="12192" y="1459992"/>
                  </a:lnTo>
                  <a:lnTo>
                    <a:pt x="12192" y="25908"/>
                  </a:lnTo>
                  <a:lnTo>
                    <a:pt x="24384" y="12192"/>
                  </a:lnTo>
                  <a:lnTo>
                    <a:pt x="24384" y="25908"/>
                  </a:lnTo>
                  <a:lnTo>
                    <a:pt x="4768596" y="25908"/>
                  </a:lnTo>
                  <a:lnTo>
                    <a:pt x="4768596" y="12192"/>
                  </a:lnTo>
                  <a:lnTo>
                    <a:pt x="4780788" y="25908"/>
                  </a:lnTo>
                  <a:lnTo>
                    <a:pt x="4780788" y="1459992"/>
                  </a:lnTo>
                  <a:lnTo>
                    <a:pt x="4792980" y="1459992"/>
                  </a:lnTo>
                  <a:close/>
                </a:path>
                <a:path w="4792980" h="1460500">
                  <a:moveTo>
                    <a:pt x="24384" y="25908"/>
                  </a:moveTo>
                  <a:lnTo>
                    <a:pt x="24384" y="12192"/>
                  </a:lnTo>
                  <a:lnTo>
                    <a:pt x="12192" y="25908"/>
                  </a:lnTo>
                  <a:lnTo>
                    <a:pt x="24384" y="25908"/>
                  </a:lnTo>
                  <a:close/>
                </a:path>
                <a:path w="4792980" h="1460500">
                  <a:moveTo>
                    <a:pt x="24384" y="1459992"/>
                  </a:moveTo>
                  <a:lnTo>
                    <a:pt x="24384" y="25908"/>
                  </a:lnTo>
                  <a:lnTo>
                    <a:pt x="12192" y="25908"/>
                  </a:lnTo>
                  <a:lnTo>
                    <a:pt x="12192" y="1459992"/>
                  </a:lnTo>
                  <a:lnTo>
                    <a:pt x="24384" y="1459992"/>
                  </a:lnTo>
                  <a:close/>
                </a:path>
                <a:path w="4792980" h="1460500">
                  <a:moveTo>
                    <a:pt x="4780788" y="25908"/>
                  </a:moveTo>
                  <a:lnTo>
                    <a:pt x="4768596" y="12192"/>
                  </a:lnTo>
                  <a:lnTo>
                    <a:pt x="4768596" y="25908"/>
                  </a:lnTo>
                  <a:lnTo>
                    <a:pt x="4780788" y="25908"/>
                  </a:lnTo>
                  <a:close/>
                </a:path>
                <a:path w="4792980" h="1460500">
                  <a:moveTo>
                    <a:pt x="4780788" y="1459992"/>
                  </a:moveTo>
                  <a:lnTo>
                    <a:pt x="4780788" y="25908"/>
                  </a:lnTo>
                  <a:lnTo>
                    <a:pt x="4768596" y="25908"/>
                  </a:lnTo>
                  <a:lnTo>
                    <a:pt x="4768596" y="1459992"/>
                  </a:lnTo>
                  <a:lnTo>
                    <a:pt x="4780788" y="1459992"/>
                  </a:lnTo>
                  <a:close/>
                </a:path>
              </a:pathLst>
            </a:custGeom>
            <a:solidFill>
              <a:srgbClr val="98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073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6" y="3428999"/>
                  </a:moveTo>
                  <a:lnTo>
                    <a:pt x="9143996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9143996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26057" y="4366255"/>
              <a:ext cx="1422400" cy="0"/>
            </a:xfrm>
            <a:custGeom>
              <a:avLst/>
              <a:gdLst/>
              <a:ahLst/>
              <a:cxnLst/>
              <a:rect l="l" t="t" r="r" b="b"/>
              <a:pathLst>
                <a:path w="1422400">
                  <a:moveTo>
                    <a:pt x="0" y="0"/>
                  </a:moveTo>
                  <a:lnTo>
                    <a:pt x="641597" y="0"/>
                  </a:lnTo>
                </a:path>
                <a:path w="1422400">
                  <a:moveTo>
                    <a:pt x="734558" y="0"/>
                  </a:moveTo>
                  <a:lnTo>
                    <a:pt x="1421896" y="0"/>
                  </a:lnTo>
                </a:path>
              </a:pathLst>
            </a:custGeom>
            <a:ln w="88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08608" y="3845056"/>
              <a:ext cx="3205480" cy="0"/>
            </a:xfrm>
            <a:custGeom>
              <a:avLst/>
              <a:gdLst/>
              <a:ahLst/>
              <a:cxnLst/>
              <a:rect l="l" t="t" r="r" b="b"/>
              <a:pathLst>
                <a:path w="3205479">
                  <a:moveTo>
                    <a:pt x="0" y="0"/>
                  </a:moveTo>
                  <a:lnTo>
                    <a:pt x="3204974" y="0"/>
                  </a:lnTo>
                </a:path>
              </a:pathLst>
            </a:custGeom>
            <a:ln w="14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826898" y="1411224"/>
            <a:ext cx="3515995" cy="620395"/>
          </a:xfrm>
          <a:custGeom>
            <a:avLst/>
            <a:gdLst/>
            <a:ahLst/>
            <a:cxnLst/>
            <a:rect l="l" t="t" r="r" b="b"/>
            <a:pathLst>
              <a:path w="3515995" h="620394">
                <a:moveTo>
                  <a:pt x="3515868" y="614172"/>
                </a:moveTo>
                <a:lnTo>
                  <a:pt x="3515868" y="4572"/>
                </a:lnTo>
                <a:lnTo>
                  <a:pt x="3514344" y="1524"/>
                </a:lnTo>
                <a:lnTo>
                  <a:pt x="3509772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614172"/>
                </a:lnTo>
                <a:lnTo>
                  <a:pt x="1524" y="618744"/>
                </a:lnTo>
                <a:lnTo>
                  <a:pt x="4572" y="620268"/>
                </a:ln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3505200" y="10668"/>
                </a:lnTo>
                <a:lnTo>
                  <a:pt x="3505200" y="4572"/>
                </a:lnTo>
                <a:lnTo>
                  <a:pt x="3509772" y="10668"/>
                </a:lnTo>
                <a:lnTo>
                  <a:pt x="3509772" y="620268"/>
                </a:lnTo>
                <a:lnTo>
                  <a:pt x="3514344" y="618744"/>
                </a:lnTo>
                <a:lnTo>
                  <a:pt x="3515868" y="614172"/>
                </a:lnTo>
                <a:close/>
              </a:path>
              <a:path w="3515995" h="620394">
                <a:moveTo>
                  <a:pt x="10668" y="10668"/>
                </a:move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3515995" h="620394">
                <a:moveTo>
                  <a:pt x="10668" y="609600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609600"/>
                </a:lnTo>
                <a:lnTo>
                  <a:pt x="10668" y="609600"/>
                </a:lnTo>
                <a:close/>
              </a:path>
              <a:path w="3515995" h="620394">
                <a:moveTo>
                  <a:pt x="3509772" y="609600"/>
                </a:moveTo>
                <a:lnTo>
                  <a:pt x="4572" y="609600"/>
                </a:lnTo>
                <a:lnTo>
                  <a:pt x="10668" y="614172"/>
                </a:lnTo>
                <a:lnTo>
                  <a:pt x="10668" y="620268"/>
                </a:lnTo>
                <a:lnTo>
                  <a:pt x="3505200" y="620268"/>
                </a:lnTo>
                <a:lnTo>
                  <a:pt x="3505200" y="614172"/>
                </a:lnTo>
                <a:lnTo>
                  <a:pt x="3509772" y="609600"/>
                </a:lnTo>
                <a:close/>
              </a:path>
              <a:path w="3515995" h="620394">
                <a:moveTo>
                  <a:pt x="10668" y="620268"/>
                </a:moveTo>
                <a:lnTo>
                  <a:pt x="10668" y="614172"/>
                </a:lnTo>
                <a:lnTo>
                  <a:pt x="4572" y="609600"/>
                </a:lnTo>
                <a:lnTo>
                  <a:pt x="4572" y="620268"/>
                </a:lnTo>
                <a:lnTo>
                  <a:pt x="10668" y="620268"/>
                </a:lnTo>
                <a:close/>
              </a:path>
              <a:path w="3515995" h="620394">
                <a:moveTo>
                  <a:pt x="3509772" y="10668"/>
                </a:moveTo>
                <a:lnTo>
                  <a:pt x="3505200" y="4572"/>
                </a:lnTo>
                <a:lnTo>
                  <a:pt x="3505200" y="10668"/>
                </a:lnTo>
                <a:lnTo>
                  <a:pt x="3509772" y="10668"/>
                </a:lnTo>
                <a:close/>
              </a:path>
              <a:path w="3515995" h="620394">
                <a:moveTo>
                  <a:pt x="3509772" y="609600"/>
                </a:moveTo>
                <a:lnTo>
                  <a:pt x="3509772" y="10668"/>
                </a:lnTo>
                <a:lnTo>
                  <a:pt x="3505200" y="10668"/>
                </a:lnTo>
                <a:lnTo>
                  <a:pt x="3505200" y="609600"/>
                </a:lnTo>
                <a:lnTo>
                  <a:pt x="3509772" y="609600"/>
                </a:lnTo>
                <a:close/>
              </a:path>
              <a:path w="3515995" h="620394">
                <a:moveTo>
                  <a:pt x="3509772" y="620268"/>
                </a:moveTo>
                <a:lnTo>
                  <a:pt x="3509772" y="609600"/>
                </a:lnTo>
                <a:lnTo>
                  <a:pt x="3505200" y="614172"/>
                </a:lnTo>
                <a:lnTo>
                  <a:pt x="3505200" y="620268"/>
                </a:lnTo>
                <a:lnTo>
                  <a:pt x="3509772" y="620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89023" y="3850918"/>
            <a:ext cx="16129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10" dirty="0">
                <a:latin typeface="Symbol"/>
                <a:cs typeface="Symbol"/>
              </a:rPr>
              <a:t>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5813" y="4090186"/>
            <a:ext cx="714375" cy="8096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ts val="3065"/>
              </a:lnSpc>
              <a:spcBef>
                <a:spcPts val="130"/>
              </a:spcBef>
            </a:pPr>
            <a:r>
              <a:rPr sz="2750" spc="15" dirty="0">
                <a:latin typeface="Symbol"/>
                <a:cs typeface="Symbol"/>
              </a:rPr>
              <a:t></a:t>
            </a:r>
            <a:r>
              <a:rPr sz="2750" spc="114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1</a:t>
            </a:r>
            <a:r>
              <a:rPr sz="2750" spc="-150" dirty="0">
                <a:latin typeface="Times New Roman"/>
                <a:cs typeface="Times New Roman"/>
              </a:rPr>
              <a:t> </a:t>
            </a:r>
            <a:r>
              <a:rPr sz="4125" spc="15" baseline="2020" dirty="0">
                <a:latin typeface="Symbol"/>
                <a:cs typeface="Symbol"/>
              </a:rPr>
              <a:t></a:t>
            </a:r>
            <a:endParaRPr sz="4125" baseline="2020">
              <a:latin typeface="Symbol"/>
              <a:cs typeface="Symbol"/>
            </a:endParaRPr>
          </a:p>
          <a:p>
            <a:pPr marR="5080" algn="r">
              <a:lnSpc>
                <a:spcPts val="3065"/>
              </a:lnSpc>
            </a:pPr>
            <a:r>
              <a:rPr sz="2750" spc="10" dirty="0">
                <a:latin typeface="Symbol"/>
                <a:cs typeface="Symbol"/>
              </a:rPr>
              <a:t>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57308" y="4076470"/>
            <a:ext cx="1569085" cy="8229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120"/>
              </a:lnSpc>
              <a:spcBef>
                <a:spcPts val="130"/>
              </a:spcBef>
            </a:pPr>
            <a:r>
              <a:rPr sz="2750" spc="10" dirty="0">
                <a:latin typeface="Symbol"/>
                <a:cs typeface="Symbol"/>
              </a:rPr>
              <a:t></a:t>
            </a:r>
            <a:endParaRPr sz="2750">
              <a:latin typeface="Symbol"/>
              <a:cs typeface="Symbol"/>
            </a:endParaRPr>
          </a:p>
          <a:p>
            <a:pPr marL="12700">
              <a:lnSpc>
                <a:spcPts val="3120"/>
              </a:lnSpc>
              <a:tabLst>
                <a:tab pos="692150" algn="l"/>
                <a:tab pos="1348740" algn="l"/>
              </a:tabLst>
            </a:pPr>
            <a:r>
              <a:rPr sz="2750" spc="10" dirty="0">
                <a:latin typeface="Symbol"/>
                <a:cs typeface="Symbol"/>
              </a:rPr>
              <a:t></a:t>
            </a:r>
            <a:r>
              <a:rPr sz="2750" spc="10" dirty="0">
                <a:latin typeface="Times New Roman"/>
                <a:cs typeface="Times New Roman"/>
              </a:rPr>
              <a:t>	</a:t>
            </a:r>
            <a:r>
              <a:rPr sz="1600" spc="10" dirty="0">
                <a:latin typeface="Times New Roman"/>
                <a:cs typeface="Times New Roman"/>
              </a:rPr>
              <a:t>2	21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41831" y="4325780"/>
            <a:ext cx="23241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0" dirty="0">
                <a:latin typeface="Times New Roman"/>
                <a:cs typeface="Times New Roman"/>
              </a:rPr>
              <a:t>21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77367" y="3960647"/>
            <a:ext cx="5467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4125" i="1" spc="30" baseline="14141" dirty="0">
                <a:latin typeface="Times New Roman"/>
                <a:cs typeface="Times New Roman"/>
              </a:rPr>
              <a:t>B</a:t>
            </a:r>
            <a:r>
              <a:rPr sz="4125" i="1" spc="-472" baseline="14141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12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71250" y="4359935"/>
            <a:ext cx="96837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39140" algn="l"/>
              </a:tabLst>
            </a:pPr>
            <a:r>
              <a:rPr sz="2750" i="1" spc="20" dirty="0">
                <a:latin typeface="Times New Roman"/>
                <a:cs typeface="Times New Roman"/>
              </a:rPr>
              <a:t>N	B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31908" y="3850918"/>
            <a:ext cx="8534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79095" algn="l"/>
              </a:tabLst>
            </a:pPr>
            <a:r>
              <a:rPr sz="2750" spc="10" dirty="0">
                <a:latin typeface="Symbol"/>
                <a:cs typeface="Symbol"/>
              </a:rPr>
              <a:t></a:t>
            </a:r>
            <a:r>
              <a:rPr sz="2750" spc="10" dirty="0">
                <a:latin typeface="Times New Roman"/>
                <a:cs typeface="Times New Roman"/>
              </a:rPr>
              <a:t>	</a:t>
            </a:r>
            <a:r>
              <a:rPr sz="4125" i="1" spc="30" baseline="-3030" dirty="0">
                <a:latin typeface="Times New Roman"/>
                <a:cs typeface="Times New Roman"/>
              </a:rPr>
              <a:t>N</a:t>
            </a:r>
            <a:r>
              <a:rPr sz="4125" i="1" baseline="-3030" dirty="0">
                <a:latin typeface="Times New Roman"/>
                <a:cs typeface="Times New Roman"/>
              </a:rPr>
              <a:t> </a:t>
            </a:r>
            <a:r>
              <a:rPr sz="2400" spc="15" baseline="-29513" dirty="0">
                <a:latin typeface="Times New Roman"/>
                <a:cs typeface="Times New Roman"/>
              </a:rPr>
              <a:t>1</a:t>
            </a:r>
            <a:endParaRPr sz="2400" baseline="-29513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46185" y="4090186"/>
            <a:ext cx="2419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i="1" spc="20" dirty="0">
                <a:latin typeface="Times New Roman"/>
                <a:cs typeface="Times New Roman"/>
              </a:rPr>
              <a:t>B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04476" y="2514070"/>
            <a:ext cx="1214755" cy="15043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27075" algn="l"/>
                <a:tab pos="1007744" algn="l"/>
              </a:tabLst>
            </a:pPr>
            <a:r>
              <a:rPr sz="2750" i="1" spc="15" dirty="0">
                <a:latin typeface="Times New Roman"/>
                <a:cs typeface="Times New Roman"/>
              </a:rPr>
              <a:t>u</a:t>
            </a:r>
            <a:r>
              <a:rPr sz="2750" i="1" spc="65" dirty="0">
                <a:latin typeface="Times New Roman"/>
                <a:cs typeface="Times New Roman"/>
              </a:rPr>
              <a:t> </a:t>
            </a:r>
            <a:r>
              <a:rPr sz="2750" spc="-125" dirty="0">
                <a:latin typeface="Times New Roman"/>
                <a:cs typeface="Times New Roman"/>
              </a:rPr>
              <a:t>(</a:t>
            </a:r>
            <a:r>
              <a:rPr sz="2950" spc="-90" dirty="0">
                <a:latin typeface="Symbol"/>
                <a:cs typeface="Symbol"/>
              </a:rPr>
              <a:t></a:t>
            </a:r>
            <a:r>
              <a:rPr sz="2950" dirty="0">
                <a:latin typeface="Times New Roman"/>
                <a:cs typeface="Times New Roman"/>
              </a:rPr>
              <a:t>	</a:t>
            </a:r>
            <a:r>
              <a:rPr sz="2750" spc="10" dirty="0">
                <a:latin typeface="Times New Roman"/>
                <a:cs typeface="Times New Roman"/>
              </a:rPr>
              <a:t>)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15" dirty="0">
                <a:latin typeface="Symbol"/>
                <a:cs typeface="Symbol"/>
              </a:rPr>
              <a:t></a:t>
            </a:r>
            <a:endParaRPr sz="2750" dirty="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00" dirty="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tabLst>
                <a:tab pos="727075" algn="l"/>
                <a:tab pos="1007744" algn="l"/>
              </a:tabLst>
            </a:pPr>
            <a:r>
              <a:rPr sz="2750" i="1" spc="15" dirty="0">
                <a:latin typeface="Times New Roman"/>
                <a:cs typeface="Times New Roman"/>
              </a:rPr>
              <a:t>u</a:t>
            </a:r>
            <a:r>
              <a:rPr sz="2750" i="1" spc="6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(</a:t>
            </a:r>
            <a:r>
              <a:rPr lang="en-IN" sz="2800" spc="-90" dirty="0">
                <a:latin typeface="Symbol"/>
                <a:cs typeface="Symbol"/>
              </a:rPr>
              <a:t> 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10" dirty="0">
                <a:latin typeface="Times New Roman"/>
                <a:cs typeface="Times New Roman"/>
              </a:rPr>
              <a:t>)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15" dirty="0">
                <a:latin typeface="Symbol"/>
                <a:cs typeface="Symbol"/>
              </a:rPr>
              <a:t></a:t>
            </a:r>
            <a:endParaRPr sz="2750" dirty="0">
              <a:latin typeface="Symbol"/>
              <a:cs typeface="Symbo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50273" y="3777996"/>
            <a:ext cx="6588759" cy="2551430"/>
            <a:chOff x="850273" y="3777996"/>
            <a:chExt cx="6588759" cy="2551430"/>
          </a:xfrm>
        </p:grpSpPr>
        <p:sp>
          <p:nvSpPr>
            <p:cNvPr id="23" name="object 23"/>
            <p:cNvSpPr/>
            <p:nvPr/>
          </p:nvSpPr>
          <p:spPr>
            <a:xfrm>
              <a:off x="2645542" y="3777996"/>
              <a:ext cx="4792980" cy="1156970"/>
            </a:xfrm>
            <a:custGeom>
              <a:avLst/>
              <a:gdLst/>
              <a:ahLst/>
              <a:cxnLst/>
              <a:rect l="l" t="t" r="r" b="b"/>
              <a:pathLst>
                <a:path w="4792980" h="1156970">
                  <a:moveTo>
                    <a:pt x="24384" y="1130807"/>
                  </a:moveTo>
                  <a:lnTo>
                    <a:pt x="24384" y="0"/>
                  </a:lnTo>
                  <a:lnTo>
                    <a:pt x="0" y="0"/>
                  </a:lnTo>
                  <a:lnTo>
                    <a:pt x="0" y="1156715"/>
                  </a:lnTo>
                  <a:lnTo>
                    <a:pt x="12192" y="1156715"/>
                  </a:lnTo>
                  <a:lnTo>
                    <a:pt x="12192" y="1130807"/>
                  </a:lnTo>
                  <a:lnTo>
                    <a:pt x="24384" y="1130807"/>
                  </a:lnTo>
                  <a:close/>
                </a:path>
                <a:path w="4792980" h="1156970">
                  <a:moveTo>
                    <a:pt x="4780788" y="1130807"/>
                  </a:moveTo>
                  <a:lnTo>
                    <a:pt x="12192" y="1130807"/>
                  </a:lnTo>
                  <a:lnTo>
                    <a:pt x="24384" y="1142999"/>
                  </a:lnTo>
                  <a:lnTo>
                    <a:pt x="24384" y="1156715"/>
                  </a:lnTo>
                  <a:lnTo>
                    <a:pt x="4768596" y="1156715"/>
                  </a:lnTo>
                  <a:lnTo>
                    <a:pt x="4768596" y="1142999"/>
                  </a:lnTo>
                  <a:lnTo>
                    <a:pt x="4780788" y="1130807"/>
                  </a:lnTo>
                  <a:close/>
                </a:path>
                <a:path w="4792980" h="1156970">
                  <a:moveTo>
                    <a:pt x="24384" y="1156715"/>
                  </a:moveTo>
                  <a:lnTo>
                    <a:pt x="24384" y="1142999"/>
                  </a:lnTo>
                  <a:lnTo>
                    <a:pt x="12192" y="1130807"/>
                  </a:lnTo>
                  <a:lnTo>
                    <a:pt x="12192" y="1156715"/>
                  </a:lnTo>
                  <a:lnTo>
                    <a:pt x="24384" y="1156715"/>
                  </a:lnTo>
                  <a:close/>
                </a:path>
                <a:path w="4792980" h="1156970">
                  <a:moveTo>
                    <a:pt x="4792980" y="1156715"/>
                  </a:moveTo>
                  <a:lnTo>
                    <a:pt x="4792980" y="0"/>
                  </a:lnTo>
                  <a:lnTo>
                    <a:pt x="4768596" y="0"/>
                  </a:lnTo>
                  <a:lnTo>
                    <a:pt x="4768596" y="1130807"/>
                  </a:lnTo>
                  <a:lnTo>
                    <a:pt x="4780788" y="1130807"/>
                  </a:lnTo>
                  <a:lnTo>
                    <a:pt x="4780788" y="1156715"/>
                  </a:lnTo>
                  <a:lnTo>
                    <a:pt x="4792980" y="1156715"/>
                  </a:lnTo>
                  <a:close/>
                </a:path>
                <a:path w="4792980" h="1156970">
                  <a:moveTo>
                    <a:pt x="4780788" y="1156715"/>
                  </a:moveTo>
                  <a:lnTo>
                    <a:pt x="4780788" y="1130807"/>
                  </a:lnTo>
                  <a:lnTo>
                    <a:pt x="4768596" y="1142999"/>
                  </a:lnTo>
                  <a:lnTo>
                    <a:pt x="4768596" y="1156715"/>
                  </a:lnTo>
                  <a:lnTo>
                    <a:pt x="4780788" y="1156715"/>
                  </a:lnTo>
                  <a:close/>
                </a:path>
              </a:pathLst>
            </a:custGeom>
            <a:solidFill>
              <a:srgbClr val="98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273" y="5149595"/>
              <a:ext cx="3226304" cy="1179575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44252" y="5315201"/>
            <a:ext cx="296672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b="1" spc="15" dirty="0">
                <a:solidFill>
                  <a:srgbClr val="FF0065"/>
                </a:solidFill>
                <a:latin typeface="Times New Roman"/>
                <a:cs typeface="Times New Roman"/>
              </a:rPr>
              <a:t>But</a:t>
            </a:r>
            <a:r>
              <a:rPr sz="2100" b="1" spc="-2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100" b="1" spc="10" dirty="0">
                <a:solidFill>
                  <a:srgbClr val="FF0065"/>
                </a:solidFill>
                <a:latin typeface="Times New Roman"/>
                <a:cs typeface="Times New Roman"/>
              </a:rPr>
              <a:t>according</a:t>
            </a:r>
            <a:r>
              <a:rPr sz="2100" b="1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100" b="1" spc="10" dirty="0">
                <a:solidFill>
                  <a:srgbClr val="FF0065"/>
                </a:solidFill>
                <a:latin typeface="Times New Roman"/>
                <a:cs typeface="Times New Roman"/>
              </a:rPr>
              <a:t>to</a:t>
            </a:r>
            <a:r>
              <a:rPr sz="2100" b="1" spc="-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100" b="1" spc="10" dirty="0">
                <a:solidFill>
                  <a:srgbClr val="FF0065"/>
                </a:solidFill>
                <a:latin typeface="Times New Roman"/>
                <a:cs typeface="Times New Roman"/>
              </a:rPr>
              <a:t>Einstein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32083" y="5857745"/>
            <a:ext cx="15608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b="1" spc="15" baseline="13888" dirty="0">
                <a:solidFill>
                  <a:srgbClr val="FF0065"/>
                </a:solidFill>
                <a:latin typeface="Times New Roman"/>
                <a:cs typeface="Times New Roman"/>
              </a:rPr>
              <a:t>B</a:t>
            </a:r>
            <a:r>
              <a:rPr sz="2100" b="1" spc="10" dirty="0">
                <a:solidFill>
                  <a:srgbClr val="FF0065"/>
                </a:solidFill>
                <a:latin typeface="Times New Roman"/>
                <a:cs typeface="Times New Roman"/>
              </a:rPr>
              <a:t>12</a:t>
            </a:r>
            <a:r>
              <a:rPr sz="2100" b="1" spc="-4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4800" b="1" baseline="13888" dirty="0">
                <a:solidFill>
                  <a:srgbClr val="FF0065"/>
                </a:solidFill>
                <a:latin typeface="Times New Roman"/>
                <a:cs typeface="Times New Roman"/>
              </a:rPr>
              <a:t>=</a:t>
            </a:r>
            <a:r>
              <a:rPr sz="4800" b="1" spc="-67" baseline="13888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4800" b="1" spc="15" baseline="13888" dirty="0">
                <a:solidFill>
                  <a:srgbClr val="FF0065"/>
                </a:solidFill>
                <a:latin typeface="Times New Roman"/>
                <a:cs typeface="Times New Roman"/>
              </a:rPr>
              <a:t>B</a:t>
            </a:r>
            <a:r>
              <a:rPr sz="2100" b="1" spc="10" dirty="0">
                <a:solidFill>
                  <a:srgbClr val="FF0065"/>
                </a:solidFill>
                <a:latin typeface="Times New Roman"/>
                <a:cs typeface="Times New Roman"/>
              </a:rPr>
              <a:t>21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582277" y="6202964"/>
            <a:ext cx="2034539" cy="423545"/>
            <a:chOff x="5582277" y="6202964"/>
            <a:chExt cx="2034539" cy="423545"/>
          </a:xfrm>
        </p:grpSpPr>
        <p:sp>
          <p:nvSpPr>
            <p:cNvPr id="28" name="object 28"/>
            <p:cNvSpPr/>
            <p:nvPr/>
          </p:nvSpPr>
          <p:spPr>
            <a:xfrm>
              <a:off x="5582277" y="6208779"/>
              <a:ext cx="546100" cy="0"/>
            </a:xfrm>
            <a:custGeom>
              <a:avLst/>
              <a:gdLst/>
              <a:ahLst/>
              <a:cxnLst/>
              <a:rect l="l" t="t" r="r" b="b"/>
              <a:pathLst>
                <a:path w="546100">
                  <a:moveTo>
                    <a:pt x="0" y="0"/>
                  </a:moveTo>
                  <a:lnTo>
                    <a:pt x="545594" y="0"/>
                  </a:lnTo>
                </a:path>
              </a:pathLst>
            </a:custGeom>
            <a:ln w="11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20473" y="6623297"/>
              <a:ext cx="509270" cy="0"/>
            </a:xfrm>
            <a:custGeom>
              <a:avLst/>
              <a:gdLst/>
              <a:ahLst/>
              <a:cxnLst/>
              <a:rect l="l" t="t" r="r" b="b"/>
              <a:pathLst>
                <a:path w="509270">
                  <a:moveTo>
                    <a:pt x="0" y="0"/>
                  </a:moveTo>
                  <a:lnTo>
                    <a:pt x="509014" y="0"/>
                  </a:lnTo>
                </a:path>
              </a:pathLst>
            </a:custGeom>
            <a:ln w="5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02546" y="6208779"/>
              <a:ext cx="1414780" cy="0"/>
            </a:xfrm>
            <a:custGeom>
              <a:avLst/>
              <a:gdLst/>
              <a:ahLst/>
              <a:cxnLst/>
              <a:rect l="l" t="t" r="r" b="b"/>
              <a:pathLst>
                <a:path w="1414779">
                  <a:moveTo>
                    <a:pt x="0" y="0"/>
                  </a:moveTo>
                  <a:lnTo>
                    <a:pt x="1414273" y="0"/>
                  </a:lnTo>
                </a:path>
              </a:pathLst>
            </a:custGeom>
            <a:ln w="11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434970" y="6209558"/>
            <a:ext cx="13335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dirty="0">
                <a:latin typeface="Symbol"/>
                <a:cs typeface="Symbol"/>
              </a:rPr>
              <a:t>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97936" y="5810270"/>
            <a:ext cx="16637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5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05097" y="6400058"/>
            <a:ext cx="1363345" cy="6489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r">
              <a:lnSpc>
                <a:spcPts val="2450"/>
              </a:lnSpc>
              <a:spcBef>
                <a:spcPts val="110"/>
              </a:spcBef>
            </a:pPr>
            <a:r>
              <a:rPr sz="2200" spc="5" dirty="0">
                <a:latin typeface="Symbol"/>
                <a:cs typeface="Symbol"/>
              </a:rPr>
              <a:t>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1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3300" baseline="2525" dirty="0">
                <a:latin typeface="Symbol"/>
                <a:cs typeface="Symbol"/>
              </a:rPr>
              <a:t></a:t>
            </a:r>
            <a:endParaRPr sz="3300" baseline="2525">
              <a:latin typeface="Symbol"/>
              <a:cs typeface="Symbol"/>
            </a:endParaRPr>
          </a:p>
          <a:p>
            <a:pPr marR="5080" algn="r">
              <a:lnSpc>
                <a:spcPts val="2450"/>
              </a:lnSpc>
              <a:tabLst>
                <a:tab pos="537845" algn="l"/>
                <a:tab pos="1229360" algn="l"/>
              </a:tabLst>
            </a:pPr>
            <a:r>
              <a:rPr sz="2200" dirty="0">
                <a:latin typeface="Symbol"/>
                <a:cs typeface="Symbol"/>
              </a:rPr>
              <a:t>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1250" spc="15" dirty="0">
                <a:latin typeface="Times New Roman"/>
                <a:cs typeface="Times New Roman"/>
              </a:rPr>
              <a:t>2	</a:t>
            </a:r>
            <a:r>
              <a:rPr sz="2200" dirty="0">
                <a:latin typeface="Symbol"/>
                <a:cs typeface="Symbol"/>
              </a:rPr>
              <a:t>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05097" y="6389390"/>
            <a:ext cx="461645" cy="5880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210"/>
              </a:lnSpc>
              <a:spcBef>
                <a:spcPts val="110"/>
              </a:spcBef>
            </a:pPr>
            <a:r>
              <a:rPr sz="2200" dirty="0">
                <a:latin typeface="Symbol"/>
                <a:cs typeface="Symbol"/>
              </a:rPr>
              <a:t></a:t>
            </a:r>
            <a:endParaRPr sz="2200">
              <a:latin typeface="Symbol"/>
              <a:cs typeface="Symbol"/>
            </a:endParaRPr>
          </a:p>
          <a:p>
            <a:pPr marL="260985">
              <a:lnSpc>
                <a:spcPts val="2210"/>
              </a:lnSpc>
            </a:pPr>
            <a:r>
              <a:rPr sz="2200" i="1" spc="5" dirty="0"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79697" y="6209558"/>
            <a:ext cx="69342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307340" algn="l"/>
              </a:tabLst>
            </a:pPr>
            <a:r>
              <a:rPr sz="2200" dirty="0">
                <a:latin typeface="Symbol"/>
                <a:cs typeface="Symbol"/>
              </a:rPr>
              <a:t>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3300" i="1" spc="7" baseline="-3787" dirty="0">
                <a:latin typeface="Times New Roman"/>
                <a:cs typeface="Times New Roman"/>
              </a:rPr>
              <a:t>N</a:t>
            </a:r>
            <a:r>
              <a:rPr sz="3300" i="1" spc="-7" baseline="-3787" dirty="0">
                <a:latin typeface="Times New Roman"/>
                <a:cs typeface="Times New Roman"/>
              </a:rPr>
              <a:t> </a:t>
            </a:r>
            <a:r>
              <a:rPr sz="1875" spc="22" baseline="-31111" dirty="0">
                <a:latin typeface="Times New Roman"/>
                <a:cs typeface="Times New Roman"/>
              </a:rPr>
              <a:t>1</a:t>
            </a:r>
            <a:endParaRPr sz="1875" baseline="-31111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85339" y="6276614"/>
            <a:ext cx="473709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300" i="1" spc="7" baseline="13888" dirty="0">
                <a:latin typeface="Times New Roman"/>
                <a:cs typeface="Times New Roman"/>
              </a:rPr>
              <a:t>B</a:t>
            </a:r>
            <a:r>
              <a:rPr sz="3300" i="1" spc="-179" baseline="13888" dirty="0">
                <a:latin typeface="Times New Roman"/>
                <a:cs typeface="Times New Roman"/>
              </a:rPr>
              <a:t> </a:t>
            </a:r>
            <a:r>
              <a:rPr sz="1250" spc="15" dirty="0">
                <a:latin typeface="Times New Roman"/>
                <a:cs typeface="Times New Roman"/>
              </a:rPr>
              <a:t>21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03627" y="5880374"/>
            <a:ext cx="45529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300" i="1" spc="7" baseline="13888" dirty="0">
                <a:latin typeface="Times New Roman"/>
                <a:cs typeface="Times New Roman"/>
              </a:rPr>
              <a:t>A</a:t>
            </a:r>
            <a:r>
              <a:rPr sz="3300" i="1" spc="-315" baseline="13888" dirty="0">
                <a:latin typeface="Times New Roman"/>
                <a:cs typeface="Times New Roman"/>
              </a:rPr>
              <a:t> </a:t>
            </a:r>
            <a:r>
              <a:rPr sz="1250" spc="15" dirty="0">
                <a:latin typeface="Times New Roman"/>
                <a:cs typeface="Times New Roman"/>
              </a:rPr>
              <a:t>21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66211" y="5971075"/>
            <a:ext cx="96901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02005" algn="l"/>
              </a:tabLst>
            </a:pPr>
            <a:r>
              <a:rPr sz="2200" i="1" spc="5" dirty="0">
                <a:latin typeface="Times New Roman"/>
                <a:cs typeface="Times New Roman"/>
              </a:rPr>
              <a:t>u</a:t>
            </a:r>
            <a:r>
              <a:rPr sz="2200" i="1" spc="45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(</a:t>
            </a:r>
            <a:r>
              <a:rPr sz="2300" spc="-50" dirty="0">
                <a:latin typeface="Symbol"/>
                <a:cs typeface="Symbol"/>
              </a:rPr>
              <a:t>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1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)	</a:t>
            </a:r>
            <a:r>
              <a:rPr sz="2200" spc="5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419478" y="5823204"/>
            <a:ext cx="3282950" cy="1242060"/>
          </a:xfrm>
          <a:custGeom>
            <a:avLst/>
            <a:gdLst/>
            <a:ahLst/>
            <a:cxnLst/>
            <a:rect l="l" t="t" r="r" b="b"/>
            <a:pathLst>
              <a:path w="3282950" h="1242059">
                <a:moveTo>
                  <a:pt x="3282696" y="1242060"/>
                </a:moveTo>
                <a:lnTo>
                  <a:pt x="3282696" y="0"/>
                </a:lnTo>
                <a:lnTo>
                  <a:pt x="0" y="0"/>
                </a:lnTo>
                <a:lnTo>
                  <a:pt x="0" y="1242060"/>
                </a:lnTo>
                <a:lnTo>
                  <a:pt x="12192" y="1242060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3258312" y="25908"/>
                </a:lnTo>
                <a:lnTo>
                  <a:pt x="3258312" y="12192"/>
                </a:lnTo>
                <a:lnTo>
                  <a:pt x="3270504" y="25908"/>
                </a:lnTo>
                <a:lnTo>
                  <a:pt x="3270504" y="1242060"/>
                </a:lnTo>
                <a:lnTo>
                  <a:pt x="3282696" y="1242060"/>
                </a:lnTo>
                <a:close/>
              </a:path>
              <a:path w="3282950" h="1242059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3282950" h="1242059">
                <a:moveTo>
                  <a:pt x="25908" y="1216152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1216152"/>
                </a:lnTo>
                <a:lnTo>
                  <a:pt x="25908" y="1216152"/>
                </a:lnTo>
                <a:close/>
              </a:path>
              <a:path w="3282950" h="1242059">
                <a:moveTo>
                  <a:pt x="3270504" y="1216152"/>
                </a:moveTo>
                <a:lnTo>
                  <a:pt x="12192" y="1216152"/>
                </a:lnTo>
                <a:lnTo>
                  <a:pt x="25908" y="1228344"/>
                </a:lnTo>
                <a:lnTo>
                  <a:pt x="25908" y="1242060"/>
                </a:lnTo>
                <a:lnTo>
                  <a:pt x="3258312" y="1242060"/>
                </a:lnTo>
                <a:lnTo>
                  <a:pt x="3258312" y="1228344"/>
                </a:lnTo>
                <a:lnTo>
                  <a:pt x="3270504" y="1216152"/>
                </a:lnTo>
                <a:close/>
              </a:path>
              <a:path w="3282950" h="1242059">
                <a:moveTo>
                  <a:pt x="25908" y="1242060"/>
                </a:moveTo>
                <a:lnTo>
                  <a:pt x="25908" y="1228344"/>
                </a:lnTo>
                <a:lnTo>
                  <a:pt x="12192" y="1216152"/>
                </a:lnTo>
                <a:lnTo>
                  <a:pt x="12192" y="1242060"/>
                </a:lnTo>
                <a:lnTo>
                  <a:pt x="25908" y="1242060"/>
                </a:lnTo>
                <a:close/>
              </a:path>
              <a:path w="3282950" h="1242059">
                <a:moveTo>
                  <a:pt x="3270504" y="25908"/>
                </a:moveTo>
                <a:lnTo>
                  <a:pt x="3258312" y="12192"/>
                </a:lnTo>
                <a:lnTo>
                  <a:pt x="3258312" y="25908"/>
                </a:lnTo>
                <a:lnTo>
                  <a:pt x="3270504" y="25908"/>
                </a:lnTo>
                <a:close/>
              </a:path>
              <a:path w="3282950" h="1242059">
                <a:moveTo>
                  <a:pt x="3270504" y="1216152"/>
                </a:moveTo>
                <a:lnTo>
                  <a:pt x="3270504" y="25908"/>
                </a:lnTo>
                <a:lnTo>
                  <a:pt x="3258312" y="25908"/>
                </a:lnTo>
                <a:lnTo>
                  <a:pt x="3258312" y="1216152"/>
                </a:lnTo>
                <a:lnTo>
                  <a:pt x="3270504" y="1216152"/>
                </a:lnTo>
                <a:close/>
              </a:path>
              <a:path w="3282950" h="1242059">
                <a:moveTo>
                  <a:pt x="3270504" y="1242060"/>
                </a:moveTo>
                <a:lnTo>
                  <a:pt x="3270504" y="1216152"/>
                </a:lnTo>
                <a:lnTo>
                  <a:pt x="3258312" y="1228344"/>
                </a:lnTo>
                <a:lnTo>
                  <a:pt x="3258312" y="1242060"/>
                </a:lnTo>
                <a:lnTo>
                  <a:pt x="3270504" y="124206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412" y="368300"/>
            <a:ext cx="869442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30480" indent="-3429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CC3200"/>
                </a:solidFill>
                <a:latin typeface="Times New Roman"/>
                <a:cs typeface="Times New Roman"/>
              </a:rPr>
              <a:t>According</a:t>
            </a:r>
            <a:r>
              <a:rPr sz="300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CC3200"/>
                </a:solidFill>
                <a:latin typeface="Times New Roman"/>
                <a:cs typeface="Times New Roman"/>
              </a:rPr>
              <a:t>to</a:t>
            </a:r>
            <a:r>
              <a:rPr sz="300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CC3200"/>
                </a:solidFill>
                <a:latin typeface="Times New Roman"/>
                <a:cs typeface="Times New Roman"/>
              </a:rPr>
              <a:t>Boltzmann’s</a:t>
            </a:r>
            <a:r>
              <a:rPr sz="3000" spc="3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CC3200"/>
                </a:solidFill>
                <a:latin typeface="Times New Roman"/>
                <a:cs typeface="Times New Roman"/>
              </a:rPr>
              <a:t>law, the</a:t>
            </a:r>
            <a:r>
              <a:rPr sz="3000" spc="1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CC3200"/>
                </a:solidFill>
                <a:latin typeface="Times New Roman"/>
                <a:cs typeface="Times New Roman"/>
              </a:rPr>
              <a:t>distribution</a:t>
            </a:r>
            <a:r>
              <a:rPr sz="3000" spc="4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CC3200"/>
                </a:solidFill>
                <a:latin typeface="Times New Roman"/>
                <a:cs typeface="Times New Roman"/>
              </a:rPr>
              <a:t>of</a:t>
            </a:r>
            <a:r>
              <a:rPr sz="3000" spc="-1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CC3200"/>
                </a:solidFill>
                <a:latin typeface="Times New Roman"/>
                <a:cs typeface="Times New Roman"/>
              </a:rPr>
              <a:t>atoms </a:t>
            </a:r>
            <a:r>
              <a:rPr sz="3000" spc="-73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CC3200"/>
                </a:solidFill>
                <a:latin typeface="Times New Roman"/>
                <a:cs typeface="Times New Roman"/>
              </a:rPr>
              <a:t>among the energy states </a:t>
            </a:r>
            <a:r>
              <a:rPr sz="3000" dirty="0">
                <a:solidFill>
                  <a:srgbClr val="CC3200"/>
                </a:solidFill>
                <a:latin typeface="Times New Roman"/>
                <a:cs typeface="Times New Roman"/>
              </a:rPr>
              <a:t>E</a:t>
            </a:r>
            <a:r>
              <a:rPr sz="3000" baseline="-20833" dirty="0">
                <a:solidFill>
                  <a:srgbClr val="CC3200"/>
                </a:solidFill>
                <a:latin typeface="Times New Roman"/>
                <a:cs typeface="Times New Roman"/>
              </a:rPr>
              <a:t>1</a:t>
            </a:r>
            <a:r>
              <a:rPr sz="3000" spc="7" baseline="-20833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CC3200"/>
                </a:solidFill>
                <a:latin typeface="Times New Roman"/>
                <a:cs typeface="Times New Roman"/>
              </a:rPr>
              <a:t>and E</a:t>
            </a:r>
            <a:r>
              <a:rPr sz="3000" baseline="-20833" dirty="0">
                <a:solidFill>
                  <a:srgbClr val="CC3200"/>
                </a:solidFill>
                <a:latin typeface="Times New Roman"/>
                <a:cs typeface="Times New Roman"/>
              </a:rPr>
              <a:t>2</a:t>
            </a:r>
            <a:r>
              <a:rPr sz="3000" spc="7" baseline="-20833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CC3200"/>
                </a:solidFill>
                <a:latin typeface="Times New Roman"/>
                <a:cs typeface="Times New Roman"/>
              </a:rPr>
              <a:t>at </a:t>
            </a:r>
            <a:r>
              <a:rPr sz="3000" spc="-5" dirty="0">
                <a:solidFill>
                  <a:srgbClr val="CC3200"/>
                </a:solidFill>
                <a:latin typeface="Times New Roman"/>
                <a:cs typeface="Times New Roman"/>
              </a:rPr>
              <a:t>the thermal </a:t>
            </a:r>
            <a:r>
              <a:rPr sz="300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CC3200"/>
                </a:solidFill>
                <a:latin typeface="Times New Roman"/>
                <a:cs typeface="Times New Roman"/>
              </a:rPr>
              <a:t>equilibrium</a:t>
            </a:r>
            <a:r>
              <a:rPr sz="3000" spc="3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CC3200"/>
                </a:solidFill>
                <a:latin typeface="Times New Roman"/>
                <a:cs typeface="Times New Roman"/>
              </a:rPr>
              <a:t>at</a:t>
            </a:r>
            <a:r>
              <a:rPr sz="3000" spc="1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CC3200"/>
                </a:solidFill>
                <a:latin typeface="Times New Roman"/>
                <a:cs typeface="Times New Roman"/>
              </a:rPr>
              <a:t>temperature</a:t>
            </a:r>
            <a:r>
              <a:rPr sz="3000" spc="3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CC3200"/>
                </a:solidFill>
                <a:latin typeface="Times New Roman"/>
                <a:cs typeface="Times New Roman"/>
              </a:rPr>
              <a:t>T</a:t>
            </a:r>
            <a:r>
              <a:rPr sz="3000" spc="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CC3200"/>
                </a:solidFill>
                <a:latin typeface="Times New Roman"/>
                <a:cs typeface="Times New Roman"/>
              </a:rPr>
              <a:t>is</a:t>
            </a:r>
            <a:r>
              <a:rPr sz="300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CC3200"/>
                </a:solidFill>
                <a:latin typeface="Times New Roman"/>
                <a:cs typeface="Times New Roman"/>
              </a:rPr>
              <a:t>given</a:t>
            </a:r>
            <a:r>
              <a:rPr sz="3000" spc="1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CC3200"/>
                </a:solidFill>
                <a:latin typeface="Times New Roman"/>
                <a:cs typeface="Times New Roman"/>
              </a:rPr>
              <a:t>by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94961" y="2302578"/>
            <a:ext cx="6264275" cy="925830"/>
            <a:chOff x="2294961" y="2302578"/>
            <a:chExt cx="6264275" cy="925830"/>
          </a:xfrm>
        </p:grpSpPr>
        <p:sp>
          <p:nvSpPr>
            <p:cNvPr id="4" name="object 4"/>
            <p:cNvSpPr/>
            <p:nvPr/>
          </p:nvSpPr>
          <p:spPr>
            <a:xfrm>
              <a:off x="2304169" y="2875792"/>
              <a:ext cx="1033780" cy="0"/>
            </a:xfrm>
            <a:custGeom>
              <a:avLst/>
              <a:gdLst/>
              <a:ahLst/>
              <a:cxnLst/>
              <a:rect l="l" t="t" r="r" b="b"/>
              <a:pathLst>
                <a:path w="1033779">
                  <a:moveTo>
                    <a:pt x="0" y="0"/>
                  </a:moveTo>
                  <a:lnTo>
                    <a:pt x="1033273" y="0"/>
                  </a:lnTo>
                </a:path>
              </a:pathLst>
            </a:custGeom>
            <a:ln w="18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17830" y="2307340"/>
              <a:ext cx="581025" cy="916305"/>
            </a:xfrm>
            <a:custGeom>
              <a:avLst/>
              <a:gdLst/>
              <a:ahLst/>
              <a:cxnLst/>
              <a:rect l="l" t="t" r="r" b="b"/>
              <a:pathLst>
                <a:path w="581025" h="916305">
                  <a:moveTo>
                    <a:pt x="4579" y="0"/>
                  </a:moveTo>
                  <a:lnTo>
                    <a:pt x="577591" y="0"/>
                  </a:lnTo>
                </a:path>
                <a:path w="581025" h="916305">
                  <a:moveTo>
                    <a:pt x="0" y="915924"/>
                  </a:moveTo>
                  <a:lnTo>
                    <a:pt x="580651" y="915924"/>
                  </a:lnTo>
                </a:path>
              </a:pathLst>
            </a:custGeom>
            <a:ln w="12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90891" y="2875792"/>
              <a:ext cx="1450975" cy="0"/>
            </a:xfrm>
            <a:custGeom>
              <a:avLst/>
              <a:gdLst/>
              <a:ahLst/>
              <a:cxnLst/>
              <a:rect l="l" t="t" r="r" b="b"/>
              <a:pathLst>
                <a:path w="1450975">
                  <a:moveTo>
                    <a:pt x="0" y="0"/>
                  </a:moveTo>
                  <a:lnTo>
                    <a:pt x="1450838" y="0"/>
                  </a:lnTo>
                </a:path>
              </a:pathLst>
            </a:custGeom>
            <a:ln w="18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70087" y="2583183"/>
              <a:ext cx="1684020" cy="0"/>
            </a:xfrm>
            <a:custGeom>
              <a:avLst/>
              <a:gdLst/>
              <a:ahLst/>
              <a:cxnLst/>
              <a:rect l="l" t="t" r="r" b="b"/>
              <a:pathLst>
                <a:path w="1684020">
                  <a:moveTo>
                    <a:pt x="0" y="0"/>
                  </a:moveTo>
                  <a:lnTo>
                    <a:pt x="1684019" y="0"/>
                  </a:lnTo>
                </a:path>
              </a:pathLst>
            </a:custGeom>
            <a:ln w="9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419730" y="2577324"/>
            <a:ext cx="39814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i="1" spc="5" dirty="0">
                <a:latin typeface="Times New Roman"/>
                <a:cs typeface="Times New Roman"/>
              </a:rPr>
              <a:t>k</a:t>
            </a:r>
            <a:r>
              <a:rPr sz="2000" i="1" spc="32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15792" y="3217403"/>
            <a:ext cx="39814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i="1" spc="5" dirty="0">
                <a:latin typeface="Times New Roman"/>
                <a:cs typeface="Times New Roman"/>
              </a:rPr>
              <a:t>k</a:t>
            </a:r>
            <a:r>
              <a:rPr sz="2000" i="1" spc="32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49320" y="2857740"/>
            <a:ext cx="181610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i="1" spc="5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15791" y="2301480"/>
            <a:ext cx="39814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i="1" spc="5" dirty="0">
                <a:latin typeface="Times New Roman"/>
                <a:cs typeface="Times New Roman"/>
              </a:rPr>
              <a:t>k</a:t>
            </a:r>
            <a:r>
              <a:rPr sz="2000" i="1" spc="32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20852" y="3175262"/>
            <a:ext cx="220345" cy="551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50" i="1" spc="-5" dirty="0">
                <a:latin typeface="Times New Roman"/>
                <a:cs typeface="Times New Roman"/>
              </a:rPr>
              <a:t>e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84438" y="2876559"/>
            <a:ext cx="317500" cy="551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50" i="1" spc="-5" dirty="0">
                <a:latin typeface="Times New Roman"/>
                <a:cs typeface="Times New Roman"/>
              </a:rPr>
              <a:t>N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27110" y="2259339"/>
            <a:ext cx="2018664" cy="551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10385" algn="l"/>
              </a:tabLst>
            </a:pPr>
            <a:r>
              <a:rPr sz="3450" i="1" spc="-5" dirty="0">
                <a:latin typeface="Times New Roman"/>
                <a:cs typeface="Times New Roman"/>
              </a:rPr>
              <a:t>N	e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39616" y="2535183"/>
            <a:ext cx="3136900" cy="551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15210" algn="l"/>
                <a:tab pos="2929255" algn="l"/>
              </a:tabLst>
            </a:pPr>
            <a:r>
              <a:rPr sz="3450" spc="-5" dirty="0">
                <a:latin typeface="Symbol"/>
                <a:cs typeface="Symbol"/>
              </a:rPr>
              <a:t></a:t>
            </a:r>
            <a:r>
              <a:rPr sz="3450" spc="-5" dirty="0">
                <a:latin typeface="Times New Roman"/>
                <a:cs typeface="Times New Roman"/>
              </a:rPr>
              <a:t>	</a:t>
            </a:r>
            <a:r>
              <a:rPr sz="3450" spc="-5" dirty="0">
                <a:latin typeface="Symbol"/>
                <a:cs typeface="Symbol"/>
              </a:rPr>
              <a:t></a:t>
            </a:r>
            <a:r>
              <a:rPr sz="3450" spc="-5" dirty="0">
                <a:latin typeface="Times New Roman"/>
                <a:cs typeface="Times New Roman"/>
              </a:rPr>
              <a:t>	</a:t>
            </a:r>
            <a:r>
              <a:rPr sz="3450" i="1" spc="-5" dirty="0">
                <a:latin typeface="Times New Roman"/>
                <a:cs typeface="Times New Roman"/>
              </a:rPr>
              <a:t>e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78711" y="2139020"/>
            <a:ext cx="1704339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42315" algn="l"/>
                <a:tab pos="1038225" algn="l"/>
                <a:tab pos="1537970" algn="l"/>
              </a:tabLst>
            </a:pPr>
            <a:r>
              <a:rPr sz="2600" spc="590" dirty="0">
                <a:latin typeface="Symbol"/>
                <a:cs typeface="Symbol"/>
              </a:rPr>
              <a:t></a:t>
            </a:r>
            <a:r>
              <a:rPr sz="2000" i="1" spc="5" dirty="0">
                <a:latin typeface="Times New Roman"/>
                <a:cs typeface="Times New Roman"/>
              </a:rPr>
              <a:t>E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Symbol"/>
                <a:cs typeface="Symbol"/>
              </a:rPr>
              <a:t>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5" dirty="0">
                <a:latin typeface="Times New Roman"/>
                <a:cs typeface="Times New Roman"/>
              </a:rPr>
              <a:t>E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600" spc="335" dirty="0">
                <a:latin typeface="Symbol"/>
                <a:cs typeface="Symbol"/>
              </a:rPr>
              <a:t>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15564" y="3019284"/>
            <a:ext cx="16573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5" dirty="0">
                <a:latin typeface="Symbol"/>
                <a:cs typeface="Symbol"/>
              </a:rPr>
              <a:t>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20136" y="2103360"/>
            <a:ext cx="16573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5" dirty="0">
                <a:latin typeface="Symbol"/>
                <a:cs typeface="Symbol"/>
              </a:rPr>
              <a:t>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72690" y="3168635"/>
            <a:ext cx="153670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65070" y="2551416"/>
            <a:ext cx="153670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63345" y="2354607"/>
            <a:ext cx="9201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15340" algn="l"/>
              </a:tabLst>
            </a:pPr>
            <a:r>
              <a:rPr sz="1400" spc="15" dirty="0">
                <a:latin typeface="Times New Roman"/>
                <a:cs typeface="Times New Roman"/>
              </a:rPr>
              <a:t>2	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48044" y="2994686"/>
            <a:ext cx="1168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55923" y="1941816"/>
            <a:ext cx="42862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000" i="1" spc="5" dirty="0">
                <a:latin typeface="Times New Roman"/>
                <a:cs typeface="Times New Roman"/>
              </a:rPr>
              <a:t>E</a:t>
            </a:r>
            <a:r>
              <a:rPr sz="2000" i="1" spc="250" dirty="0">
                <a:latin typeface="Times New Roman"/>
                <a:cs typeface="Times New Roman"/>
              </a:rPr>
              <a:t> </a:t>
            </a:r>
            <a:r>
              <a:rPr sz="2100" spc="22" baseline="-19841" dirty="0">
                <a:latin typeface="Times New Roman"/>
                <a:cs typeface="Times New Roman"/>
              </a:rPr>
              <a:t>1</a:t>
            </a:r>
            <a:endParaRPr sz="2100" baseline="-19841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33478" y="1924811"/>
            <a:ext cx="6579234" cy="2519680"/>
            <a:chOff x="2133478" y="1924811"/>
            <a:chExt cx="6579234" cy="2519680"/>
          </a:xfrm>
        </p:grpSpPr>
        <p:sp>
          <p:nvSpPr>
            <p:cNvPr id="25" name="object 25"/>
            <p:cNvSpPr/>
            <p:nvPr/>
          </p:nvSpPr>
          <p:spPr>
            <a:xfrm>
              <a:off x="2133478" y="1924811"/>
              <a:ext cx="6579234" cy="1853564"/>
            </a:xfrm>
            <a:custGeom>
              <a:avLst/>
              <a:gdLst/>
              <a:ahLst/>
              <a:cxnLst/>
              <a:rect l="l" t="t" r="r" b="b"/>
              <a:pathLst>
                <a:path w="6579234" h="1853564">
                  <a:moveTo>
                    <a:pt x="6579108" y="1853184"/>
                  </a:moveTo>
                  <a:lnTo>
                    <a:pt x="6579108" y="0"/>
                  </a:lnTo>
                  <a:lnTo>
                    <a:pt x="0" y="0"/>
                  </a:lnTo>
                  <a:lnTo>
                    <a:pt x="0" y="1853184"/>
                  </a:lnTo>
                  <a:lnTo>
                    <a:pt x="12192" y="1853184"/>
                  </a:lnTo>
                  <a:lnTo>
                    <a:pt x="12192" y="24384"/>
                  </a:lnTo>
                  <a:lnTo>
                    <a:pt x="25908" y="12192"/>
                  </a:lnTo>
                  <a:lnTo>
                    <a:pt x="25908" y="24384"/>
                  </a:lnTo>
                  <a:lnTo>
                    <a:pt x="6553200" y="24384"/>
                  </a:lnTo>
                  <a:lnTo>
                    <a:pt x="6553200" y="12192"/>
                  </a:lnTo>
                  <a:lnTo>
                    <a:pt x="6565392" y="24384"/>
                  </a:lnTo>
                  <a:lnTo>
                    <a:pt x="6565392" y="1853184"/>
                  </a:lnTo>
                  <a:lnTo>
                    <a:pt x="6579108" y="1853184"/>
                  </a:lnTo>
                  <a:close/>
                </a:path>
                <a:path w="6579234" h="1853564">
                  <a:moveTo>
                    <a:pt x="25908" y="24384"/>
                  </a:moveTo>
                  <a:lnTo>
                    <a:pt x="25908" y="12192"/>
                  </a:lnTo>
                  <a:lnTo>
                    <a:pt x="12192" y="24384"/>
                  </a:lnTo>
                  <a:lnTo>
                    <a:pt x="25908" y="24384"/>
                  </a:lnTo>
                  <a:close/>
                </a:path>
                <a:path w="6579234" h="1853564">
                  <a:moveTo>
                    <a:pt x="25908" y="1853184"/>
                  </a:moveTo>
                  <a:lnTo>
                    <a:pt x="25908" y="24384"/>
                  </a:lnTo>
                  <a:lnTo>
                    <a:pt x="12192" y="24384"/>
                  </a:lnTo>
                  <a:lnTo>
                    <a:pt x="12192" y="1853184"/>
                  </a:lnTo>
                  <a:lnTo>
                    <a:pt x="25908" y="1853184"/>
                  </a:lnTo>
                  <a:close/>
                </a:path>
                <a:path w="6579234" h="1853564">
                  <a:moveTo>
                    <a:pt x="6565392" y="24384"/>
                  </a:moveTo>
                  <a:lnTo>
                    <a:pt x="6553200" y="12192"/>
                  </a:lnTo>
                  <a:lnTo>
                    <a:pt x="6553200" y="24384"/>
                  </a:lnTo>
                  <a:lnTo>
                    <a:pt x="6565392" y="24384"/>
                  </a:lnTo>
                  <a:close/>
                </a:path>
                <a:path w="6579234" h="1853564">
                  <a:moveTo>
                    <a:pt x="6565392" y="1853184"/>
                  </a:moveTo>
                  <a:lnTo>
                    <a:pt x="6565392" y="24384"/>
                  </a:lnTo>
                  <a:lnTo>
                    <a:pt x="6553200" y="24384"/>
                  </a:lnTo>
                  <a:lnTo>
                    <a:pt x="6553200" y="1853184"/>
                  </a:lnTo>
                  <a:lnTo>
                    <a:pt x="6565392" y="185318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78271" y="4434838"/>
              <a:ext cx="1035050" cy="0"/>
            </a:xfrm>
            <a:custGeom>
              <a:avLst/>
              <a:gdLst/>
              <a:ahLst/>
              <a:cxnLst/>
              <a:rect l="l" t="t" r="r" b="b"/>
              <a:pathLst>
                <a:path w="1035050">
                  <a:moveTo>
                    <a:pt x="0" y="0"/>
                  </a:moveTo>
                  <a:lnTo>
                    <a:pt x="1034793" y="0"/>
                  </a:lnTo>
                </a:path>
              </a:pathLst>
            </a:custGeom>
            <a:ln w="18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1402" y="4142229"/>
              <a:ext cx="928369" cy="0"/>
            </a:xfrm>
            <a:custGeom>
              <a:avLst/>
              <a:gdLst/>
              <a:ahLst/>
              <a:cxnLst/>
              <a:rect l="l" t="t" r="r" b="b"/>
              <a:pathLst>
                <a:path w="928370">
                  <a:moveTo>
                    <a:pt x="0" y="0"/>
                  </a:moveTo>
                  <a:lnTo>
                    <a:pt x="928122" y="0"/>
                  </a:lnTo>
                </a:path>
              </a:pathLst>
            </a:custGeom>
            <a:ln w="9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739015" y="4136375"/>
            <a:ext cx="281940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i="1" spc="10" dirty="0">
                <a:latin typeface="Times New Roman"/>
                <a:cs typeface="Times New Roman"/>
              </a:rPr>
              <a:t>k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58535" y="4435610"/>
            <a:ext cx="317500" cy="551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50" i="1" spc="-5" dirty="0">
                <a:latin typeface="Times New Roman"/>
                <a:cs typeface="Times New Roman"/>
              </a:rPr>
              <a:t>N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02731" y="3818390"/>
            <a:ext cx="317500" cy="551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50" i="1" spc="-5" dirty="0">
                <a:latin typeface="Times New Roman"/>
                <a:cs typeface="Times New Roman"/>
              </a:rPr>
              <a:t>N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50039" y="3699596"/>
            <a:ext cx="94869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81685" algn="l"/>
              </a:tabLst>
            </a:pPr>
            <a:r>
              <a:rPr sz="2600" spc="495" dirty="0">
                <a:latin typeface="Symbol"/>
                <a:cs typeface="Symbol"/>
              </a:rPr>
              <a:t></a:t>
            </a:r>
            <a:r>
              <a:rPr sz="2000" i="1" spc="5" dirty="0">
                <a:latin typeface="Times New Roman"/>
                <a:cs typeface="Times New Roman"/>
              </a:rPr>
              <a:t>h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160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Symbol"/>
                <a:cs typeface="Symbol"/>
              </a:rPr>
              <a:t>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600" spc="335" dirty="0">
                <a:latin typeface="Symbol"/>
                <a:cs typeface="Symbol"/>
              </a:rPr>
              <a:t>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13720" y="4094234"/>
            <a:ext cx="835660" cy="551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8015" algn="l"/>
              </a:tabLst>
            </a:pPr>
            <a:r>
              <a:rPr sz="3450" spc="-5" dirty="0">
                <a:latin typeface="Symbol"/>
                <a:cs typeface="Symbol"/>
              </a:rPr>
              <a:t></a:t>
            </a:r>
            <a:r>
              <a:rPr sz="3450" spc="-5" dirty="0">
                <a:latin typeface="Times New Roman"/>
                <a:cs typeface="Times New Roman"/>
              </a:rPr>
              <a:t>	</a:t>
            </a:r>
            <a:r>
              <a:rPr sz="3450" i="1" spc="-5" dirty="0">
                <a:latin typeface="Times New Roman"/>
                <a:cs typeface="Times New Roman"/>
              </a:rPr>
              <a:t>e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48316" y="4727687"/>
            <a:ext cx="153670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39172" y="4110467"/>
            <a:ext cx="153670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133478" y="3777996"/>
            <a:ext cx="6579234" cy="1309370"/>
          </a:xfrm>
          <a:custGeom>
            <a:avLst/>
            <a:gdLst/>
            <a:ahLst/>
            <a:cxnLst/>
            <a:rect l="l" t="t" r="r" b="b"/>
            <a:pathLst>
              <a:path w="6579234" h="1309370">
                <a:moveTo>
                  <a:pt x="25908" y="1283207"/>
                </a:moveTo>
                <a:lnTo>
                  <a:pt x="25908" y="0"/>
                </a:lnTo>
                <a:lnTo>
                  <a:pt x="0" y="0"/>
                </a:lnTo>
                <a:lnTo>
                  <a:pt x="0" y="1309115"/>
                </a:lnTo>
                <a:lnTo>
                  <a:pt x="12192" y="1309115"/>
                </a:lnTo>
                <a:lnTo>
                  <a:pt x="12192" y="1283207"/>
                </a:lnTo>
                <a:lnTo>
                  <a:pt x="25908" y="1283207"/>
                </a:lnTo>
                <a:close/>
              </a:path>
              <a:path w="6579234" h="1309370">
                <a:moveTo>
                  <a:pt x="6565392" y="1283207"/>
                </a:moveTo>
                <a:lnTo>
                  <a:pt x="12192" y="1283207"/>
                </a:lnTo>
                <a:lnTo>
                  <a:pt x="25908" y="1295399"/>
                </a:lnTo>
                <a:lnTo>
                  <a:pt x="25908" y="1309115"/>
                </a:lnTo>
                <a:lnTo>
                  <a:pt x="6553200" y="1309115"/>
                </a:lnTo>
                <a:lnTo>
                  <a:pt x="6553200" y="1295399"/>
                </a:lnTo>
                <a:lnTo>
                  <a:pt x="6565392" y="1283207"/>
                </a:lnTo>
                <a:close/>
              </a:path>
              <a:path w="6579234" h="1309370">
                <a:moveTo>
                  <a:pt x="25908" y="1309115"/>
                </a:moveTo>
                <a:lnTo>
                  <a:pt x="25908" y="1295399"/>
                </a:lnTo>
                <a:lnTo>
                  <a:pt x="12192" y="1283207"/>
                </a:lnTo>
                <a:lnTo>
                  <a:pt x="12192" y="1309115"/>
                </a:lnTo>
                <a:lnTo>
                  <a:pt x="25908" y="1309115"/>
                </a:lnTo>
                <a:close/>
              </a:path>
              <a:path w="6579234" h="1309370">
                <a:moveTo>
                  <a:pt x="6579108" y="1309115"/>
                </a:moveTo>
                <a:lnTo>
                  <a:pt x="6579108" y="0"/>
                </a:lnTo>
                <a:lnTo>
                  <a:pt x="6553200" y="0"/>
                </a:lnTo>
                <a:lnTo>
                  <a:pt x="6553200" y="1283207"/>
                </a:lnTo>
                <a:lnTo>
                  <a:pt x="6565392" y="1283207"/>
                </a:lnTo>
                <a:lnTo>
                  <a:pt x="6565392" y="1309115"/>
                </a:lnTo>
                <a:lnTo>
                  <a:pt x="6579108" y="1309115"/>
                </a:lnTo>
                <a:close/>
              </a:path>
              <a:path w="6579234" h="1309370">
                <a:moveTo>
                  <a:pt x="6565392" y="1309115"/>
                </a:moveTo>
                <a:lnTo>
                  <a:pt x="6565392" y="1283207"/>
                </a:lnTo>
                <a:lnTo>
                  <a:pt x="6553200" y="1295399"/>
                </a:lnTo>
                <a:lnTo>
                  <a:pt x="6553200" y="1309115"/>
                </a:lnTo>
                <a:lnTo>
                  <a:pt x="6565392" y="1309115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334643" y="5048501"/>
            <a:ext cx="3467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where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Boltzmann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constant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905903" y="5972556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9111" y="0"/>
                </a:lnTo>
              </a:path>
            </a:pathLst>
          </a:custGeom>
          <a:ln w="16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94039" y="6312400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5">
                <a:moveTo>
                  <a:pt x="0" y="0"/>
                </a:moveTo>
                <a:lnTo>
                  <a:pt x="315464" y="0"/>
                </a:lnTo>
              </a:path>
            </a:pathLst>
          </a:custGeom>
          <a:ln w="8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64261" y="5972556"/>
            <a:ext cx="1517015" cy="0"/>
          </a:xfrm>
          <a:custGeom>
            <a:avLst/>
            <a:gdLst/>
            <a:ahLst/>
            <a:cxnLst/>
            <a:rect l="l" t="t" r="r" b="b"/>
            <a:pathLst>
              <a:path w="1517014">
                <a:moveTo>
                  <a:pt x="0" y="0"/>
                </a:moveTo>
                <a:lnTo>
                  <a:pt x="1516392" y="0"/>
                </a:lnTo>
              </a:path>
            </a:pathLst>
          </a:custGeom>
          <a:ln w="16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889635" y="5978819"/>
            <a:ext cx="175260" cy="4927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50" spc="5" dirty="0">
                <a:latin typeface="Symbol"/>
                <a:cs typeface="Symbol"/>
              </a:rPr>
              <a:t>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68337" y="5978819"/>
            <a:ext cx="175260" cy="4927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50" spc="5" dirty="0">
                <a:latin typeface="Symbol"/>
                <a:cs typeface="Symbol"/>
              </a:rPr>
              <a:t>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96374" y="6269903"/>
            <a:ext cx="694055" cy="916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30480" algn="r">
              <a:lnSpc>
                <a:spcPts val="3500"/>
              </a:lnSpc>
              <a:spcBef>
                <a:spcPts val="114"/>
              </a:spcBef>
            </a:pPr>
            <a:r>
              <a:rPr sz="3050" spc="10" dirty="0">
                <a:latin typeface="Symbol"/>
                <a:cs typeface="Symbol"/>
              </a:rPr>
              <a:t></a:t>
            </a:r>
            <a:r>
              <a:rPr sz="3050" spc="-420" dirty="0">
                <a:latin typeface="Times New Roman"/>
                <a:cs typeface="Times New Roman"/>
              </a:rPr>
              <a:t> </a:t>
            </a:r>
            <a:r>
              <a:rPr sz="3050" spc="125" dirty="0">
                <a:latin typeface="Times New Roman"/>
                <a:cs typeface="Times New Roman"/>
              </a:rPr>
              <a:t>1</a:t>
            </a:r>
            <a:r>
              <a:rPr sz="4575" spc="7" baseline="5464" dirty="0">
                <a:latin typeface="Symbol"/>
                <a:cs typeface="Symbol"/>
              </a:rPr>
              <a:t></a:t>
            </a:r>
            <a:endParaRPr sz="4575" baseline="5464">
              <a:latin typeface="Symbol"/>
              <a:cs typeface="Symbol"/>
            </a:endParaRPr>
          </a:p>
          <a:p>
            <a:pPr marR="30480" algn="r">
              <a:lnSpc>
                <a:spcPts val="3500"/>
              </a:lnSpc>
            </a:pPr>
            <a:r>
              <a:rPr sz="3050" spc="5" dirty="0">
                <a:latin typeface="Symbol"/>
                <a:cs typeface="Symbol"/>
              </a:rPr>
              <a:t>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205372" y="5424084"/>
            <a:ext cx="220345" cy="4927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50" spc="5" dirty="0">
                <a:latin typeface="Times New Roman"/>
                <a:cs typeface="Times New Roman"/>
              </a:rPr>
              <a:t>1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42937" y="6063654"/>
            <a:ext cx="741045" cy="112268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sz="4575" spc="7" baseline="-11839" dirty="0">
                <a:latin typeface="Symbol"/>
                <a:cs typeface="Symbol"/>
              </a:rPr>
              <a:t></a:t>
            </a:r>
            <a:r>
              <a:rPr sz="4575" spc="-517" baseline="-11839" dirty="0">
                <a:latin typeface="Times New Roman"/>
                <a:cs typeface="Times New Roman"/>
              </a:rPr>
              <a:t> </a:t>
            </a:r>
            <a:r>
              <a:rPr sz="4575" i="1" spc="7" baseline="-18214" dirty="0">
                <a:latin typeface="Times New Roman"/>
                <a:cs typeface="Times New Roman"/>
              </a:rPr>
              <a:t>e</a:t>
            </a:r>
            <a:r>
              <a:rPr sz="4575" i="1" spc="-419" baseline="-18214" dirty="0">
                <a:latin typeface="Times New Roman"/>
                <a:cs typeface="Times New Roman"/>
              </a:rPr>
              <a:t> </a:t>
            </a:r>
            <a:r>
              <a:rPr sz="1750" i="1" spc="10" dirty="0">
                <a:latin typeface="Times New Roman"/>
                <a:cs typeface="Times New Roman"/>
              </a:rPr>
              <a:t>k</a:t>
            </a:r>
            <a:r>
              <a:rPr sz="1750" i="1" spc="20" dirty="0">
                <a:latin typeface="Times New Roman"/>
                <a:cs typeface="Times New Roman"/>
              </a:rPr>
              <a:t>T</a:t>
            </a:r>
            <a:endParaRPr sz="17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sz="3050" spc="5" dirty="0">
                <a:latin typeface="Symbol"/>
                <a:cs typeface="Symbol"/>
              </a:rPr>
              <a:t>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908947" y="6070259"/>
            <a:ext cx="554355" cy="4927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4575" i="1" spc="67" baseline="13661" dirty="0">
                <a:latin typeface="Times New Roman"/>
                <a:cs typeface="Times New Roman"/>
              </a:rPr>
              <a:t>B</a:t>
            </a:r>
            <a:r>
              <a:rPr sz="1750" spc="45" dirty="0">
                <a:latin typeface="Times New Roman"/>
                <a:cs typeface="Times New Roman"/>
              </a:rPr>
              <a:t>21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998098" y="5975769"/>
            <a:ext cx="267335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i="1" spc="90" dirty="0">
                <a:latin typeface="Times New Roman"/>
                <a:cs typeface="Times New Roman"/>
              </a:rPr>
              <a:t>h</a:t>
            </a:r>
            <a:r>
              <a:rPr sz="1900" spc="-60" dirty="0">
                <a:latin typeface="Symbol"/>
                <a:cs typeface="Symbol"/>
              </a:rPr>
              <a:t>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91276" y="5647275"/>
            <a:ext cx="1772285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275080" algn="l"/>
              </a:tabLst>
            </a:pPr>
            <a:r>
              <a:rPr sz="3050" i="1" spc="5" dirty="0">
                <a:latin typeface="Times New Roman"/>
                <a:cs typeface="Times New Roman"/>
              </a:rPr>
              <a:t>u</a:t>
            </a:r>
            <a:r>
              <a:rPr sz="3050" i="1" spc="-484" dirty="0">
                <a:latin typeface="Times New Roman"/>
                <a:cs typeface="Times New Roman"/>
              </a:rPr>
              <a:t> </a:t>
            </a:r>
            <a:r>
              <a:rPr sz="3050" spc="-220" dirty="0">
                <a:latin typeface="Times New Roman"/>
                <a:cs typeface="Times New Roman"/>
              </a:rPr>
              <a:t>(</a:t>
            </a:r>
            <a:r>
              <a:rPr sz="3250" spc="-220" dirty="0">
                <a:latin typeface="Symbol"/>
                <a:cs typeface="Symbol"/>
              </a:rPr>
              <a:t></a:t>
            </a:r>
            <a:r>
              <a:rPr sz="3250" spc="-135" dirty="0">
                <a:latin typeface="Times New Roman"/>
                <a:cs typeface="Times New Roman"/>
              </a:rPr>
              <a:t> </a:t>
            </a:r>
            <a:r>
              <a:rPr sz="3050" spc="5" dirty="0">
                <a:latin typeface="Times New Roman"/>
                <a:cs typeface="Times New Roman"/>
              </a:rPr>
              <a:t>)</a:t>
            </a:r>
            <a:r>
              <a:rPr sz="3050" spc="75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Symbol"/>
                <a:cs typeface="Symbol"/>
              </a:rPr>
              <a:t></a:t>
            </a:r>
            <a:r>
              <a:rPr sz="3050" spc="10" dirty="0">
                <a:latin typeface="Times New Roman"/>
                <a:cs typeface="Times New Roman"/>
              </a:rPr>
              <a:t>	</a:t>
            </a:r>
            <a:r>
              <a:rPr sz="4575" i="1" spc="-7" baseline="35519" dirty="0">
                <a:latin typeface="Times New Roman"/>
                <a:cs typeface="Times New Roman"/>
              </a:rPr>
              <a:t>A</a:t>
            </a:r>
            <a:r>
              <a:rPr sz="2625" spc="-7" baseline="38095" dirty="0">
                <a:latin typeface="Times New Roman"/>
                <a:cs typeface="Times New Roman"/>
              </a:rPr>
              <a:t>21</a:t>
            </a:r>
            <a:endParaRPr sz="2625" baseline="38095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666878" y="5442204"/>
            <a:ext cx="3531235" cy="1765300"/>
          </a:xfrm>
          <a:custGeom>
            <a:avLst/>
            <a:gdLst/>
            <a:ahLst/>
            <a:cxnLst/>
            <a:rect l="l" t="t" r="r" b="b"/>
            <a:pathLst>
              <a:path w="3531235" h="1765300">
                <a:moveTo>
                  <a:pt x="3531108" y="1764792"/>
                </a:moveTo>
                <a:lnTo>
                  <a:pt x="3531108" y="0"/>
                </a:lnTo>
                <a:lnTo>
                  <a:pt x="0" y="0"/>
                </a:lnTo>
                <a:lnTo>
                  <a:pt x="0" y="1764792"/>
                </a:lnTo>
                <a:lnTo>
                  <a:pt x="12192" y="1764792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3505200" y="25908"/>
                </a:lnTo>
                <a:lnTo>
                  <a:pt x="3505200" y="12192"/>
                </a:lnTo>
                <a:lnTo>
                  <a:pt x="3517392" y="25908"/>
                </a:lnTo>
                <a:lnTo>
                  <a:pt x="3517392" y="1764792"/>
                </a:lnTo>
                <a:lnTo>
                  <a:pt x="3531108" y="1764792"/>
                </a:lnTo>
                <a:close/>
              </a:path>
              <a:path w="3531235" h="1765300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3531235" h="1765300">
                <a:moveTo>
                  <a:pt x="25908" y="1752600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1752600"/>
                </a:lnTo>
                <a:lnTo>
                  <a:pt x="25908" y="1752600"/>
                </a:lnTo>
                <a:close/>
              </a:path>
              <a:path w="3531235" h="1765300">
                <a:moveTo>
                  <a:pt x="3517392" y="1752600"/>
                </a:moveTo>
                <a:lnTo>
                  <a:pt x="12192" y="1752600"/>
                </a:lnTo>
                <a:lnTo>
                  <a:pt x="25908" y="1764792"/>
                </a:lnTo>
                <a:lnTo>
                  <a:pt x="3505200" y="1764792"/>
                </a:lnTo>
                <a:lnTo>
                  <a:pt x="3517392" y="1752600"/>
                </a:lnTo>
                <a:close/>
              </a:path>
              <a:path w="3531235" h="1765300">
                <a:moveTo>
                  <a:pt x="25908" y="1764792"/>
                </a:moveTo>
                <a:lnTo>
                  <a:pt x="12192" y="1752600"/>
                </a:lnTo>
                <a:lnTo>
                  <a:pt x="12192" y="1764792"/>
                </a:lnTo>
                <a:lnTo>
                  <a:pt x="25908" y="1764792"/>
                </a:lnTo>
                <a:close/>
              </a:path>
              <a:path w="3531235" h="1765300">
                <a:moveTo>
                  <a:pt x="3517392" y="25908"/>
                </a:moveTo>
                <a:lnTo>
                  <a:pt x="3505200" y="12192"/>
                </a:lnTo>
                <a:lnTo>
                  <a:pt x="3505200" y="25908"/>
                </a:lnTo>
                <a:lnTo>
                  <a:pt x="3517392" y="25908"/>
                </a:lnTo>
                <a:close/>
              </a:path>
              <a:path w="3531235" h="1765300">
                <a:moveTo>
                  <a:pt x="3517392" y="1752600"/>
                </a:moveTo>
                <a:lnTo>
                  <a:pt x="3517392" y="25908"/>
                </a:lnTo>
                <a:lnTo>
                  <a:pt x="3505200" y="25908"/>
                </a:lnTo>
                <a:lnTo>
                  <a:pt x="3505200" y="1752600"/>
                </a:lnTo>
                <a:lnTo>
                  <a:pt x="3517392" y="1752600"/>
                </a:lnTo>
                <a:close/>
              </a:path>
              <a:path w="3531235" h="1765300">
                <a:moveTo>
                  <a:pt x="3517392" y="1764792"/>
                </a:moveTo>
                <a:lnTo>
                  <a:pt x="3517392" y="1752600"/>
                </a:lnTo>
                <a:lnTo>
                  <a:pt x="3505200" y="1764792"/>
                </a:lnTo>
                <a:lnTo>
                  <a:pt x="3517392" y="1764792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073" y="501395"/>
            <a:ext cx="7152128" cy="74980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2812" y="727963"/>
            <a:ext cx="692594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b="1" dirty="0">
                <a:latin typeface="Times New Roman"/>
                <a:cs typeface="Times New Roman"/>
              </a:rPr>
              <a:t>Plank’s</a:t>
            </a:r>
            <a:r>
              <a:rPr sz="2100" b="1" spc="-15" dirty="0">
                <a:latin typeface="Times New Roman"/>
                <a:cs typeface="Times New Roman"/>
              </a:rPr>
              <a:t> </a:t>
            </a:r>
            <a:r>
              <a:rPr sz="2100" b="1" spc="10" dirty="0">
                <a:latin typeface="Times New Roman"/>
                <a:cs typeface="Times New Roman"/>
              </a:rPr>
              <a:t>radiation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spc="10" dirty="0">
                <a:latin typeface="Times New Roman"/>
                <a:cs typeface="Times New Roman"/>
              </a:rPr>
              <a:t>formula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spc="10" dirty="0">
                <a:latin typeface="Times New Roman"/>
                <a:cs typeface="Times New Roman"/>
              </a:rPr>
              <a:t>yields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spc="10" dirty="0">
                <a:latin typeface="Times New Roman"/>
                <a:cs typeface="Times New Roman"/>
              </a:rPr>
              <a:t>energy</a:t>
            </a:r>
            <a:r>
              <a:rPr sz="2100" b="1" spc="20" dirty="0">
                <a:latin typeface="Times New Roman"/>
                <a:cs typeface="Times New Roman"/>
              </a:rPr>
              <a:t> </a:t>
            </a:r>
            <a:r>
              <a:rPr sz="2100" b="1" spc="10" dirty="0">
                <a:latin typeface="Times New Roman"/>
                <a:cs typeface="Times New Roman"/>
              </a:rPr>
              <a:t>density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spc="15" dirty="0">
                <a:latin typeface="Times New Roman"/>
                <a:cs typeface="Times New Roman"/>
              </a:rPr>
              <a:t>of </a:t>
            </a:r>
            <a:r>
              <a:rPr sz="2100" b="1" spc="10" dirty="0">
                <a:latin typeface="Times New Roman"/>
                <a:cs typeface="Times New Roman"/>
              </a:rPr>
              <a:t>radiation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44112" y="1970219"/>
            <a:ext cx="2630170" cy="339725"/>
            <a:chOff x="7144112" y="1970219"/>
            <a:chExt cx="2630170" cy="339725"/>
          </a:xfrm>
        </p:grpSpPr>
        <p:sp>
          <p:nvSpPr>
            <p:cNvPr id="5" name="object 5"/>
            <p:cNvSpPr/>
            <p:nvPr/>
          </p:nvSpPr>
          <p:spPr>
            <a:xfrm>
              <a:off x="7152050" y="1978156"/>
              <a:ext cx="1156970" cy="0"/>
            </a:xfrm>
            <a:custGeom>
              <a:avLst/>
              <a:gdLst/>
              <a:ahLst/>
              <a:cxnLst/>
              <a:rect l="l" t="t" r="r" b="b"/>
              <a:pathLst>
                <a:path w="1156970">
                  <a:moveTo>
                    <a:pt x="0" y="0"/>
                  </a:moveTo>
                  <a:lnTo>
                    <a:pt x="1156717" y="0"/>
                  </a:lnTo>
                </a:path>
              </a:pathLst>
            </a:custGeom>
            <a:ln w="15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2059" y="2305808"/>
              <a:ext cx="288290" cy="0"/>
            </a:xfrm>
            <a:custGeom>
              <a:avLst/>
              <a:gdLst/>
              <a:ahLst/>
              <a:cxnLst/>
              <a:rect l="l" t="t" r="r" b="b"/>
              <a:pathLst>
                <a:path w="288290">
                  <a:moveTo>
                    <a:pt x="0" y="0"/>
                  </a:moveTo>
                  <a:lnTo>
                    <a:pt x="288038" y="0"/>
                  </a:lnTo>
                </a:path>
              </a:pathLst>
            </a:custGeom>
            <a:ln w="7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0392" y="1978156"/>
              <a:ext cx="1385570" cy="0"/>
            </a:xfrm>
            <a:custGeom>
              <a:avLst/>
              <a:gdLst/>
              <a:ahLst/>
              <a:cxnLst/>
              <a:rect l="l" t="t" r="r" b="b"/>
              <a:pathLst>
                <a:path w="1385570">
                  <a:moveTo>
                    <a:pt x="0" y="0"/>
                  </a:moveTo>
                  <a:lnTo>
                    <a:pt x="1385326" y="0"/>
                  </a:lnTo>
                </a:path>
              </a:pathLst>
            </a:custGeom>
            <a:ln w="15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588382" y="1984614"/>
            <a:ext cx="170180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dirty="0">
                <a:latin typeface="Symbol"/>
                <a:cs typeface="Symbol"/>
              </a:rPr>
              <a:t>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2896" y="1984614"/>
            <a:ext cx="170180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dirty="0">
                <a:latin typeface="Symbol"/>
                <a:cs typeface="Symbol"/>
              </a:rPr>
              <a:t>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37784" y="2263506"/>
            <a:ext cx="645795" cy="884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0480" algn="r">
              <a:lnSpc>
                <a:spcPts val="3379"/>
              </a:lnSpc>
              <a:spcBef>
                <a:spcPts val="105"/>
              </a:spcBef>
            </a:pPr>
            <a:r>
              <a:rPr sz="2950" spc="80" dirty="0">
                <a:latin typeface="Symbol"/>
                <a:cs typeface="Symbol"/>
              </a:rPr>
              <a:t></a:t>
            </a:r>
            <a:r>
              <a:rPr sz="2950" spc="80" dirty="0">
                <a:latin typeface="Times New Roman"/>
                <a:cs typeface="Times New Roman"/>
              </a:rPr>
              <a:t>1</a:t>
            </a:r>
            <a:r>
              <a:rPr sz="4425" spc="120" baseline="5649" dirty="0">
                <a:latin typeface="Symbol"/>
                <a:cs typeface="Symbol"/>
              </a:rPr>
              <a:t></a:t>
            </a:r>
            <a:endParaRPr sz="4425" baseline="5649">
              <a:latin typeface="Symbol"/>
              <a:cs typeface="Symbol"/>
            </a:endParaRPr>
          </a:p>
          <a:p>
            <a:pPr marR="30480" algn="r">
              <a:lnSpc>
                <a:spcPts val="3379"/>
              </a:lnSpc>
            </a:pPr>
            <a:r>
              <a:rPr sz="2950" dirty="0">
                <a:latin typeface="Symbol"/>
                <a:cs typeface="Symbol"/>
              </a:rPr>
              <a:t>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57496" y="2064945"/>
            <a:ext cx="695325" cy="108331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sz="4425" baseline="-12241" dirty="0">
                <a:latin typeface="Symbol"/>
                <a:cs typeface="Symbol"/>
              </a:rPr>
              <a:t></a:t>
            </a:r>
            <a:r>
              <a:rPr sz="4425" spc="-615" baseline="-12241" dirty="0">
                <a:latin typeface="Times New Roman"/>
                <a:cs typeface="Times New Roman"/>
              </a:rPr>
              <a:t> </a:t>
            </a:r>
            <a:r>
              <a:rPr sz="4425" i="1" baseline="-17890" dirty="0">
                <a:latin typeface="Times New Roman"/>
                <a:cs typeface="Times New Roman"/>
              </a:rPr>
              <a:t>e</a:t>
            </a:r>
            <a:r>
              <a:rPr sz="4425" i="1" spc="-562" baseline="-17890" dirty="0">
                <a:latin typeface="Times New Roman"/>
                <a:cs typeface="Times New Roman"/>
              </a:rPr>
              <a:t> </a:t>
            </a:r>
            <a:r>
              <a:rPr sz="1700" i="1" spc="10" dirty="0">
                <a:latin typeface="Times New Roman"/>
                <a:cs typeface="Times New Roman"/>
              </a:rPr>
              <a:t>kT</a:t>
            </a:r>
            <a:endParaRPr sz="17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25"/>
              </a:spcBef>
            </a:pPr>
            <a:r>
              <a:rPr sz="2950" dirty="0">
                <a:latin typeface="Symbol"/>
                <a:cs typeface="Symbol"/>
              </a:rPr>
              <a:t>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26916" y="1809354"/>
            <a:ext cx="375285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425" i="1" spc="135" baseline="-25423" dirty="0">
                <a:latin typeface="Times New Roman"/>
                <a:cs typeface="Times New Roman"/>
              </a:rPr>
              <a:t>c</a:t>
            </a:r>
            <a:r>
              <a:rPr sz="1700" spc="90" dirty="0">
                <a:latin typeface="Times New Roman"/>
                <a:cs typeface="Times New Roman"/>
              </a:rPr>
              <a:t>3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76086" y="1980792"/>
            <a:ext cx="25146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20" dirty="0">
                <a:latin typeface="Times New Roman"/>
                <a:cs typeface="Times New Roman"/>
              </a:rPr>
              <a:t>h</a:t>
            </a:r>
            <a:r>
              <a:rPr sz="1800" spc="-40" dirty="0"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10344" y="1426786"/>
            <a:ext cx="2093595" cy="5022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1866900" algn="l"/>
              </a:tabLst>
            </a:pPr>
            <a:r>
              <a:rPr sz="2950" spc="40" dirty="0">
                <a:latin typeface="Times New Roman"/>
                <a:cs typeface="Times New Roman"/>
              </a:rPr>
              <a:t>8</a:t>
            </a:r>
            <a:r>
              <a:rPr sz="3100" spc="40" dirty="0">
                <a:latin typeface="Symbol"/>
                <a:cs typeface="Symbol"/>
              </a:rPr>
              <a:t></a:t>
            </a:r>
            <a:r>
              <a:rPr sz="3100" spc="105" dirty="0">
                <a:latin typeface="Times New Roman"/>
                <a:cs typeface="Times New Roman"/>
              </a:rPr>
              <a:t> </a:t>
            </a:r>
            <a:r>
              <a:rPr sz="2950" i="1" spc="-45" dirty="0">
                <a:latin typeface="Times New Roman"/>
                <a:cs typeface="Times New Roman"/>
              </a:rPr>
              <a:t>h</a:t>
            </a:r>
            <a:r>
              <a:rPr sz="3100" spc="-45" dirty="0">
                <a:latin typeface="Symbol"/>
                <a:cs typeface="Symbol"/>
              </a:rPr>
              <a:t></a:t>
            </a:r>
            <a:r>
              <a:rPr sz="3100" spc="-170" dirty="0">
                <a:latin typeface="Times New Roman"/>
                <a:cs typeface="Times New Roman"/>
              </a:rPr>
              <a:t> </a:t>
            </a:r>
            <a:r>
              <a:rPr sz="2550" spc="15" baseline="42483" dirty="0">
                <a:latin typeface="Times New Roman"/>
                <a:cs typeface="Times New Roman"/>
              </a:rPr>
              <a:t>3	</a:t>
            </a:r>
            <a:r>
              <a:rPr sz="2950" dirty="0">
                <a:latin typeface="Times New Roman"/>
                <a:cs typeface="Times New Roman"/>
              </a:rPr>
              <a:t>1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64889" y="1663005"/>
            <a:ext cx="1000125" cy="5022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i="1" spc="175" dirty="0">
                <a:latin typeface="Times New Roman"/>
                <a:cs typeface="Times New Roman"/>
              </a:rPr>
              <a:t>u</a:t>
            </a:r>
            <a:r>
              <a:rPr sz="2950" spc="-375" dirty="0">
                <a:latin typeface="Times New Roman"/>
                <a:cs typeface="Times New Roman"/>
              </a:rPr>
              <a:t>(</a:t>
            </a:r>
            <a:r>
              <a:rPr sz="3100" spc="-75" dirty="0">
                <a:latin typeface="Symbol"/>
                <a:cs typeface="Symbol"/>
              </a:rPr>
              <a:t></a:t>
            </a:r>
            <a:r>
              <a:rPr sz="3100" spc="-229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)</a:t>
            </a:r>
            <a:r>
              <a:rPr sz="2950" spc="-3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Symbol"/>
                <a:cs typeface="Symbol"/>
              </a:rPr>
              <a:t>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13582" y="1397508"/>
            <a:ext cx="3848100" cy="1790700"/>
          </a:xfrm>
          <a:custGeom>
            <a:avLst/>
            <a:gdLst/>
            <a:ahLst/>
            <a:cxnLst/>
            <a:rect l="l" t="t" r="r" b="b"/>
            <a:pathLst>
              <a:path w="3848100" h="1790700">
                <a:moveTo>
                  <a:pt x="3848100" y="1790700"/>
                </a:moveTo>
                <a:lnTo>
                  <a:pt x="3848100" y="0"/>
                </a:lnTo>
                <a:lnTo>
                  <a:pt x="0" y="0"/>
                </a:lnTo>
                <a:lnTo>
                  <a:pt x="0" y="1790700"/>
                </a:lnTo>
                <a:lnTo>
                  <a:pt x="18288" y="1790700"/>
                </a:ln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lnTo>
                  <a:pt x="3810000" y="38100"/>
                </a:lnTo>
                <a:lnTo>
                  <a:pt x="3810000" y="18288"/>
                </a:lnTo>
                <a:lnTo>
                  <a:pt x="3828288" y="38100"/>
                </a:lnTo>
                <a:lnTo>
                  <a:pt x="3828288" y="1790700"/>
                </a:lnTo>
                <a:lnTo>
                  <a:pt x="3848100" y="1790700"/>
                </a:lnTo>
                <a:close/>
              </a:path>
              <a:path w="3848100" h="1790700">
                <a:moveTo>
                  <a:pt x="38100" y="38100"/>
                </a:move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close/>
              </a:path>
              <a:path w="3848100" h="1790700">
                <a:moveTo>
                  <a:pt x="38100" y="1752600"/>
                </a:moveTo>
                <a:lnTo>
                  <a:pt x="38100" y="38100"/>
                </a:lnTo>
                <a:lnTo>
                  <a:pt x="18288" y="38100"/>
                </a:lnTo>
                <a:lnTo>
                  <a:pt x="18288" y="1752600"/>
                </a:lnTo>
                <a:lnTo>
                  <a:pt x="38100" y="1752600"/>
                </a:lnTo>
                <a:close/>
              </a:path>
              <a:path w="3848100" h="1790700">
                <a:moveTo>
                  <a:pt x="3828288" y="1752600"/>
                </a:moveTo>
                <a:lnTo>
                  <a:pt x="18288" y="1752600"/>
                </a:lnTo>
                <a:lnTo>
                  <a:pt x="38100" y="1770888"/>
                </a:lnTo>
                <a:lnTo>
                  <a:pt x="38100" y="1790700"/>
                </a:lnTo>
                <a:lnTo>
                  <a:pt x="3810000" y="1790700"/>
                </a:lnTo>
                <a:lnTo>
                  <a:pt x="3810000" y="1770888"/>
                </a:lnTo>
                <a:lnTo>
                  <a:pt x="3828288" y="1752600"/>
                </a:lnTo>
                <a:close/>
              </a:path>
              <a:path w="3848100" h="1790700">
                <a:moveTo>
                  <a:pt x="38100" y="1790700"/>
                </a:moveTo>
                <a:lnTo>
                  <a:pt x="38100" y="1770888"/>
                </a:lnTo>
                <a:lnTo>
                  <a:pt x="18288" y="1752600"/>
                </a:lnTo>
                <a:lnTo>
                  <a:pt x="18288" y="1790700"/>
                </a:lnTo>
                <a:lnTo>
                  <a:pt x="38100" y="1790700"/>
                </a:lnTo>
                <a:close/>
              </a:path>
              <a:path w="3848100" h="1790700">
                <a:moveTo>
                  <a:pt x="3828288" y="38100"/>
                </a:moveTo>
                <a:lnTo>
                  <a:pt x="3810000" y="18288"/>
                </a:lnTo>
                <a:lnTo>
                  <a:pt x="3810000" y="38100"/>
                </a:lnTo>
                <a:lnTo>
                  <a:pt x="3828288" y="38100"/>
                </a:lnTo>
                <a:close/>
              </a:path>
              <a:path w="3848100" h="1790700">
                <a:moveTo>
                  <a:pt x="3828288" y="1752600"/>
                </a:moveTo>
                <a:lnTo>
                  <a:pt x="3828288" y="38100"/>
                </a:lnTo>
                <a:lnTo>
                  <a:pt x="3810000" y="38100"/>
                </a:lnTo>
                <a:lnTo>
                  <a:pt x="3810000" y="1752600"/>
                </a:lnTo>
                <a:lnTo>
                  <a:pt x="3828288" y="1752600"/>
                </a:lnTo>
                <a:close/>
              </a:path>
              <a:path w="3848100" h="1790700">
                <a:moveTo>
                  <a:pt x="3828288" y="1790700"/>
                </a:moveTo>
                <a:lnTo>
                  <a:pt x="3828288" y="1752600"/>
                </a:lnTo>
                <a:lnTo>
                  <a:pt x="3810000" y="1770888"/>
                </a:lnTo>
                <a:lnTo>
                  <a:pt x="3810000" y="1790700"/>
                </a:lnTo>
                <a:lnTo>
                  <a:pt x="3828288" y="179070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0273" y="3244595"/>
            <a:ext cx="5772911" cy="53339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29012" y="3430014"/>
            <a:ext cx="555752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171700" algn="l"/>
              </a:tabLst>
            </a:pPr>
            <a:r>
              <a:rPr sz="2100" b="1" spc="10" dirty="0">
                <a:latin typeface="Times New Roman"/>
                <a:cs typeface="Times New Roman"/>
              </a:rPr>
              <a:t>Relation</a:t>
            </a:r>
            <a:r>
              <a:rPr sz="2100" b="1" spc="-15" dirty="0">
                <a:latin typeface="Times New Roman"/>
                <a:cs typeface="Times New Roman"/>
              </a:rPr>
              <a:t> </a:t>
            </a:r>
            <a:r>
              <a:rPr sz="2100" b="1" spc="15" dirty="0">
                <a:latin typeface="Times New Roman"/>
                <a:cs typeface="Times New Roman"/>
              </a:rPr>
              <a:t>Between	</a:t>
            </a:r>
            <a:r>
              <a:rPr sz="2100" b="1" spc="10" dirty="0">
                <a:latin typeface="Times New Roman"/>
                <a:cs typeface="Times New Roman"/>
              </a:rPr>
              <a:t>Einstein</a:t>
            </a:r>
            <a:r>
              <a:rPr sz="2100" b="1" spc="-15" dirty="0">
                <a:latin typeface="Times New Roman"/>
                <a:cs typeface="Times New Roman"/>
              </a:rPr>
              <a:t> </a:t>
            </a:r>
            <a:r>
              <a:rPr sz="2100" b="1" spc="10" dirty="0">
                <a:latin typeface="Times New Roman"/>
                <a:cs typeface="Times New Roman"/>
              </a:rPr>
              <a:t>Coefficients</a:t>
            </a:r>
            <a:r>
              <a:rPr sz="2100" b="1" spc="-120" dirty="0">
                <a:latin typeface="Times New Roman"/>
                <a:cs typeface="Times New Roman"/>
              </a:rPr>
              <a:t> </a:t>
            </a:r>
            <a:r>
              <a:rPr sz="2100" b="1" spc="25" dirty="0">
                <a:latin typeface="Times New Roman"/>
                <a:cs typeface="Times New Roman"/>
              </a:rPr>
              <a:t>A</a:t>
            </a:r>
            <a:r>
              <a:rPr sz="2100" b="1" spc="-125" dirty="0">
                <a:latin typeface="Times New Roman"/>
                <a:cs typeface="Times New Roman"/>
              </a:rPr>
              <a:t> </a:t>
            </a:r>
            <a:r>
              <a:rPr sz="2100" b="1" spc="15" dirty="0">
                <a:latin typeface="Times New Roman"/>
                <a:cs typeface="Times New Roman"/>
              </a:rPr>
              <a:t>and</a:t>
            </a:r>
            <a:r>
              <a:rPr sz="2100" b="1" dirty="0">
                <a:latin typeface="Times New Roman"/>
                <a:cs typeface="Times New Roman"/>
              </a:rPr>
              <a:t> </a:t>
            </a:r>
            <a:r>
              <a:rPr sz="2100" b="1" spc="20" dirty="0">
                <a:latin typeface="Times New Roman"/>
                <a:cs typeface="Times New Roman"/>
              </a:rPr>
              <a:t>B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76178" y="4692396"/>
            <a:ext cx="3348354" cy="0"/>
          </a:xfrm>
          <a:custGeom>
            <a:avLst/>
            <a:gdLst/>
            <a:ahLst/>
            <a:cxnLst/>
            <a:rect l="l" t="t" r="r" b="b"/>
            <a:pathLst>
              <a:path w="3348354">
                <a:moveTo>
                  <a:pt x="0" y="0"/>
                </a:moveTo>
                <a:lnTo>
                  <a:pt x="847343" y="0"/>
                </a:lnTo>
              </a:path>
              <a:path w="3348354">
                <a:moveTo>
                  <a:pt x="1499614" y="0"/>
                </a:moveTo>
                <a:lnTo>
                  <a:pt x="3348219" y="0"/>
                </a:lnTo>
              </a:path>
            </a:pathLst>
          </a:custGeom>
          <a:ln w="23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88678" y="5034114"/>
            <a:ext cx="32194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10" dirty="0">
                <a:latin typeface="Times New Roman"/>
                <a:cs typeface="Times New Roman"/>
              </a:rPr>
              <a:t>2</a:t>
            </a:r>
            <a:r>
              <a:rPr sz="2300" spc="15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88678" y="4317834"/>
            <a:ext cx="32194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10" dirty="0">
                <a:latin typeface="Times New Roman"/>
                <a:cs typeface="Times New Roman"/>
              </a:rPr>
              <a:t>2</a:t>
            </a:r>
            <a:r>
              <a:rPr sz="2300" spc="15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4452" y="4695952"/>
            <a:ext cx="3359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dirty="0">
                <a:latin typeface="Times New Roman"/>
                <a:cs typeface="Times New Roman"/>
              </a:rPr>
              <a:t>B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3408" y="3978149"/>
            <a:ext cx="3359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dirty="0">
                <a:latin typeface="Times New Roman"/>
                <a:cs typeface="Times New Roman"/>
              </a:rPr>
              <a:t>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51416" y="3949225"/>
            <a:ext cx="1800860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882015" algn="l"/>
              </a:tabLst>
            </a:pPr>
            <a:r>
              <a:rPr sz="4000" dirty="0">
                <a:latin typeface="Times New Roman"/>
                <a:cs typeface="Times New Roman"/>
              </a:rPr>
              <a:t>8</a:t>
            </a:r>
            <a:r>
              <a:rPr sz="4000" spc="-365" dirty="0">
                <a:latin typeface="Times New Roman"/>
                <a:cs typeface="Times New Roman"/>
              </a:rPr>
              <a:t> </a:t>
            </a:r>
            <a:r>
              <a:rPr sz="4200" spc="-110" dirty="0">
                <a:latin typeface="Symbol"/>
                <a:cs typeface="Symbol"/>
              </a:rPr>
              <a:t></a:t>
            </a:r>
            <a:r>
              <a:rPr sz="4200" spc="-110" dirty="0">
                <a:latin typeface="Times New Roman"/>
                <a:cs typeface="Times New Roman"/>
              </a:rPr>
              <a:t>	</a:t>
            </a:r>
            <a:r>
              <a:rPr sz="4000" i="1" spc="114" dirty="0">
                <a:latin typeface="Times New Roman"/>
                <a:cs typeface="Times New Roman"/>
              </a:rPr>
              <a:t>h</a:t>
            </a:r>
            <a:r>
              <a:rPr sz="4200" spc="114" dirty="0">
                <a:latin typeface="Symbol"/>
                <a:cs typeface="Symbol"/>
              </a:rPr>
              <a:t></a:t>
            </a:r>
            <a:r>
              <a:rPr sz="4200" spc="200" dirty="0">
                <a:latin typeface="Times New Roman"/>
                <a:cs typeface="Times New Roman"/>
              </a:rPr>
              <a:t> </a:t>
            </a:r>
            <a:r>
              <a:rPr sz="3450" spc="22" baseline="43478" dirty="0">
                <a:latin typeface="Times New Roman"/>
                <a:cs typeface="Times New Roman"/>
              </a:rPr>
              <a:t>3</a:t>
            </a:r>
            <a:endParaRPr sz="3450" baseline="43478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73896" y="4298188"/>
            <a:ext cx="3048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Symbol"/>
                <a:cs typeface="Symbol"/>
              </a:rPr>
              <a:t></a:t>
            </a:r>
            <a:endParaRPr sz="4000">
              <a:latin typeface="Symbol"/>
              <a:cs typeface="Symbo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74073" y="3777996"/>
            <a:ext cx="5849620" cy="1682750"/>
            <a:chOff x="774073" y="3777996"/>
            <a:chExt cx="5849620" cy="1682750"/>
          </a:xfrm>
        </p:grpSpPr>
        <p:sp>
          <p:nvSpPr>
            <p:cNvPr id="27" name="object 27"/>
            <p:cNvSpPr/>
            <p:nvPr/>
          </p:nvSpPr>
          <p:spPr>
            <a:xfrm>
              <a:off x="774073" y="3925824"/>
              <a:ext cx="3587750" cy="1534795"/>
            </a:xfrm>
            <a:custGeom>
              <a:avLst/>
              <a:gdLst/>
              <a:ahLst/>
              <a:cxnLst/>
              <a:rect l="l" t="t" r="r" b="b"/>
              <a:pathLst>
                <a:path w="3587750" h="1534795">
                  <a:moveTo>
                    <a:pt x="3587493" y="1534668"/>
                  </a:moveTo>
                  <a:lnTo>
                    <a:pt x="3587493" y="0"/>
                  </a:lnTo>
                  <a:lnTo>
                    <a:pt x="0" y="0"/>
                  </a:lnTo>
                  <a:lnTo>
                    <a:pt x="0" y="1534668"/>
                  </a:lnTo>
                  <a:lnTo>
                    <a:pt x="0" y="10668"/>
                  </a:lnTo>
                  <a:lnTo>
                    <a:pt x="6096" y="4572"/>
                  </a:lnTo>
                  <a:lnTo>
                    <a:pt x="6096" y="10668"/>
                  </a:lnTo>
                  <a:lnTo>
                    <a:pt x="3576825" y="10668"/>
                  </a:lnTo>
                  <a:lnTo>
                    <a:pt x="3576825" y="4572"/>
                  </a:lnTo>
                  <a:lnTo>
                    <a:pt x="3581397" y="10668"/>
                  </a:lnTo>
                  <a:lnTo>
                    <a:pt x="3581397" y="1534668"/>
                  </a:lnTo>
                  <a:lnTo>
                    <a:pt x="3587493" y="1534668"/>
                  </a:lnTo>
                  <a:close/>
                </a:path>
                <a:path w="3587750" h="1534795">
                  <a:moveTo>
                    <a:pt x="6096" y="10668"/>
                  </a:moveTo>
                  <a:lnTo>
                    <a:pt x="6096" y="4572"/>
                  </a:lnTo>
                  <a:lnTo>
                    <a:pt x="0" y="10668"/>
                  </a:lnTo>
                  <a:lnTo>
                    <a:pt x="6096" y="10668"/>
                  </a:lnTo>
                  <a:close/>
                </a:path>
                <a:path w="3587750" h="1534795">
                  <a:moveTo>
                    <a:pt x="6096" y="1524000"/>
                  </a:moveTo>
                  <a:lnTo>
                    <a:pt x="6096" y="10668"/>
                  </a:lnTo>
                  <a:lnTo>
                    <a:pt x="0" y="10668"/>
                  </a:lnTo>
                  <a:lnTo>
                    <a:pt x="0" y="1524000"/>
                  </a:lnTo>
                  <a:lnTo>
                    <a:pt x="6096" y="1524000"/>
                  </a:lnTo>
                  <a:close/>
                </a:path>
                <a:path w="3587750" h="1534795">
                  <a:moveTo>
                    <a:pt x="3581397" y="1524000"/>
                  </a:moveTo>
                  <a:lnTo>
                    <a:pt x="0" y="1524000"/>
                  </a:lnTo>
                  <a:lnTo>
                    <a:pt x="6096" y="1528572"/>
                  </a:lnTo>
                  <a:lnTo>
                    <a:pt x="6096" y="1534668"/>
                  </a:lnTo>
                  <a:lnTo>
                    <a:pt x="3576825" y="1534668"/>
                  </a:lnTo>
                  <a:lnTo>
                    <a:pt x="3576825" y="1528572"/>
                  </a:lnTo>
                  <a:lnTo>
                    <a:pt x="3581397" y="1524000"/>
                  </a:lnTo>
                  <a:close/>
                </a:path>
                <a:path w="3587750" h="1534795">
                  <a:moveTo>
                    <a:pt x="6096" y="1534668"/>
                  </a:moveTo>
                  <a:lnTo>
                    <a:pt x="6096" y="1528572"/>
                  </a:lnTo>
                  <a:lnTo>
                    <a:pt x="0" y="1524000"/>
                  </a:lnTo>
                  <a:lnTo>
                    <a:pt x="0" y="1534668"/>
                  </a:lnTo>
                  <a:lnTo>
                    <a:pt x="6096" y="1534668"/>
                  </a:lnTo>
                  <a:close/>
                </a:path>
                <a:path w="3587750" h="1534795">
                  <a:moveTo>
                    <a:pt x="3581397" y="10668"/>
                  </a:moveTo>
                  <a:lnTo>
                    <a:pt x="3576825" y="4572"/>
                  </a:lnTo>
                  <a:lnTo>
                    <a:pt x="3576825" y="10668"/>
                  </a:lnTo>
                  <a:lnTo>
                    <a:pt x="3581397" y="10668"/>
                  </a:lnTo>
                  <a:close/>
                </a:path>
                <a:path w="3587750" h="1534795">
                  <a:moveTo>
                    <a:pt x="3581397" y="1524000"/>
                  </a:moveTo>
                  <a:lnTo>
                    <a:pt x="3581397" y="10668"/>
                  </a:lnTo>
                  <a:lnTo>
                    <a:pt x="3576825" y="10668"/>
                  </a:lnTo>
                  <a:lnTo>
                    <a:pt x="3576825" y="1524000"/>
                  </a:lnTo>
                  <a:lnTo>
                    <a:pt x="3581397" y="1524000"/>
                  </a:lnTo>
                  <a:close/>
                </a:path>
                <a:path w="3587750" h="1534795">
                  <a:moveTo>
                    <a:pt x="3581397" y="1534668"/>
                  </a:moveTo>
                  <a:lnTo>
                    <a:pt x="3581397" y="1524000"/>
                  </a:lnTo>
                  <a:lnTo>
                    <a:pt x="3576825" y="1528572"/>
                  </a:lnTo>
                  <a:lnTo>
                    <a:pt x="3576825" y="1534668"/>
                  </a:lnTo>
                  <a:lnTo>
                    <a:pt x="3581397" y="1534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0273" y="3777996"/>
              <a:ext cx="5772911" cy="175259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952378" y="6370319"/>
            <a:ext cx="4026535" cy="0"/>
          </a:xfrm>
          <a:custGeom>
            <a:avLst/>
            <a:gdLst/>
            <a:ahLst/>
            <a:cxnLst/>
            <a:rect l="l" t="t" r="r" b="b"/>
            <a:pathLst>
              <a:path w="4026535">
                <a:moveTo>
                  <a:pt x="0" y="0"/>
                </a:moveTo>
                <a:lnTo>
                  <a:pt x="847340" y="0"/>
                </a:lnTo>
              </a:path>
              <a:path w="4026535">
                <a:moveTo>
                  <a:pt x="1787640" y="0"/>
                </a:moveTo>
                <a:lnTo>
                  <a:pt x="2983973" y="0"/>
                </a:lnTo>
              </a:path>
              <a:path w="4026535">
                <a:moveTo>
                  <a:pt x="3386314" y="0"/>
                </a:moveTo>
                <a:lnTo>
                  <a:pt x="4026397" y="0"/>
                </a:lnTo>
              </a:path>
            </a:pathLst>
          </a:custGeom>
          <a:ln w="23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707011" y="6358343"/>
            <a:ext cx="17399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15" dirty="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64856" y="5995632"/>
            <a:ext cx="323215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20" dirty="0">
                <a:latin typeface="Times New Roman"/>
                <a:cs typeface="Times New Roman"/>
              </a:rPr>
              <a:t>2</a:t>
            </a:r>
            <a:r>
              <a:rPr sz="2300" spc="15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72672" y="6344727"/>
            <a:ext cx="290830" cy="6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00" spc="-105" dirty="0">
                <a:latin typeface="Symbol"/>
                <a:cs typeface="Symbol"/>
              </a:rPr>
              <a:t></a:t>
            </a:r>
            <a:endParaRPr sz="42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01399" y="6174016"/>
            <a:ext cx="2209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Symbol"/>
                <a:cs typeface="Symbol"/>
              </a:rPr>
              <a:t>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01399" y="5954560"/>
            <a:ext cx="2209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Symbol"/>
                <a:cs typeface="Symbol"/>
              </a:rPr>
              <a:t>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01399" y="6498628"/>
            <a:ext cx="2209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Symbol"/>
                <a:cs typeface="Symbol"/>
              </a:rPr>
              <a:t>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01399" y="5628424"/>
            <a:ext cx="7721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4825" algn="l"/>
              </a:tabLst>
            </a:pPr>
            <a:r>
              <a:rPr sz="4000" dirty="0">
                <a:latin typeface="Symbol"/>
                <a:cs typeface="Symbol"/>
              </a:rPr>
              <a:t>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6000" baseline="-2777" dirty="0">
                <a:latin typeface="Times New Roman"/>
                <a:cs typeface="Times New Roman"/>
              </a:rPr>
              <a:t>1</a:t>
            </a:r>
            <a:endParaRPr sz="6000" baseline="-2777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11868" y="6174016"/>
            <a:ext cx="2209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Symbol"/>
                <a:cs typeface="Symbol"/>
              </a:rPr>
              <a:t>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64856" y="6500152"/>
            <a:ext cx="12680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9180" algn="l"/>
              </a:tabLst>
            </a:pPr>
            <a:r>
              <a:rPr sz="2300" spc="20" dirty="0">
                <a:latin typeface="Times New Roman"/>
                <a:cs typeface="Times New Roman"/>
              </a:rPr>
              <a:t>2</a:t>
            </a:r>
            <a:r>
              <a:rPr sz="2300" spc="15" dirty="0">
                <a:latin typeface="Times New Roman"/>
                <a:cs typeface="Times New Roman"/>
              </a:rPr>
              <a:t>1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4000" dirty="0">
                <a:latin typeface="Symbol"/>
                <a:cs typeface="Symbol"/>
              </a:rPr>
              <a:t>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11868" y="5628424"/>
            <a:ext cx="2209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Symbol"/>
                <a:cs typeface="Symbol"/>
              </a:rPr>
              <a:t>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0096" y="5954560"/>
            <a:ext cx="6826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aseline="-2083" dirty="0">
                <a:latin typeface="Symbol"/>
                <a:cs typeface="Symbol"/>
              </a:rPr>
              <a:t></a:t>
            </a:r>
            <a:r>
              <a:rPr sz="6000" spc="517" baseline="-2083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Symbol"/>
                <a:cs typeface="Symbol"/>
              </a:rPr>
              <a:t>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41049" y="6344727"/>
            <a:ext cx="1123950" cy="6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56615" algn="l"/>
              </a:tabLst>
            </a:pPr>
            <a:r>
              <a:rPr sz="4000" dirty="0">
                <a:latin typeface="Times New Roman"/>
                <a:cs typeface="Times New Roman"/>
              </a:rPr>
              <a:t>8</a:t>
            </a:r>
            <a:r>
              <a:rPr sz="4000" spc="-365" dirty="0">
                <a:latin typeface="Times New Roman"/>
                <a:cs typeface="Times New Roman"/>
              </a:rPr>
              <a:t> </a:t>
            </a:r>
            <a:r>
              <a:rPr sz="4200" spc="-110" dirty="0">
                <a:latin typeface="Symbol"/>
                <a:cs typeface="Symbol"/>
              </a:rPr>
              <a:t>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000" i="1" dirty="0">
                <a:latin typeface="Times New Roman"/>
                <a:cs typeface="Times New Roman"/>
              </a:rPr>
              <a:t>h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79305" y="4115671"/>
            <a:ext cx="544830" cy="1948814"/>
          </a:xfrm>
          <a:prstGeom prst="rect">
            <a:avLst/>
          </a:prstGeom>
        </p:spPr>
        <p:txBody>
          <a:bodyPr vert="horz" wrap="square" lIns="0" tIns="36449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2870"/>
              </a:spcBef>
            </a:pPr>
            <a:r>
              <a:rPr sz="6000" i="1" baseline="-25000" dirty="0">
                <a:latin typeface="Times New Roman"/>
                <a:cs typeface="Times New Roman"/>
              </a:rPr>
              <a:t>c</a:t>
            </a:r>
            <a:r>
              <a:rPr sz="6000" i="1" spc="-622" baseline="-25000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770"/>
              </a:spcBef>
            </a:pPr>
            <a:r>
              <a:rPr sz="6000" i="1" baseline="-25000" dirty="0">
                <a:latin typeface="Times New Roman"/>
                <a:cs typeface="Times New Roman"/>
              </a:rPr>
              <a:t>c</a:t>
            </a:r>
            <a:r>
              <a:rPr sz="6000" i="1" spc="-622" baseline="-25000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29601" y="6373660"/>
            <a:ext cx="3365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dirty="0">
                <a:latin typeface="Times New Roman"/>
                <a:cs typeface="Times New Roman"/>
              </a:rPr>
              <a:t>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00645" y="5655856"/>
            <a:ext cx="3365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dirty="0">
                <a:latin typeface="Times New Roman"/>
                <a:cs typeface="Times New Roman"/>
              </a:rPr>
              <a:t>B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45701" y="5561076"/>
            <a:ext cx="4257040" cy="1618615"/>
          </a:xfrm>
          <a:custGeom>
            <a:avLst/>
            <a:gdLst/>
            <a:ahLst/>
            <a:cxnLst/>
            <a:rect l="l" t="t" r="r" b="b"/>
            <a:pathLst>
              <a:path w="4257040" h="1618615">
                <a:moveTo>
                  <a:pt x="4256529" y="1618488"/>
                </a:moveTo>
                <a:lnTo>
                  <a:pt x="4256529" y="0"/>
                </a:lnTo>
                <a:lnTo>
                  <a:pt x="0" y="0"/>
                </a:lnTo>
                <a:lnTo>
                  <a:pt x="0" y="1618488"/>
                </a:lnTo>
                <a:lnTo>
                  <a:pt x="4572" y="1618488"/>
                </a:ln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4247385" y="10668"/>
                </a:lnTo>
                <a:lnTo>
                  <a:pt x="4247385" y="4572"/>
                </a:lnTo>
                <a:lnTo>
                  <a:pt x="4251957" y="10668"/>
                </a:lnTo>
                <a:lnTo>
                  <a:pt x="4251957" y="1618488"/>
                </a:lnTo>
                <a:lnTo>
                  <a:pt x="4256529" y="1618488"/>
                </a:lnTo>
                <a:close/>
              </a:path>
              <a:path w="4257040" h="1618615">
                <a:moveTo>
                  <a:pt x="10668" y="10668"/>
                </a:move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4257040" h="1618615">
                <a:moveTo>
                  <a:pt x="10668" y="1607820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1607820"/>
                </a:lnTo>
                <a:lnTo>
                  <a:pt x="10668" y="1607820"/>
                </a:lnTo>
                <a:close/>
              </a:path>
              <a:path w="4257040" h="1618615">
                <a:moveTo>
                  <a:pt x="4251957" y="1607820"/>
                </a:moveTo>
                <a:lnTo>
                  <a:pt x="4572" y="1607820"/>
                </a:lnTo>
                <a:lnTo>
                  <a:pt x="10668" y="1613916"/>
                </a:lnTo>
                <a:lnTo>
                  <a:pt x="10668" y="1618488"/>
                </a:lnTo>
                <a:lnTo>
                  <a:pt x="4247385" y="1618488"/>
                </a:lnTo>
                <a:lnTo>
                  <a:pt x="4247385" y="1613916"/>
                </a:lnTo>
                <a:lnTo>
                  <a:pt x="4251957" y="1607820"/>
                </a:lnTo>
                <a:close/>
              </a:path>
              <a:path w="4257040" h="1618615">
                <a:moveTo>
                  <a:pt x="10668" y="1618488"/>
                </a:moveTo>
                <a:lnTo>
                  <a:pt x="10668" y="1613916"/>
                </a:lnTo>
                <a:lnTo>
                  <a:pt x="4572" y="1607820"/>
                </a:lnTo>
                <a:lnTo>
                  <a:pt x="4572" y="1618488"/>
                </a:lnTo>
                <a:lnTo>
                  <a:pt x="10668" y="1618488"/>
                </a:lnTo>
                <a:close/>
              </a:path>
              <a:path w="4257040" h="1618615">
                <a:moveTo>
                  <a:pt x="4251957" y="10668"/>
                </a:moveTo>
                <a:lnTo>
                  <a:pt x="4247385" y="4572"/>
                </a:lnTo>
                <a:lnTo>
                  <a:pt x="4247385" y="10668"/>
                </a:lnTo>
                <a:lnTo>
                  <a:pt x="4251957" y="10668"/>
                </a:lnTo>
                <a:close/>
              </a:path>
              <a:path w="4257040" h="1618615">
                <a:moveTo>
                  <a:pt x="4251957" y="1607820"/>
                </a:moveTo>
                <a:lnTo>
                  <a:pt x="4251957" y="10668"/>
                </a:lnTo>
                <a:lnTo>
                  <a:pt x="4247385" y="10668"/>
                </a:lnTo>
                <a:lnTo>
                  <a:pt x="4247385" y="1607820"/>
                </a:lnTo>
                <a:lnTo>
                  <a:pt x="4251957" y="1607820"/>
                </a:lnTo>
                <a:close/>
              </a:path>
              <a:path w="4257040" h="1618615">
                <a:moveTo>
                  <a:pt x="4251957" y="1618488"/>
                </a:moveTo>
                <a:lnTo>
                  <a:pt x="4251957" y="1607820"/>
                </a:lnTo>
                <a:lnTo>
                  <a:pt x="4247385" y="1613916"/>
                </a:lnTo>
                <a:lnTo>
                  <a:pt x="4247385" y="1618488"/>
                </a:lnTo>
                <a:lnTo>
                  <a:pt x="4251957" y="1618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object 4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74669" y="4311395"/>
            <a:ext cx="4343399" cy="2801111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5628015" y="4336794"/>
            <a:ext cx="4164329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151544"/>
                </a:solidFill>
                <a:latin typeface="Arial"/>
                <a:cs typeface="Arial"/>
              </a:rPr>
              <a:t>That is </a:t>
            </a:r>
            <a:r>
              <a:rPr sz="2200" dirty="0">
                <a:solidFill>
                  <a:srgbClr val="151544"/>
                </a:solidFill>
                <a:latin typeface="Arial"/>
                <a:cs typeface="Arial"/>
              </a:rPr>
              <a:t>B</a:t>
            </a:r>
            <a:r>
              <a:rPr sz="2175" baseline="-21072" dirty="0">
                <a:solidFill>
                  <a:srgbClr val="151544"/>
                </a:solidFill>
                <a:latin typeface="Arial"/>
                <a:cs typeface="Arial"/>
              </a:rPr>
              <a:t>21</a:t>
            </a:r>
            <a:r>
              <a:rPr sz="2200" dirty="0">
                <a:solidFill>
                  <a:srgbClr val="151544"/>
                </a:solidFill>
                <a:latin typeface="Arial"/>
                <a:cs typeface="Arial"/>
              </a:rPr>
              <a:t>/A</a:t>
            </a:r>
            <a:r>
              <a:rPr sz="2175" baseline="-21072" dirty="0">
                <a:solidFill>
                  <a:srgbClr val="151544"/>
                </a:solidFill>
                <a:latin typeface="Arial"/>
                <a:cs typeface="Arial"/>
              </a:rPr>
              <a:t>21</a:t>
            </a:r>
            <a:r>
              <a:rPr sz="2175" spc="7" baseline="-21072" dirty="0">
                <a:solidFill>
                  <a:srgbClr val="15154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51544"/>
                </a:solidFill>
                <a:latin typeface="Arial"/>
                <a:cs typeface="Arial"/>
              </a:rPr>
              <a:t>is inversely </a:t>
            </a:r>
            <a:r>
              <a:rPr sz="2200" dirty="0">
                <a:solidFill>
                  <a:srgbClr val="15154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51544"/>
                </a:solidFill>
                <a:latin typeface="Arial"/>
                <a:cs typeface="Arial"/>
              </a:rPr>
              <a:t>proportional to</a:t>
            </a:r>
            <a:r>
              <a:rPr sz="2200" dirty="0">
                <a:solidFill>
                  <a:srgbClr val="15154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51544"/>
                </a:solidFill>
                <a:latin typeface="Arial"/>
                <a:cs typeface="Arial"/>
              </a:rPr>
              <a:t>frequency</a:t>
            </a:r>
            <a:r>
              <a:rPr sz="2200" spc="5" dirty="0">
                <a:solidFill>
                  <a:srgbClr val="15154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51544"/>
                </a:solidFill>
                <a:latin typeface="Arial"/>
                <a:cs typeface="Arial"/>
              </a:rPr>
              <a:t>of</a:t>
            </a:r>
            <a:r>
              <a:rPr sz="2200" dirty="0">
                <a:solidFill>
                  <a:srgbClr val="15154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51544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15154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51544"/>
                </a:solidFill>
                <a:latin typeface="Arial"/>
                <a:cs typeface="Arial"/>
              </a:rPr>
              <a:t>resonant radiation.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Therefore,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higher</a:t>
            </a:r>
            <a:r>
              <a:rPr sz="22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2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frequency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smaller</a:t>
            </a:r>
            <a:r>
              <a:rPr sz="22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value</a:t>
            </a:r>
            <a:r>
              <a:rPr sz="22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175" spc="-7" baseline="-21072" dirty="0">
                <a:solidFill>
                  <a:srgbClr val="FF0000"/>
                </a:solidFill>
                <a:latin typeface="Arial"/>
                <a:cs typeface="Arial"/>
              </a:rPr>
              <a:t>21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.That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is,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comparatively difficult to obtain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stimulated</a:t>
            </a:r>
            <a:r>
              <a:rPr sz="22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emission at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higher </a:t>
            </a:r>
            <a:r>
              <a:rPr sz="2200" spc="-5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frequencies.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769998" y="4751832"/>
            <a:ext cx="685800" cy="660400"/>
            <a:chOff x="4769998" y="4751832"/>
            <a:chExt cx="685800" cy="660400"/>
          </a:xfrm>
        </p:grpSpPr>
        <p:sp>
          <p:nvSpPr>
            <p:cNvPr id="49" name="object 49"/>
            <p:cNvSpPr/>
            <p:nvPr/>
          </p:nvSpPr>
          <p:spPr>
            <a:xfrm>
              <a:off x="4774570" y="4756403"/>
              <a:ext cx="676910" cy="650875"/>
            </a:xfrm>
            <a:custGeom>
              <a:avLst/>
              <a:gdLst/>
              <a:ahLst/>
              <a:cxnLst/>
              <a:rect l="l" t="t" r="r" b="b"/>
              <a:pathLst>
                <a:path w="676910" h="650875">
                  <a:moveTo>
                    <a:pt x="676655" y="138683"/>
                  </a:moveTo>
                  <a:lnTo>
                    <a:pt x="547115" y="0"/>
                  </a:lnTo>
                  <a:lnTo>
                    <a:pt x="73151" y="441959"/>
                  </a:lnTo>
                  <a:lnTo>
                    <a:pt x="9143" y="373379"/>
                  </a:lnTo>
                  <a:lnTo>
                    <a:pt x="0" y="641603"/>
                  </a:lnTo>
                  <a:lnTo>
                    <a:pt x="268223" y="650747"/>
                  </a:lnTo>
                  <a:lnTo>
                    <a:pt x="204215" y="582167"/>
                  </a:lnTo>
                  <a:lnTo>
                    <a:pt x="676655" y="138683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769998" y="4751832"/>
              <a:ext cx="685800" cy="660400"/>
            </a:xfrm>
            <a:custGeom>
              <a:avLst/>
              <a:gdLst/>
              <a:ahLst/>
              <a:cxnLst/>
              <a:rect l="l" t="t" r="r" b="b"/>
              <a:pathLst>
                <a:path w="685800" h="660400">
                  <a:moveTo>
                    <a:pt x="78699" y="439720"/>
                  </a:moveTo>
                  <a:lnTo>
                    <a:pt x="16764" y="374904"/>
                  </a:lnTo>
                  <a:lnTo>
                    <a:pt x="10668" y="373380"/>
                  </a:lnTo>
                  <a:lnTo>
                    <a:pt x="7620" y="377952"/>
                  </a:lnTo>
                  <a:lnTo>
                    <a:pt x="0" y="646176"/>
                  </a:lnTo>
                  <a:lnTo>
                    <a:pt x="0" y="650748"/>
                  </a:lnTo>
                  <a:lnTo>
                    <a:pt x="4572" y="652272"/>
                  </a:lnTo>
                  <a:lnTo>
                    <a:pt x="4572" y="641604"/>
                  </a:lnTo>
                  <a:lnTo>
                    <a:pt x="9144" y="641759"/>
                  </a:lnTo>
                  <a:lnTo>
                    <a:pt x="9144" y="381000"/>
                  </a:lnTo>
                  <a:lnTo>
                    <a:pt x="18288" y="377952"/>
                  </a:lnTo>
                  <a:lnTo>
                    <a:pt x="18288" y="390569"/>
                  </a:lnTo>
                  <a:lnTo>
                    <a:pt x="74676" y="449580"/>
                  </a:lnTo>
                  <a:lnTo>
                    <a:pt x="74676" y="443484"/>
                  </a:lnTo>
                  <a:lnTo>
                    <a:pt x="78699" y="439720"/>
                  </a:lnTo>
                  <a:close/>
                </a:path>
                <a:path w="685800" h="660400">
                  <a:moveTo>
                    <a:pt x="9345" y="641766"/>
                  </a:moveTo>
                  <a:lnTo>
                    <a:pt x="4572" y="641604"/>
                  </a:lnTo>
                  <a:lnTo>
                    <a:pt x="9144" y="647700"/>
                  </a:lnTo>
                  <a:lnTo>
                    <a:pt x="9345" y="641766"/>
                  </a:lnTo>
                  <a:close/>
                </a:path>
                <a:path w="685800" h="660400">
                  <a:moveTo>
                    <a:pt x="272796" y="659892"/>
                  </a:moveTo>
                  <a:lnTo>
                    <a:pt x="272796" y="650748"/>
                  </a:lnTo>
                  <a:lnTo>
                    <a:pt x="269748" y="658368"/>
                  </a:lnTo>
                  <a:lnTo>
                    <a:pt x="262118" y="650384"/>
                  </a:lnTo>
                  <a:lnTo>
                    <a:pt x="9345" y="641766"/>
                  </a:lnTo>
                  <a:lnTo>
                    <a:pt x="9144" y="647700"/>
                  </a:lnTo>
                  <a:lnTo>
                    <a:pt x="4572" y="641604"/>
                  </a:lnTo>
                  <a:lnTo>
                    <a:pt x="4572" y="652272"/>
                  </a:lnTo>
                  <a:lnTo>
                    <a:pt x="272796" y="659892"/>
                  </a:lnTo>
                  <a:close/>
                </a:path>
                <a:path w="685800" h="660400">
                  <a:moveTo>
                    <a:pt x="18288" y="377952"/>
                  </a:moveTo>
                  <a:lnTo>
                    <a:pt x="9144" y="381000"/>
                  </a:lnTo>
                  <a:lnTo>
                    <a:pt x="17874" y="390137"/>
                  </a:lnTo>
                  <a:lnTo>
                    <a:pt x="18288" y="377952"/>
                  </a:lnTo>
                  <a:close/>
                </a:path>
                <a:path w="685800" h="660400">
                  <a:moveTo>
                    <a:pt x="17874" y="390137"/>
                  </a:moveTo>
                  <a:lnTo>
                    <a:pt x="9144" y="381000"/>
                  </a:lnTo>
                  <a:lnTo>
                    <a:pt x="9144" y="641759"/>
                  </a:lnTo>
                  <a:lnTo>
                    <a:pt x="9345" y="641766"/>
                  </a:lnTo>
                  <a:lnTo>
                    <a:pt x="17874" y="390137"/>
                  </a:lnTo>
                  <a:close/>
                </a:path>
                <a:path w="685800" h="660400">
                  <a:moveTo>
                    <a:pt x="18288" y="390569"/>
                  </a:moveTo>
                  <a:lnTo>
                    <a:pt x="18288" y="377952"/>
                  </a:lnTo>
                  <a:lnTo>
                    <a:pt x="17874" y="390137"/>
                  </a:lnTo>
                  <a:lnTo>
                    <a:pt x="18288" y="390569"/>
                  </a:lnTo>
                  <a:close/>
                </a:path>
                <a:path w="685800" h="660400">
                  <a:moveTo>
                    <a:pt x="82296" y="443484"/>
                  </a:moveTo>
                  <a:lnTo>
                    <a:pt x="78699" y="439720"/>
                  </a:lnTo>
                  <a:lnTo>
                    <a:pt x="74676" y="443484"/>
                  </a:lnTo>
                  <a:lnTo>
                    <a:pt x="82296" y="443484"/>
                  </a:lnTo>
                  <a:close/>
                </a:path>
                <a:path w="685800" h="660400">
                  <a:moveTo>
                    <a:pt x="82296" y="449678"/>
                  </a:moveTo>
                  <a:lnTo>
                    <a:pt x="82296" y="443484"/>
                  </a:lnTo>
                  <a:lnTo>
                    <a:pt x="74676" y="443484"/>
                  </a:lnTo>
                  <a:lnTo>
                    <a:pt x="74676" y="449580"/>
                  </a:lnTo>
                  <a:lnTo>
                    <a:pt x="77724" y="452628"/>
                  </a:lnTo>
                  <a:lnTo>
                    <a:pt x="80772" y="451104"/>
                  </a:lnTo>
                  <a:lnTo>
                    <a:pt x="82296" y="449678"/>
                  </a:lnTo>
                  <a:close/>
                </a:path>
                <a:path w="685800" h="660400">
                  <a:moveTo>
                    <a:pt x="685800" y="143256"/>
                  </a:moveTo>
                  <a:lnTo>
                    <a:pt x="684276" y="140208"/>
                  </a:lnTo>
                  <a:lnTo>
                    <a:pt x="554736" y="1524"/>
                  </a:lnTo>
                  <a:lnTo>
                    <a:pt x="551688" y="0"/>
                  </a:lnTo>
                  <a:lnTo>
                    <a:pt x="547116" y="1524"/>
                  </a:lnTo>
                  <a:lnTo>
                    <a:pt x="78699" y="439720"/>
                  </a:lnTo>
                  <a:lnTo>
                    <a:pt x="82296" y="443484"/>
                  </a:lnTo>
                  <a:lnTo>
                    <a:pt x="82296" y="449678"/>
                  </a:lnTo>
                  <a:lnTo>
                    <a:pt x="547116" y="14749"/>
                  </a:lnTo>
                  <a:lnTo>
                    <a:pt x="547116" y="7620"/>
                  </a:lnTo>
                  <a:lnTo>
                    <a:pt x="554736" y="7620"/>
                  </a:lnTo>
                  <a:lnTo>
                    <a:pt x="554736" y="15683"/>
                  </a:lnTo>
                  <a:lnTo>
                    <a:pt x="675122" y="143068"/>
                  </a:lnTo>
                  <a:lnTo>
                    <a:pt x="678180" y="140208"/>
                  </a:lnTo>
                  <a:lnTo>
                    <a:pt x="678180" y="152026"/>
                  </a:lnTo>
                  <a:lnTo>
                    <a:pt x="684276" y="146304"/>
                  </a:lnTo>
                  <a:lnTo>
                    <a:pt x="685800" y="143256"/>
                  </a:lnTo>
                  <a:close/>
                </a:path>
                <a:path w="685800" h="660400">
                  <a:moveTo>
                    <a:pt x="678180" y="152026"/>
                  </a:moveTo>
                  <a:lnTo>
                    <a:pt x="678180" y="146304"/>
                  </a:lnTo>
                  <a:lnTo>
                    <a:pt x="675122" y="143068"/>
                  </a:lnTo>
                  <a:lnTo>
                    <a:pt x="205740" y="582168"/>
                  </a:lnTo>
                  <a:lnTo>
                    <a:pt x="204216" y="586740"/>
                  </a:lnTo>
                  <a:lnTo>
                    <a:pt x="204216" y="589788"/>
                  </a:lnTo>
                  <a:lnTo>
                    <a:pt x="211836" y="597762"/>
                  </a:lnTo>
                  <a:lnTo>
                    <a:pt x="211836" y="582168"/>
                  </a:lnTo>
                  <a:lnTo>
                    <a:pt x="215629" y="586226"/>
                  </a:lnTo>
                  <a:lnTo>
                    <a:pt x="678180" y="152026"/>
                  </a:lnTo>
                  <a:close/>
                </a:path>
                <a:path w="685800" h="660400">
                  <a:moveTo>
                    <a:pt x="215629" y="586226"/>
                  </a:moveTo>
                  <a:lnTo>
                    <a:pt x="211836" y="582168"/>
                  </a:lnTo>
                  <a:lnTo>
                    <a:pt x="211836" y="589788"/>
                  </a:lnTo>
                  <a:lnTo>
                    <a:pt x="215629" y="586226"/>
                  </a:lnTo>
                  <a:close/>
                </a:path>
                <a:path w="685800" h="660400">
                  <a:moveTo>
                    <a:pt x="277368" y="658368"/>
                  </a:moveTo>
                  <a:lnTo>
                    <a:pt x="277368" y="652272"/>
                  </a:lnTo>
                  <a:lnTo>
                    <a:pt x="215629" y="586226"/>
                  </a:lnTo>
                  <a:lnTo>
                    <a:pt x="211836" y="589788"/>
                  </a:lnTo>
                  <a:lnTo>
                    <a:pt x="211836" y="597762"/>
                  </a:lnTo>
                  <a:lnTo>
                    <a:pt x="262118" y="650384"/>
                  </a:lnTo>
                  <a:lnTo>
                    <a:pt x="272796" y="650748"/>
                  </a:lnTo>
                  <a:lnTo>
                    <a:pt x="272796" y="659892"/>
                  </a:lnTo>
                  <a:lnTo>
                    <a:pt x="277368" y="658368"/>
                  </a:lnTo>
                  <a:close/>
                </a:path>
                <a:path w="685800" h="660400">
                  <a:moveTo>
                    <a:pt x="272796" y="650748"/>
                  </a:moveTo>
                  <a:lnTo>
                    <a:pt x="262118" y="650384"/>
                  </a:lnTo>
                  <a:lnTo>
                    <a:pt x="269748" y="658368"/>
                  </a:lnTo>
                  <a:lnTo>
                    <a:pt x="272796" y="650748"/>
                  </a:lnTo>
                  <a:close/>
                </a:path>
                <a:path w="685800" h="660400">
                  <a:moveTo>
                    <a:pt x="554736" y="7620"/>
                  </a:moveTo>
                  <a:lnTo>
                    <a:pt x="547116" y="7620"/>
                  </a:lnTo>
                  <a:lnTo>
                    <a:pt x="550692" y="11403"/>
                  </a:lnTo>
                  <a:lnTo>
                    <a:pt x="554736" y="7620"/>
                  </a:lnTo>
                  <a:close/>
                </a:path>
                <a:path w="685800" h="660400">
                  <a:moveTo>
                    <a:pt x="550692" y="11403"/>
                  </a:moveTo>
                  <a:lnTo>
                    <a:pt x="547116" y="7620"/>
                  </a:lnTo>
                  <a:lnTo>
                    <a:pt x="547116" y="14749"/>
                  </a:lnTo>
                  <a:lnTo>
                    <a:pt x="550692" y="11403"/>
                  </a:lnTo>
                  <a:close/>
                </a:path>
                <a:path w="685800" h="660400">
                  <a:moveTo>
                    <a:pt x="554736" y="15683"/>
                  </a:moveTo>
                  <a:lnTo>
                    <a:pt x="554736" y="7620"/>
                  </a:lnTo>
                  <a:lnTo>
                    <a:pt x="550692" y="11403"/>
                  </a:lnTo>
                  <a:lnTo>
                    <a:pt x="554736" y="15683"/>
                  </a:lnTo>
                  <a:close/>
                </a:path>
                <a:path w="685800" h="660400">
                  <a:moveTo>
                    <a:pt x="678180" y="146304"/>
                  </a:moveTo>
                  <a:lnTo>
                    <a:pt x="678180" y="140208"/>
                  </a:lnTo>
                  <a:lnTo>
                    <a:pt x="675122" y="143068"/>
                  </a:lnTo>
                  <a:lnTo>
                    <a:pt x="678180" y="1463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069" y="348995"/>
            <a:ext cx="6172200" cy="533400"/>
          </a:xfrm>
          <a:prstGeom prst="rect">
            <a:avLst/>
          </a:prstGeom>
          <a:solidFill>
            <a:srgbClr val="BAE0E3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sz="4000" spc="-5" dirty="0">
                <a:latin typeface="Arial"/>
                <a:cs typeface="Arial"/>
              </a:rPr>
              <a:t>Difference</a:t>
            </a:r>
            <a:r>
              <a:rPr sz="4000" spc="-15" dirty="0">
                <a:latin typeface="Arial"/>
                <a:cs typeface="Arial"/>
              </a:rPr>
              <a:t> </a:t>
            </a:r>
            <a:r>
              <a:rPr sz="4000" spc="-10" dirty="0">
                <a:latin typeface="Arial"/>
                <a:cs typeface="Arial"/>
              </a:rPr>
              <a:t>between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8749" y="3092195"/>
            <a:ext cx="8841105" cy="685800"/>
            <a:chOff x="848749" y="3092195"/>
            <a:chExt cx="8841105" cy="685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8749" y="3168395"/>
              <a:ext cx="4040123" cy="609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9222" y="3092195"/>
              <a:ext cx="4270247" cy="6857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497967" y="3044442"/>
            <a:ext cx="311213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Not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random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Control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from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outside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26926" y="1626108"/>
            <a:ext cx="2638425" cy="1400810"/>
            <a:chOff x="1526926" y="1626108"/>
            <a:chExt cx="2638425" cy="140081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6069" y="1635252"/>
              <a:ext cx="2619756" cy="13807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26926" y="1626108"/>
              <a:ext cx="2638425" cy="1400810"/>
            </a:xfrm>
            <a:custGeom>
              <a:avLst/>
              <a:gdLst/>
              <a:ahLst/>
              <a:cxnLst/>
              <a:rect l="l" t="t" r="r" b="b"/>
              <a:pathLst>
                <a:path w="2638425" h="1400810">
                  <a:moveTo>
                    <a:pt x="2638044" y="1400556"/>
                  </a:moveTo>
                  <a:lnTo>
                    <a:pt x="2638044" y="0"/>
                  </a:lnTo>
                  <a:lnTo>
                    <a:pt x="0" y="0"/>
                  </a:lnTo>
                  <a:lnTo>
                    <a:pt x="0" y="1400556"/>
                  </a:lnTo>
                  <a:lnTo>
                    <a:pt x="4572" y="1400556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2628900" y="9144"/>
                  </a:lnTo>
                  <a:lnTo>
                    <a:pt x="2628900" y="4572"/>
                  </a:lnTo>
                  <a:lnTo>
                    <a:pt x="2633472" y="9144"/>
                  </a:lnTo>
                  <a:lnTo>
                    <a:pt x="2633472" y="1400556"/>
                  </a:lnTo>
                  <a:lnTo>
                    <a:pt x="2638044" y="1400556"/>
                  </a:lnTo>
                  <a:close/>
                </a:path>
                <a:path w="2638425" h="1400810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2638425" h="1400810">
                  <a:moveTo>
                    <a:pt x="9144" y="1389888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1389888"/>
                  </a:lnTo>
                  <a:lnTo>
                    <a:pt x="9144" y="1389888"/>
                  </a:lnTo>
                  <a:close/>
                </a:path>
                <a:path w="2638425" h="1400810">
                  <a:moveTo>
                    <a:pt x="2633472" y="1389888"/>
                  </a:moveTo>
                  <a:lnTo>
                    <a:pt x="4572" y="1389888"/>
                  </a:lnTo>
                  <a:lnTo>
                    <a:pt x="9144" y="1395984"/>
                  </a:lnTo>
                  <a:lnTo>
                    <a:pt x="9144" y="1400556"/>
                  </a:lnTo>
                  <a:lnTo>
                    <a:pt x="2628900" y="1400556"/>
                  </a:lnTo>
                  <a:lnTo>
                    <a:pt x="2628900" y="1395984"/>
                  </a:lnTo>
                  <a:lnTo>
                    <a:pt x="2633472" y="1389888"/>
                  </a:lnTo>
                  <a:close/>
                </a:path>
                <a:path w="2638425" h="1400810">
                  <a:moveTo>
                    <a:pt x="9144" y="1400556"/>
                  </a:moveTo>
                  <a:lnTo>
                    <a:pt x="9144" y="1395984"/>
                  </a:lnTo>
                  <a:lnTo>
                    <a:pt x="4572" y="1389888"/>
                  </a:lnTo>
                  <a:lnTo>
                    <a:pt x="4572" y="1400556"/>
                  </a:lnTo>
                  <a:lnTo>
                    <a:pt x="9144" y="1400556"/>
                  </a:lnTo>
                  <a:close/>
                </a:path>
                <a:path w="2638425" h="1400810">
                  <a:moveTo>
                    <a:pt x="2633472" y="9144"/>
                  </a:moveTo>
                  <a:lnTo>
                    <a:pt x="2628900" y="4572"/>
                  </a:lnTo>
                  <a:lnTo>
                    <a:pt x="2628900" y="9144"/>
                  </a:lnTo>
                  <a:lnTo>
                    <a:pt x="2633472" y="9144"/>
                  </a:lnTo>
                  <a:close/>
                </a:path>
                <a:path w="2638425" h="1400810">
                  <a:moveTo>
                    <a:pt x="2633472" y="1389888"/>
                  </a:moveTo>
                  <a:lnTo>
                    <a:pt x="2633472" y="9144"/>
                  </a:lnTo>
                  <a:lnTo>
                    <a:pt x="2628900" y="9144"/>
                  </a:lnTo>
                  <a:lnTo>
                    <a:pt x="2628900" y="1389888"/>
                  </a:lnTo>
                  <a:lnTo>
                    <a:pt x="2633472" y="1389888"/>
                  </a:lnTo>
                  <a:close/>
                </a:path>
                <a:path w="2638425" h="1400810">
                  <a:moveTo>
                    <a:pt x="2633472" y="1400556"/>
                  </a:moveTo>
                  <a:lnTo>
                    <a:pt x="2633472" y="1389888"/>
                  </a:lnTo>
                  <a:lnTo>
                    <a:pt x="2628900" y="1395984"/>
                  </a:lnTo>
                  <a:lnTo>
                    <a:pt x="2628900" y="1400556"/>
                  </a:lnTo>
                  <a:lnTo>
                    <a:pt x="2633472" y="1400556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946526" y="1702308"/>
            <a:ext cx="2781300" cy="1172210"/>
            <a:chOff x="5946526" y="1702308"/>
            <a:chExt cx="2781300" cy="117221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2443" y="1797148"/>
              <a:ext cx="2286630" cy="102835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46526" y="1702308"/>
              <a:ext cx="2781300" cy="1172210"/>
            </a:xfrm>
            <a:custGeom>
              <a:avLst/>
              <a:gdLst/>
              <a:ahLst/>
              <a:cxnLst/>
              <a:rect l="l" t="t" r="r" b="b"/>
              <a:pathLst>
                <a:path w="2781300" h="1172210">
                  <a:moveTo>
                    <a:pt x="2781300" y="1171956"/>
                  </a:moveTo>
                  <a:lnTo>
                    <a:pt x="2781300" y="0"/>
                  </a:lnTo>
                  <a:lnTo>
                    <a:pt x="0" y="0"/>
                  </a:lnTo>
                  <a:lnTo>
                    <a:pt x="0" y="1171956"/>
                  </a:lnTo>
                  <a:lnTo>
                    <a:pt x="4572" y="1171956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2772156" y="9144"/>
                  </a:lnTo>
                  <a:lnTo>
                    <a:pt x="2772156" y="4572"/>
                  </a:lnTo>
                  <a:lnTo>
                    <a:pt x="2776728" y="9144"/>
                  </a:lnTo>
                  <a:lnTo>
                    <a:pt x="2776728" y="1171956"/>
                  </a:lnTo>
                  <a:lnTo>
                    <a:pt x="2781300" y="1171956"/>
                  </a:lnTo>
                  <a:close/>
                </a:path>
                <a:path w="2781300" h="1172210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2781300" h="1172210">
                  <a:moveTo>
                    <a:pt x="9144" y="1161288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1161288"/>
                  </a:lnTo>
                  <a:lnTo>
                    <a:pt x="9144" y="1161288"/>
                  </a:lnTo>
                  <a:close/>
                </a:path>
                <a:path w="2781300" h="1172210">
                  <a:moveTo>
                    <a:pt x="2776728" y="1161288"/>
                  </a:moveTo>
                  <a:lnTo>
                    <a:pt x="4572" y="1161288"/>
                  </a:lnTo>
                  <a:lnTo>
                    <a:pt x="9144" y="1167384"/>
                  </a:lnTo>
                  <a:lnTo>
                    <a:pt x="9144" y="1171956"/>
                  </a:lnTo>
                  <a:lnTo>
                    <a:pt x="2772156" y="1171956"/>
                  </a:lnTo>
                  <a:lnTo>
                    <a:pt x="2772156" y="1167384"/>
                  </a:lnTo>
                  <a:lnTo>
                    <a:pt x="2776728" y="1161288"/>
                  </a:lnTo>
                  <a:close/>
                </a:path>
                <a:path w="2781300" h="1172210">
                  <a:moveTo>
                    <a:pt x="9144" y="1171956"/>
                  </a:moveTo>
                  <a:lnTo>
                    <a:pt x="9144" y="1167384"/>
                  </a:lnTo>
                  <a:lnTo>
                    <a:pt x="4572" y="1161288"/>
                  </a:lnTo>
                  <a:lnTo>
                    <a:pt x="4572" y="1171956"/>
                  </a:lnTo>
                  <a:lnTo>
                    <a:pt x="9144" y="1171956"/>
                  </a:lnTo>
                  <a:close/>
                </a:path>
                <a:path w="2781300" h="1172210">
                  <a:moveTo>
                    <a:pt x="2776728" y="9144"/>
                  </a:moveTo>
                  <a:lnTo>
                    <a:pt x="2772156" y="4572"/>
                  </a:lnTo>
                  <a:lnTo>
                    <a:pt x="2772156" y="9144"/>
                  </a:lnTo>
                  <a:lnTo>
                    <a:pt x="2776728" y="9144"/>
                  </a:lnTo>
                  <a:close/>
                </a:path>
                <a:path w="2781300" h="1172210">
                  <a:moveTo>
                    <a:pt x="2776728" y="1161288"/>
                  </a:moveTo>
                  <a:lnTo>
                    <a:pt x="2776728" y="9144"/>
                  </a:lnTo>
                  <a:lnTo>
                    <a:pt x="2772156" y="9144"/>
                  </a:lnTo>
                  <a:lnTo>
                    <a:pt x="2772156" y="1161288"/>
                  </a:lnTo>
                  <a:lnTo>
                    <a:pt x="2776728" y="1161288"/>
                  </a:lnTo>
                  <a:close/>
                </a:path>
                <a:path w="2781300" h="1172210">
                  <a:moveTo>
                    <a:pt x="2776728" y="1171956"/>
                  </a:moveTo>
                  <a:lnTo>
                    <a:pt x="2776728" y="1161288"/>
                  </a:lnTo>
                  <a:lnTo>
                    <a:pt x="2772156" y="1167384"/>
                  </a:lnTo>
                  <a:lnTo>
                    <a:pt x="2772156" y="1171956"/>
                  </a:lnTo>
                  <a:lnTo>
                    <a:pt x="2776728" y="1171956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1273" y="1034795"/>
            <a:ext cx="4041644" cy="3809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19221" y="1034795"/>
            <a:ext cx="4041647" cy="3809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553857" y="983995"/>
            <a:ext cx="7395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87850" algn="l"/>
              </a:tabLst>
            </a:pPr>
            <a:r>
              <a:rPr sz="2400" b="1" spc="-5" dirty="0">
                <a:latin typeface="Arial"/>
                <a:cs typeface="Arial"/>
              </a:rPr>
              <a:t>Spontaneous Emission	Stimulated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Emission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74073" y="3777995"/>
            <a:ext cx="9144000" cy="3429000"/>
            <a:chOff x="774073" y="3777995"/>
            <a:chExt cx="9144000" cy="3429000"/>
          </a:xfrm>
        </p:grpSpPr>
        <p:sp>
          <p:nvSpPr>
            <p:cNvPr id="17" name="object 17"/>
            <p:cNvSpPr/>
            <p:nvPr/>
          </p:nvSpPr>
          <p:spPr>
            <a:xfrm>
              <a:off x="774073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6" y="3428999"/>
                  </a:moveTo>
                  <a:lnTo>
                    <a:pt x="9143996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9143996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8749" y="3777995"/>
              <a:ext cx="4040123" cy="312419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27488" y="3120642"/>
            <a:ext cx="3517900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Random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emission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No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control from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outside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7488" y="3998466"/>
            <a:ext cx="3416300" cy="26593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Light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non-directional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Not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monochromatic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Incoherent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No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amplification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Less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intensity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Unpolarized light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19221" y="3777995"/>
            <a:ext cx="4270247" cy="312419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497967" y="3922266"/>
            <a:ext cx="3416935" cy="26593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Highly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directional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Nearly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monochromatic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Coherent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Light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amplification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More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intensity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Polarized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1704" y="450596"/>
            <a:ext cx="48133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12185" algn="l"/>
              </a:tabLst>
            </a:pPr>
            <a:r>
              <a:rPr sz="2200" b="1" spc="-5" dirty="0">
                <a:solidFill>
                  <a:srgbClr val="0065FF"/>
                </a:solidFill>
                <a:latin typeface="Arial"/>
                <a:cs typeface="Arial"/>
              </a:rPr>
              <a:t>Population</a:t>
            </a:r>
            <a:r>
              <a:rPr sz="2200" b="1" spc="3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5FF"/>
                </a:solidFill>
                <a:latin typeface="Arial"/>
                <a:cs typeface="Arial"/>
              </a:rPr>
              <a:t>Inversion</a:t>
            </a:r>
            <a:r>
              <a:rPr sz="2200" b="1" spc="40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5FF"/>
                </a:solidFill>
                <a:latin typeface="Arial"/>
                <a:cs typeface="Arial"/>
              </a:rPr>
              <a:t>and	Pumping: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8117" y="924559"/>
            <a:ext cx="84905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37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Usually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,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the number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atoms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in the lower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energy state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is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more than that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in </a:t>
            </a:r>
            <a:r>
              <a:rPr sz="1800" b="1" spc="5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excited state.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According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Boltzmann, the ratio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atoms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in the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energy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states</a:t>
            </a:r>
            <a:r>
              <a:rPr sz="1800" b="1" spc="-10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2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 and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1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 at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 a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 temperature</a:t>
            </a:r>
            <a:r>
              <a:rPr sz="1800" b="1" spc="20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is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6500"/>
                </a:solidFill>
                <a:latin typeface="Arial"/>
                <a:cs typeface="Arial"/>
              </a:rPr>
              <a:t>given</a:t>
            </a:r>
            <a:r>
              <a:rPr sz="1800" b="1" spc="30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by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8099" y="2201671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500FF"/>
                </a:solidFill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9216" y="1973071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N</a:t>
            </a:r>
            <a:r>
              <a:rPr sz="1800" b="1" spc="-7" baseline="-20833" dirty="0">
                <a:solidFill>
                  <a:srgbClr val="6500FF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45869" y="2318003"/>
            <a:ext cx="381000" cy="20320"/>
          </a:xfrm>
          <a:custGeom>
            <a:avLst/>
            <a:gdLst/>
            <a:ahLst/>
            <a:cxnLst/>
            <a:rect l="l" t="t" r="r" b="b"/>
            <a:pathLst>
              <a:path w="381000" h="20319">
                <a:moveTo>
                  <a:pt x="380999" y="19811"/>
                </a:moveTo>
                <a:lnTo>
                  <a:pt x="380999" y="0"/>
                </a:lnTo>
                <a:lnTo>
                  <a:pt x="0" y="0"/>
                </a:lnTo>
                <a:lnTo>
                  <a:pt x="0" y="19811"/>
                </a:lnTo>
                <a:lnTo>
                  <a:pt x="380999" y="19811"/>
                </a:lnTo>
                <a:close/>
              </a:path>
            </a:pathLst>
          </a:custGeom>
          <a:solidFill>
            <a:srgbClr val="65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37415" y="1904491"/>
            <a:ext cx="885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baseline="-16975" dirty="0">
                <a:solidFill>
                  <a:srgbClr val="6500FF"/>
                </a:solidFill>
                <a:latin typeface="Arial"/>
                <a:cs typeface="Arial"/>
              </a:rPr>
              <a:t>e</a:t>
            </a:r>
            <a:r>
              <a:rPr sz="2700" b="1" spc="-67" baseline="-16975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6500FF"/>
                </a:solidFill>
                <a:latin typeface="Arial"/>
                <a:cs typeface="Arial"/>
              </a:rPr>
              <a:t>–</a:t>
            </a:r>
            <a:r>
              <a:rPr sz="1200" b="1" spc="-25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6500FF"/>
                </a:solidFill>
                <a:latin typeface="Arial"/>
                <a:cs typeface="Arial"/>
              </a:rPr>
              <a:t>E</a:t>
            </a:r>
            <a:r>
              <a:rPr sz="1800" b="1" baseline="-32407" dirty="0">
                <a:solidFill>
                  <a:srgbClr val="6500FF"/>
                </a:solidFill>
                <a:latin typeface="Arial"/>
                <a:cs typeface="Arial"/>
              </a:rPr>
              <a:t>2</a:t>
            </a:r>
            <a:r>
              <a:rPr sz="1800" b="1" spc="-30" baseline="-32407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6500FF"/>
                </a:solidFill>
                <a:latin typeface="Arial"/>
                <a:cs typeface="Arial"/>
              </a:rPr>
              <a:t>/</a:t>
            </a:r>
            <a:r>
              <a:rPr sz="1200" b="1" spc="-5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6500FF"/>
                </a:solidFill>
                <a:latin typeface="Arial"/>
                <a:cs typeface="Arial"/>
              </a:rPr>
              <a:t>kT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84069" y="2318003"/>
            <a:ext cx="838200" cy="20320"/>
          </a:xfrm>
          <a:custGeom>
            <a:avLst/>
            <a:gdLst/>
            <a:ahLst/>
            <a:cxnLst/>
            <a:rect l="l" t="t" r="r" b="b"/>
            <a:pathLst>
              <a:path w="838200" h="20319">
                <a:moveTo>
                  <a:pt x="838199" y="19811"/>
                </a:moveTo>
                <a:lnTo>
                  <a:pt x="838199" y="0"/>
                </a:lnTo>
                <a:lnTo>
                  <a:pt x="0" y="0"/>
                </a:lnTo>
                <a:lnTo>
                  <a:pt x="0" y="19811"/>
                </a:lnTo>
                <a:lnTo>
                  <a:pt x="838199" y="19811"/>
                </a:lnTo>
                <a:close/>
              </a:path>
            </a:pathLst>
          </a:custGeom>
          <a:solidFill>
            <a:srgbClr val="65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24616" y="236778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500FF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9208" y="250037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6500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80391" y="2465322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6500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37415" y="2299206"/>
            <a:ext cx="1110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baseline="-16975" dirty="0">
                <a:solidFill>
                  <a:srgbClr val="6500FF"/>
                </a:solidFill>
                <a:latin typeface="Arial"/>
                <a:cs typeface="Arial"/>
              </a:rPr>
              <a:t>e</a:t>
            </a:r>
            <a:r>
              <a:rPr sz="2700" b="1" spc="-52" baseline="-16975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6500FF"/>
                </a:solidFill>
                <a:latin typeface="Arial"/>
                <a:cs typeface="Arial"/>
              </a:rPr>
              <a:t>–</a:t>
            </a:r>
            <a:r>
              <a:rPr sz="1200" b="1" spc="-15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6500FF"/>
                </a:solidFill>
                <a:latin typeface="Arial"/>
                <a:cs typeface="Arial"/>
              </a:rPr>
              <a:t>E</a:t>
            </a:r>
            <a:r>
              <a:rPr sz="1200" b="1" spc="635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6500FF"/>
                </a:solidFill>
                <a:latin typeface="Arial"/>
                <a:cs typeface="Arial"/>
              </a:rPr>
              <a:t>/ kT</a:t>
            </a:r>
            <a:r>
              <a:rPr sz="1200" b="1" spc="365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2700" b="1" baseline="23148" dirty="0">
                <a:solidFill>
                  <a:srgbClr val="6500FF"/>
                </a:solidFill>
                <a:latin typeface="Arial"/>
                <a:cs typeface="Arial"/>
              </a:rPr>
              <a:t>=</a:t>
            </a:r>
            <a:endParaRPr sz="2700" baseline="2314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49883" y="2236723"/>
            <a:ext cx="4673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8935" algn="l"/>
              </a:tabLst>
            </a:pPr>
            <a:r>
              <a:rPr sz="1200" b="1" dirty="0">
                <a:solidFill>
                  <a:srgbClr val="6500FF"/>
                </a:solidFill>
                <a:latin typeface="Arial"/>
                <a:cs typeface="Arial"/>
              </a:rPr>
              <a:t>2	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56615" y="2070606"/>
            <a:ext cx="1343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33730" algn="l"/>
              </a:tabLst>
            </a:pPr>
            <a:r>
              <a:rPr sz="2700" b="1" baseline="-16975" dirty="0">
                <a:solidFill>
                  <a:srgbClr val="6500FF"/>
                </a:solidFill>
                <a:latin typeface="Arial"/>
                <a:cs typeface="Arial"/>
              </a:rPr>
              <a:t>e</a:t>
            </a:r>
            <a:r>
              <a:rPr sz="2700" b="1" spc="-22" baseline="-16975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6500FF"/>
                </a:solidFill>
                <a:latin typeface="Arial"/>
                <a:cs typeface="Arial"/>
              </a:rPr>
              <a:t>–</a:t>
            </a:r>
            <a:r>
              <a:rPr sz="1200" b="1" spc="-5" dirty="0">
                <a:solidFill>
                  <a:srgbClr val="6500FF"/>
                </a:solidFill>
                <a:latin typeface="Arial"/>
                <a:cs typeface="Arial"/>
              </a:rPr>
              <a:t> (E	</a:t>
            </a:r>
            <a:r>
              <a:rPr sz="1200" b="1" dirty="0">
                <a:solidFill>
                  <a:srgbClr val="6500FF"/>
                </a:solidFill>
                <a:latin typeface="Arial"/>
                <a:cs typeface="Arial"/>
              </a:rPr>
              <a:t>–</a:t>
            </a:r>
            <a:r>
              <a:rPr sz="1200" b="1" spc="-20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6500FF"/>
                </a:solidFill>
                <a:latin typeface="Arial"/>
                <a:cs typeface="Arial"/>
              </a:rPr>
              <a:t>E</a:t>
            </a:r>
            <a:r>
              <a:rPr sz="1200" b="1" spc="305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6500FF"/>
                </a:solidFill>
                <a:latin typeface="Arial"/>
                <a:cs typeface="Arial"/>
              </a:rPr>
              <a:t>)</a:t>
            </a:r>
            <a:r>
              <a:rPr sz="1200" b="1" spc="-35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6500FF"/>
                </a:solidFill>
                <a:latin typeface="Arial"/>
                <a:cs typeface="Arial"/>
              </a:rPr>
              <a:t>/ kT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2673" y="2787395"/>
            <a:ext cx="5105396" cy="37033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32293" y="2808222"/>
            <a:ext cx="437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022090" algn="l"/>
              </a:tabLst>
            </a:pPr>
            <a:r>
              <a:rPr sz="1800" b="1" i="1" u="heavy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For</a:t>
            </a:r>
            <a:r>
              <a:rPr sz="1800" b="1" i="1" u="heavy" spc="-10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heavy" spc="-5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population</a:t>
            </a:r>
            <a:r>
              <a:rPr sz="1800" b="1" i="1" u="heavy" spc="-10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heavy" spc="-5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inversion</a:t>
            </a:r>
            <a:r>
              <a:rPr sz="1800" b="1" i="1" u="heavy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:</a:t>
            </a:r>
            <a:r>
              <a:rPr sz="1800" b="1" spc="51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1800" b="1" spc="-7" baseline="-20833" dirty="0">
                <a:solidFill>
                  <a:srgbClr val="CC3200"/>
                </a:solidFill>
                <a:latin typeface="Arial"/>
                <a:cs typeface="Arial"/>
              </a:rPr>
              <a:t>2</a:t>
            </a:r>
            <a:r>
              <a:rPr sz="1800" b="1" spc="270" baseline="-20833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200"/>
                </a:solidFill>
                <a:latin typeface="Calibri"/>
                <a:cs typeface="Calibri"/>
              </a:rPr>
              <a:t>&gt;&gt;</a:t>
            </a:r>
            <a:r>
              <a:rPr sz="1800" b="1" spc="95" dirty="0">
                <a:solidFill>
                  <a:srgbClr val="CC32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1800" b="1" spc="-7" baseline="-20833" dirty="0">
                <a:solidFill>
                  <a:srgbClr val="CC3200"/>
                </a:solidFill>
                <a:latin typeface="Arial"/>
                <a:cs typeface="Arial"/>
              </a:rPr>
              <a:t>1	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i.e.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12269" y="4611624"/>
            <a:ext cx="1981200" cy="96520"/>
            <a:chOff x="1612269" y="4611624"/>
            <a:chExt cx="1981200" cy="96520"/>
          </a:xfrm>
        </p:grpSpPr>
        <p:sp>
          <p:nvSpPr>
            <p:cNvPr id="18" name="object 18"/>
            <p:cNvSpPr/>
            <p:nvPr/>
          </p:nvSpPr>
          <p:spPr>
            <a:xfrm>
              <a:off x="1612269" y="4678680"/>
              <a:ext cx="1981200" cy="29209"/>
            </a:xfrm>
            <a:custGeom>
              <a:avLst/>
              <a:gdLst/>
              <a:ahLst/>
              <a:cxnLst/>
              <a:rect l="l" t="t" r="r" b="b"/>
              <a:pathLst>
                <a:path w="1981200" h="29210">
                  <a:moveTo>
                    <a:pt x="1981199" y="28955"/>
                  </a:moveTo>
                  <a:lnTo>
                    <a:pt x="1981199" y="0"/>
                  </a:lnTo>
                  <a:lnTo>
                    <a:pt x="0" y="0"/>
                  </a:lnTo>
                  <a:lnTo>
                    <a:pt x="0" y="28955"/>
                  </a:lnTo>
                  <a:lnTo>
                    <a:pt x="1981199" y="2895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7298" y="4611624"/>
              <a:ext cx="86868" cy="8686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45898" y="4611624"/>
              <a:ext cx="86868" cy="8686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6898" y="4611624"/>
              <a:ext cx="86868" cy="86868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1612269" y="5221224"/>
            <a:ext cx="1981200" cy="96520"/>
            <a:chOff x="1612269" y="5221224"/>
            <a:chExt cx="1981200" cy="96520"/>
          </a:xfrm>
        </p:grpSpPr>
        <p:sp>
          <p:nvSpPr>
            <p:cNvPr id="23" name="object 23"/>
            <p:cNvSpPr/>
            <p:nvPr/>
          </p:nvSpPr>
          <p:spPr>
            <a:xfrm>
              <a:off x="1612269" y="5288280"/>
              <a:ext cx="1981200" cy="29209"/>
            </a:xfrm>
            <a:custGeom>
              <a:avLst/>
              <a:gdLst/>
              <a:ahLst/>
              <a:cxnLst/>
              <a:rect l="l" t="t" r="r" b="b"/>
              <a:pathLst>
                <a:path w="1981200" h="29210">
                  <a:moveTo>
                    <a:pt x="1981199" y="28955"/>
                  </a:moveTo>
                  <a:lnTo>
                    <a:pt x="1981199" y="0"/>
                  </a:lnTo>
                  <a:lnTo>
                    <a:pt x="0" y="0"/>
                  </a:lnTo>
                  <a:lnTo>
                    <a:pt x="0" y="28955"/>
                  </a:lnTo>
                  <a:lnTo>
                    <a:pt x="1981199" y="2895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0098" y="5221224"/>
              <a:ext cx="86868" cy="8686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2498" y="5221224"/>
              <a:ext cx="86868" cy="8686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4898" y="5221224"/>
              <a:ext cx="86868" cy="8686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7298" y="5221224"/>
              <a:ext cx="86868" cy="8686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9698" y="5221224"/>
              <a:ext cx="86868" cy="8686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6898" y="5221224"/>
              <a:ext cx="86868" cy="8686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8298" y="5221224"/>
              <a:ext cx="86868" cy="8686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5498" y="5221224"/>
              <a:ext cx="86868" cy="8686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0298" y="5221224"/>
              <a:ext cx="86868" cy="86868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3799216" y="4566918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800" b="1" spc="-7" baseline="-20833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24616" y="5190233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77016" y="5322822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41816" y="5496557"/>
            <a:ext cx="1935480" cy="13970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80"/>
              </a:spcBef>
            </a:pP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Normal</a:t>
            </a:r>
            <a:r>
              <a:rPr sz="1800" b="1" spc="-4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State,</a:t>
            </a:r>
            <a:endParaRPr sz="1800">
              <a:latin typeface="Arial"/>
              <a:cs typeface="Arial"/>
            </a:endParaRPr>
          </a:p>
          <a:p>
            <a:pPr marL="38100" marR="3048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Thermal </a:t>
            </a:r>
            <a:r>
              <a:rPr sz="1800" b="1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equilibrium </a:t>
            </a:r>
            <a:r>
              <a:rPr sz="1800" b="1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condition</a:t>
            </a:r>
            <a:r>
              <a:rPr sz="1800" b="1" spc="-70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N</a:t>
            </a:r>
            <a:r>
              <a:rPr sz="1800" b="1" spc="-7" baseline="-20833" dirty="0">
                <a:solidFill>
                  <a:srgbClr val="6500FF"/>
                </a:solidFill>
                <a:latin typeface="Arial"/>
                <a:cs typeface="Arial"/>
              </a:rPr>
              <a:t>1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&gt;&gt;N</a:t>
            </a:r>
            <a:r>
              <a:rPr sz="1800" b="1" spc="-7" baseline="-20833" dirty="0">
                <a:solidFill>
                  <a:srgbClr val="6500FF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84617" y="4566918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b="1" spc="-7" baseline="-20833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10017" y="5176517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74609" y="53091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184269" y="5145024"/>
            <a:ext cx="1981200" cy="96520"/>
            <a:chOff x="6184269" y="5145024"/>
            <a:chExt cx="1981200" cy="96520"/>
          </a:xfrm>
        </p:grpSpPr>
        <p:sp>
          <p:nvSpPr>
            <p:cNvPr id="41" name="object 41"/>
            <p:cNvSpPr/>
            <p:nvPr/>
          </p:nvSpPr>
          <p:spPr>
            <a:xfrm>
              <a:off x="6184269" y="5212080"/>
              <a:ext cx="1981200" cy="29209"/>
            </a:xfrm>
            <a:custGeom>
              <a:avLst/>
              <a:gdLst/>
              <a:ahLst/>
              <a:cxnLst/>
              <a:rect l="l" t="t" r="r" b="b"/>
              <a:pathLst>
                <a:path w="1981200" h="29210">
                  <a:moveTo>
                    <a:pt x="1981199" y="28955"/>
                  </a:moveTo>
                  <a:lnTo>
                    <a:pt x="1981199" y="0"/>
                  </a:lnTo>
                  <a:lnTo>
                    <a:pt x="0" y="0"/>
                  </a:lnTo>
                  <a:lnTo>
                    <a:pt x="0" y="28955"/>
                  </a:lnTo>
                  <a:lnTo>
                    <a:pt x="1981199" y="2895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9298" y="5145024"/>
              <a:ext cx="86868" cy="8686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7898" y="5145024"/>
              <a:ext cx="86868" cy="8686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8898" y="5145024"/>
              <a:ext cx="86868" cy="86868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6184269" y="4535424"/>
            <a:ext cx="1981200" cy="96520"/>
            <a:chOff x="6184269" y="4535424"/>
            <a:chExt cx="1981200" cy="96520"/>
          </a:xfrm>
        </p:grpSpPr>
        <p:sp>
          <p:nvSpPr>
            <p:cNvPr id="46" name="object 46"/>
            <p:cNvSpPr/>
            <p:nvPr/>
          </p:nvSpPr>
          <p:spPr>
            <a:xfrm>
              <a:off x="6184269" y="4602480"/>
              <a:ext cx="1981200" cy="29209"/>
            </a:xfrm>
            <a:custGeom>
              <a:avLst/>
              <a:gdLst/>
              <a:ahLst/>
              <a:cxnLst/>
              <a:rect l="l" t="t" r="r" b="b"/>
              <a:pathLst>
                <a:path w="1981200" h="29210">
                  <a:moveTo>
                    <a:pt x="1981199" y="28955"/>
                  </a:moveTo>
                  <a:lnTo>
                    <a:pt x="1981199" y="0"/>
                  </a:lnTo>
                  <a:lnTo>
                    <a:pt x="0" y="0"/>
                  </a:lnTo>
                  <a:lnTo>
                    <a:pt x="0" y="28955"/>
                  </a:lnTo>
                  <a:lnTo>
                    <a:pt x="1981199" y="2895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2098" y="4535424"/>
              <a:ext cx="86868" cy="8686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4498" y="4535424"/>
              <a:ext cx="86868" cy="8686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6898" y="4535424"/>
              <a:ext cx="86868" cy="8686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9298" y="4535424"/>
              <a:ext cx="86868" cy="8686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1698" y="4535424"/>
              <a:ext cx="86868" cy="8686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8898" y="4535424"/>
              <a:ext cx="86868" cy="8686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0298" y="4535424"/>
              <a:ext cx="86868" cy="8686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7498" y="4535424"/>
              <a:ext cx="86868" cy="8686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2298" y="4535424"/>
              <a:ext cx="86868" cy="86868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8252342" y="4414518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800" b="1" spc="-7" baseline="-20833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252342" y="5037833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800" b="1" spc="-7" baseline="-20833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194943" y="5344157"/>
            <a:ext cx="2038985" cy="112268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80"/>
              </a:spcBef>
            </a:pPr>
            <a:r>
              <a:rPr sz="1800" b="1" spc="-10" dirty="0">
                <a:solidFill>
                  <a:srgbClr val="FF0065"/>
                </a:solidFill>
                <a:latin typeface="Arial"/>
                <a:cs typeface="Arial"/>
              </a:rPr>
              <a:t>Inverted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 State,</a:t>
            </a:r>
            <a:endParaRPr sz="1800">
              <a:latin typeface="Arial"/>
              <a:cs typeface="Arial"/>
            </a:endParaRPr>
          </a:p>
          <a:p>
            <a:pPr marL="38100" marR="3048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Non equilibrium </a:t>
            </a:r>
            <a:r>
              <a:rPr sz="1800" b="1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condition</a:t>
            </a:r>
            <a:r>
              <a:rPr sz="1800" b="1" spc="-50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N</a:t>
            </a:r>
            <a:r>
              <a:rPr sz="1800" b="1" spc="-7" baseline="-20833" dirty="0">
                <a:solidFill>
                  <a:srgbClr val="6500FF"/>
                </a:solidFill>
                <a:latin typeface="Arial"/>
                <a:cs typeface="Arial"/>
              </a:rPr>
              <a:t>2</a:t>
            </a:r>
            <a:r>
              <a:rPr sz="1800" b="1" spc="-22" baseline="-20833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500FF"/>
                </a:solidFill>
                <a:latin typeface="Arial"/>
                <a:cs typeface="Arial"/>
              </a:rPr>
              <a:t>&gt;&gt;</a:t>
            </a:r>
            <a:r>
              <a:rPr sz="1800" b="1" spc="-25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N</a:t>
            </a:r>
            <a:r>
              <a:rPr sz="1800" b="1" spc="-7" baseline="-20833" dirty="0">
                <a:solidFill>
                  <a:srgbClr val="6500FF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737743" y="4414518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b="1" spc="-7" baseline="-20833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737743" y="5024118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b="1" spc="-7" baseline="-20833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812" y="1592071"/>
            <a:ext cx="8987155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The </a:t>
            </a:r>
            <a:r>
              <a:rPr sz="220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process </a:t>
            </a:r>
            <a:r>
              <a:rPr sz="2200" b="1" dirty="0">
                <a:solidFill>
                  <a:srgbClr val="0000CC"/>
                </a:solidFill>
                <a:latin typeface="Times New Roman"/>
                <a:cs typeface="Times New Roman"/>
              </a:rPr>
              <a:t>of </a:t>
            </a:r>
            <a:r>
              <a:rPr sz="22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making population </a:t>
            </a:r>
            <a:r>
              <a:rPr sz="2200" b="1" dirty="0">
                <a:solidFill>
                  <a:srgbClr val="0000CC"/>
                </a:solidFill>
                <a:latin typeface="Times New Roman"/>
                <a:cs typeface="Times New Roman"/>
              </a:rPr>
              <a:t>of </a:t>
            </a:r>
            <a:r>
              <a:rPr sz="22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atoms in the higher energy state </a:t>
            </a:r>
            <a:r>
              <a:rPr sz="2200" b="1" spc="-15" dirty="0">
                <a:solidFill>
                  <a:srgbClr val="0000CC"/>
                </a:solidFill>
                <a:latin typeface="Times New Roman"/>
                <a:cs typeface="Times New Roman"/>
              </a:rPr>
              <a:t>more </a:t>
            </a:r>
            <a:r>
              <a:rPr sz="220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than</a:t>
            </a:r>
            <a:r>
              <a:rPr sz="220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that</a:t>
            </a:r>
            <a:r>
              <a:rPr sz="2200" b="1" spc="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in</a:t>
            </a:r>
            <a:r>
              <a:rPr sz="2200" b="1" spc="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the</a:t>
            </a:r>
            <a:r>
              <a:rPr sz="2200" b="1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lower</a:t>
            </a:r>
            <a:r>
              <a:rPr sz="2200" b="1" spc="-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energy</a:t>
            </a:r>
            <a:r>
              <a:rPr sz="2200" b="1" spc="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state</a:t>
            </a:r>
            <a:r>
              <a:rPr sz="2200" b="1" spc="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is</a:t>
            </a:r>
            <a:r>
              <a:rPr sz="220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known</a:t>
            </a:r>
            <a:r>
              <a:rPr sz="2200" b="1" spc="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00CC"/>
                </a:solidFill>
                <a:latin typeface="Times New Roman"/>
                <a:cs typeface="Times New Roman"/>
              </a:rPr>
              <a:t>as</a:t>
            </a:r>
            <a:r>
              <a:rPr sz="220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‘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population</a:t>
            </a:r>
            <a:r>
              <a:rPr sz="22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inversion</a:t>
            </a:r>
            <a:r>
              <a:rPr sz="22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’.</a:t>
            </a:r>
            <a:endParaRPr sz="2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  <a:spcBef>
                <a:spcPts val="1320"/>
              </a:spcBef>
            </a:pPr>
            <a:r>
              <a:rPr sz="2200" b="1" spc="-5" dirty="0">
                <a:solidFill>
                  <a:srgbClr val="0065FF"/>
                </a:solidFill>
                <a:latin typeface="Times New Roman"/>
                <a:cs typeface="Times New Roman"/>
              </a:rPr>
              <a:t>The</a:t>
            </a:r>
            <a:r>
              <a:rPr sz="2200" b="1" dirty="0">
                <a:solidFill>
                  <a:srgbClr val="0065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5FF"/>
                </a:solidFill>
                <a:latin typeface="Times New Roman"/>
                <a:cs typeface="Times New Roman"/>
              </a:rPr>
              <a:t>method</a:t>
            </a:r>
            <a:r>
              <a:rPr sz="2200" b="1" dirty="0">
                <a:solidFill>
                  <a:srgbClr val="0065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5FF"/>
                </a:solidFill>
                <a:latin typeface="Times New Roman"/>
                <a:cs typeface="Times New Roman"/>
              </a:rPr>
              <a:t>by</a:t>
            </a:r>
            <a:r>
              <a:rPr sz="2200" b="1" dirty="0">
                <a:solidFill>
                  <a:srgbClr val="0065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5FF"/>
                </a:solidFill>
                <a:latin typeface="Times New Roman"/>
                <a:cs typeface="Times New Roman"/>
              </a:rPr>
              <a:t>which</a:t>
            </a:r>
            <a:r>
              <a:rPr sz="2200" b="1" dirty="0">
                <a:solidFill>
                  <a:srgbClr val="0065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5FF"/>
                </a:solidFill>
                <a:latin typeface="Times New Roman"/>
                <a:cs typeface="Times New Roman"/>
              </a:rPr>
              <a:t>a</a:t>
            </a:r>
            <a:r>
              <a:rPr sz="2200" b="1" dirty="0">
                <a:solidFill>
                  <a:srgbClr val="0065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5FF"/>
                </a:solidFill>
                <a:latin typeface="Times New Roman"/>
                <a:cs typeface="Times New Roman"/>
              </a:rPr>
              <a:t>population</a:t>
            </a:r>
            <a:r>
              <a:rPr sz="2200" b="1" dirty="0">
                <a:solidFill>
                  <a:srgbClr val="0065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5FF"/>
                </a:solidFill>
                <a:latin typeface="Times New Roman"/>
                <a:cs typeface="Times New Roman"/>
              </a:rPr>
              <a:t>inversion</a:t>
            </a:r>
            <a:r>
              <a:rPr sz="2200" b="1" dirty="0">
                <a:solidFill>
                  <a:srgbClr val="0065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5FF"/>
                </a:solidFill>
                <a:latin typeface="Times New Roman"/>
                <a:cs typeface="Times New Roman"/>
              </a:rPr>
              <a:t>is</a:t>
            </a:r>
            <a:r>
              <a:rPr sz="2200" b="1" dirty="0">
                <a:solidFill>
                  <a:srgbClr val="0065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5FF"/>
                </a:solidFill>
                <a:latin typeface="Times New Roman"/>
                <a:cs typeface="Times New Roman"/>
              </a:rPr>
              <a:t>achieved</a:t>
            </a:r>
            <a:r>
              <a:rPr sz="2200" b="1" dirty="0">
                <a:solidFill>
                  <a:srgbClr val="0065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5FF"/>
                </a:solidFill>
                <a:latin typeface="Times New Roman"/>
                <a:cs typeface="Times New Roman"/>
              </a:rPr>
              <a:t>is</a:t>
            </a:r>
            <a:r>
              <a:rPr sz="2200" b="1" dirty="0">
                <a:solidFill>
                  <a:srgbClr val="0065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5FF"/>
                </a:solidFill>
                <a:latin typeface="Times New Roman"/>
                <a:cs typeface="Times New Roman"/>
              </a:rPr>
              <a:t>called </a:t>
            </a:r>
            <a:r>
              <a:rPr sz="2200" b="1" dirty="0">
                <a:solidFill>
                  <a:srgbClr val="0065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5FF"/>
                </a:solidFill>
                <a:latin typeface="Times New Roman"/>
                <a:cs typeface="Times New Roman"/>
              </a:rPr>
              <a:t>‘</a:t>
            </a:r>
            <a:r>
              <a:rPr sz="2200" b="1" spc="-5" dirty="0">
                <a:solidFill>
                  <a:srgbClr val="009900"/>
                </a:solidFill>
                <a:latin typeface="Times New Roman"/>
                <a:cs typeface="Times New Roman"/>
              </a:rPr>
              <a:t>pumping</a:t>
            </a:r>
            <a:r>
              <a:rPr sz="2200" b="1" spc="-5" dirty="0">
                <a:solidFill>
                  <a:srgbClr val="0065FF"/>
                </a:solidFill>
                <a:latin typeface="Times New Roman"/>
                <a:cs typeface="Times New Roman"/>
              </a:rPr>
              <a:t>’.</a:t>
            </a:r>
            <a:r>
              <a:rPr sz="2200" b="1" dirty="0">
                <a:solidFill>
                  <a:srgbClr val="0065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5FF"/>
                </a:solidFill>
                <a:latin typeface="Times New Roman"/>
                <a:cs typeface="Times New Roman"/>
              </a:rPr>
              <a:t>In this </a:t>
            </a:r>
            <a:r>
              <a:rPr sz="2200" b="1" spc="-10" dirty="0">
                <a:solidFill>
                  <a:srgbClr val="0065FF"/>
                </a:solidFill>
                <a:latin typeface="Times New Roman"/>
                <a:cs typeface="Times New Roman"/>
              </a:rPr>
              <a:t>process </a:t>
            </a:r>
            <a:r>
              <a:rPr sz="2200" b="1" spc="-5" dirty="0">
                <a:solidFill>
                  <a:srgbClr val="0065FF"/>
                </a:solidFill>
                <a:latin typeface="Times New Roman"/>
                <a:cs typeface="Times New Roman"/>
              </a:rPr>
              <a:t>atoms </a:t>
            </a:r>
            <a:r>
              <a:rPr sz="2200" b="1" spc="-15" dirty="0">
                <a:solidFill>
                  <a:srgbClr val="0065FF"/>
                </a:solidFill>
                <a:latin typeface="Times New Roman"/>
                <a:cs typeface="Times New Roman"/>
              </a:rPr>
              <a:t>are </a:t>
            </a:r>
            <a:r>
              <a:rPr sz="2200" b="1" spc="-5" dirty="0">
                <a:solidFill>
                  <a:srgbClr val="0065FF"/>
                </a:solidFill>
                <a:latin typeface="Times New Roman"/>
                <a:cs typeface="Times New Roman"/>
              </a:rPr>
              <a:t>raised to </a:t>
            </a:r>
            <a:r>
              <a:rPr sz="2200" b="1" dirty="0">
                <a:solidFill>
                  <a:srgbClr val="0065FF"/>
                </a:solidFill>
                <a:latin typeface="Times New Roman"/>
                <a:cs typeface="Times New Roman"/>
              </a:rPr>
              <a:t>an </a:t>
            </a:r>
            <a:r>
              <a:rPr sz="2200" b="1" spc="-5" dirty="0">
                <a:solidFill>
                  <a:srgbClr val="0065FF"/>
                </a:solidFill>
                <a:latin typeface="Times New Roman"/>
                <a:cs typeface="Times New Roman"/>
              </a:rPr>
              <a:t>excited state by injecting </a:t>
            </a:r>
            <a:r>
              <a:rPr sz="2200" b="1" dirty="0">
                <a:solidFill>
                  <a:srgbClr val="0065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5FF"/>
                </a:solidFill>
                <a:latin typeface="Times New Roman"/>
                <a:cs typeface="Times New Roman"/>
              </a:rPr>
              <a:t>into system</a:t>
            </a:r>
            <a:r>
              <a:rPr sz="2200" b="1" spc="10" dirty="0">
                <a:solidFill>
                  <a:srgbClr val="0065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5FF"/>
                </a:solidFill>
                <a:latin typeface="Times New Roman"/>
                <a:cs typeface="Times New Roman"/>
              </a:rPr>
              <a:t>photon</a:t>
            </a:r>
            <a:r>
              <a:rPr sz="2200" b="1" spc="10" dirty="0">
                <a:solidFill>
                  <a:srgbClr val="0065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5FF"/>
                </a:solidFill>
                <a:latin typeface="Times New Roman"/>
                <a:cs typeface="Times New Roman"/>
              </a:rPr>
              <a:t>of</a:t>
            </a:r>
            <a:r>
              <a:rPr sz="2200" b="1" spc="5" dirty="0">
                <a:solidFill>
                  <a:srgbClr val="0065FF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0065FF"/>
                </a:solidFill>
                <a:latin typeface="Times New Roman"/>
                <a:cs typeface="Times New Roman"/>
              </a:rPr>
              <a:t>frequency</a:t>
            </a:r>
            <a:r>
              <a:rPr sz="2200" b="1" spc="25" dirty="0">
                <a:solidFill>
                  <a:srgbClr val="0065FF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0065FF"/>
                </a:solidFill>
                <a:latin typeface="Times New Roman"/>
                <a:cs typeface="Times New Roman"/>
              </a:rPr>
              <a:t>different</a:t>
            </a:r>
            <a:r>
              <a:rPr sz="2200" b="1" spc="30" dirty="0">
                <a:solidFill>
                  <a:srgbClr val="0065FF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rgbClr val="0065FF"/>
                </a:solidFill>
                <a:latin typeface="Times New Roman"/>
                <a:cs typeface="Times New Roman"/>
              </a:rPr>
              <a:t>from</a:t>
            </a:r>
            <a:r>
              <a:rPr sz="2200" b="1" spc="10" dirty="0">
                <a:solidFill>
                  <a:srgbClr val="0065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5FF"/>
                </a:solidFill>
                <a:latin typeface="Times New Roman"/>
                <a:cs typeface="Times New Roman"/>
              </a:rPr>
              <a:t>the</a:t>
            </a:r>
            <a:r>
              <a:rPr sz="2200" b="1" dirty="0">
                <a:solidFill>
                  <a:srgbClr val="0065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stimulating</a:t>
            </a:r>
            <a:r>
              <a:rPr sz="22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frequency.</a:t>
            </a:r>
            <a:endParaRPr sz="2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0000"/>
              </a:lnSpc>
              <a:spcBef>
                <a:spcPts val="1320"/>
              </a:spcBef>
            </a:pPr>
            <a:r>
              <a:rPr sz="22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Population inversion </a:t>
            </a:r>
            <a:r>
              <a:rPr sz="2200" b="1" spc="-10" dirty="0">
                <a:solidFill>
                  <a:srgbClr val="CC3200"/>
                </a:solidFill>
                <a:latin typeface="Times New Roman"/>
                <a:cs typeface="Times New Roman"/>
              </a:rPr>
              <a:t>can </a:t>
            </a:r>
            <a:r>
              <a:rPr sz="22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be understood with the help </a:t>
            </a:r>
            <a:r>
              <a:rPr sz="2200" b="1" dirty="0">
                <a:solidFill>
                  <a:srgbClr val="CC3200"/>
                </a:solidFill>
                <a:latin typeface="Times New Roman"/>
                <a:cs typeface="Times New Roman"/>
              </a:rPr>
              <a:t>of </a:t>
            </a:r>
            <a:r>
              <a:rPr sz="22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3-energy level </a:t>
            </a:r>
            <a:r>
              <a:rPr sz="2200" b="1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atomic</a:t>
            </a:r>
            <a:r>
              <a:rPr sz="2200" b="1" spc="-1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systems.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2015" y="1899919"/>
            <a:ext cx="1470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Ground</a:t>
            </a:r>
            <a:r>
              <a:rPr sz="1800" b="1" spc="-80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9046" y="2025395"/>
            <a:ext cx="1981200" cy="29209"/>
          </a:xfrm>
          <a:custGeom>
            <a:avLst/>
            <a:gdLst/>
            <a:ahLst/>
            <a:cxnLst/>
            <a:rect l="l" t="t" r="r" b="b"/>
            <a:pathLst>
              <a:path w="1981200" h="29210">
                <a:moveTo>
                  <a:pt x="1981199" y="28955"/>
                </a:moveTo>
                <a:lnTo>
                  <a:pt x="1981199" y="0"/>
                </a:lnTo>
                <a:lnTo>
                  <a:pt x="0" y="0"/>
                </a:lnTo>
                <a:lnTo>
                  <a:pt x="0" y="28955"/>
                </a:lnTo>
                <a:lnTo>
                  <a:pt x="1981199" y="2895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45591" y="1304035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800" b="1" spc="-7" baseline="-20833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5991" y="1928875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800" b="1" spc="-7" baseline="-20833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4616" y="2128518"/>
            <a:ext cx="730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CC320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to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88670" y="792479"/>
            <a:ext cx="1981200" cy="29209"/>
          </a:xfrm>
          <a:custGeom>
            <a:avLst/>
            <a:gdLst/>
            <a:ahLst/>
            <a:cxnLst/>
            <a:rect l="l" t="t" r="r" b="b"/>
            <a:pathLst>
              <a:path w="1981200" h="29209">
                <a:moveTo>
                  <a:pt x="1981199" y="28955"/>
                </a:moveTo>
                <a:lnTo>
                  <a:pt x="1981199" y="0"/>
                </a:lnTo>
                <a:lnTo>
                  <a:pt x="0" y="0"/>
                </a:lnTo>
                <a:lnTo>
                  <a:pt x="0" y="28955"/>
                </a:lnTo>
                <a:lnTo>
                  <a:pt x="1981199" y="2895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23215" y="604519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800" b="1" spc="-7" baseline="-20833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17498" y="1402079"/>
            <a:ext cx="2138680" cy="629920"/>
            <a:chOff x="3817498" y="1402079"/>
            <a:chExt cx="2138680" cy="62992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2298" y="1944624"/>
              <a:ext cx="86868" cy="868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7098" y="1944624"/>
              <a:ext cx="86868" cy="868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7498" y="1944624"/>
              <a:ext cx="86868" cy="8686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736470" y="1402079"/>
              <a:ext cx="1219200" cy="29209"/>
            </a:xfrm>
            <a:custGeom>
              <a:avLst/>
              <a:gdLst/>
              <a:ahLst/>
              <a:cxnLst/>
              <a:rect l="l" t="t" r="r" b="b"/>
              <a:pathLst>
                <a:path w="1219200" h="29209">
                  <a:moveTo>
                    <a:pt x="1219199" y="28955"/>
                  </a:moveTo>
                  <a:lnTo>
                    <a:pt x="1219199" y="0"/>
                  </a:lnTo>
                  <a:lnTo>
                    <a:pt x="0" y="0"/>
                  </a:lnTo>
                  <a:lnTo>
                    <a:pt x="0" y="28955"/>
                  </a:lnTo>
                  <a:lnTo>
                    <a:pt x="1219199" y="2895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2340229" y="3764279"/>
            <a:ext cx="615950" cy="13970"/>
          </a:xfrm>
          <a:custGeom>
            <a:avLst/>
            <a:gdLst/>
            <a:ahLst/>
            <a:cxnLst/>
            <a:rect l="l" t="t" r="r" b="b"/>
            <a:pathLst>
              <a:path w="615950" h="13970">
                <a:moveTo>
                  <a:pt x="70104" y="13728"/>
                </a:moveTo>
                <a:lnTo>
                  <a:pt x="66040" y="10668"/>
                </a:lnTo>
                <a:lnTo>
                  <a:pt x="47752" y="1524"/>
                </a:lnTo>
                <a:lnTo>
                  <a:pt x="43180" y="1524"/>
                </a:lnTo>
                <a:lnTo>
                  <a:pt x="41656" y="0"/>
                </a:lnTo>
                <a:lnTo>
                  <a:pt x="27940" y="0"/>
                </a:lnTo>
                <a:lnTo>
                  <a:pt x="26416" y="1524"/>
                </a:lnTo>
                <a:lnTo>
                  <a:pt x="14224" y="4572"/>
                </a:lnTo>
                <a:lnTo>
                  <a:pt x="8128" y="7620"/>
                </a:lnTo>
                <a:lnTo>
                  <a:pt x="0" y="13728"/>
                </a:lnTo>
                <a:lnTo>
                  <a:pt x="70104" y="13728"/>
                </a:lnTo>
                <a:close/>
              </a:path>
              <a:path w="615950" h="13970">
                <a:moveTo>
                  <a:pt x="374904" y="13728"/>
                </a:moveTo>
                <a:lnTo>
                  <a:pt x="370840" y="10668"/>
                </a:lnTo>
                <a:lnTo>
                  <a:pt x="352552" y="1524"/>
                </a:lnTo>
                <a:lnTo>
                  <a:pt x="347980" y="1524"/>
                </a:lnTo>
                <a:lnTo>
                  <a:pt x="346456" y="0"/>
                </a:lnTo>
                <a:lnTo>
                  <a:pt x="332740" y="0"/>
                </a:lnTo>
                <a:lnTo>
                  <a:pt x="331216" y="1524"/>
                </a:lnTo>
                <a:lnTo>
                  <a:pt x="319024" y="4572"/>
                </a:lnTo>
                <a:lnTo>
                  <a:pt x="312928" y="7620"/>
                </a:lnTo>
                <a:lnTo>
                  <a:pt x="304800" y="13728"/>
                </a:lnTo>
                <a:lnTo>
                  <a:pt x="374904" y="13728"/>
                </a:lnTo>
                <a:close/>
              </a:path>
              <a:path w="615950" h="13970">
                <a:moveTo>
                  <a:pt x="615797" y="13728"/>
                </a:moveTo>
                <a:lnTo>
                  <a:pt x="613156" y="12204"/>
                </a:lnTo>
                <a:lnTo>
                  <a:pt x="607060" y="9156"/>
                </a:lnTo>
                <a:lnTo>
                  <a:pt x="597916" y="10680"/>
                </a:lnTo>
                <a:lnTo>
                  <a:pt x="596696" y="13728"/>
                </a:lnTo>
                <a:lnTo>
                  <a:pt x="615797" y="13728"/>
                </a:lnTo>
                <a:close/>
              </a:path>
            </a:pathLst>
          </a:custGeom>
          <a:solidFill>
            <a:srgbClr val="00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38816" y="3423918"/>
            <a:ext cx="293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hν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87397" y="3473208"/>
            <a:ext cx="774700" cy="166370"/>
          </a:xfrm>
          <a:custGeom>
            <a:avLst/>
            <a:gdLst/>
            <a:ahLst/>
            <a:cxnLst/>
            <a:rect l="l" t="t" r="r" b="b"/>
            <a:pathLst>
              <a:path w="774700" h="166370">
                <a:moveTo>
                  <a:pt x="774192" y="74676"/>
                </a:moveTo>
                <a:lnTo>
                  <a:pt x="665988" y="13716"/>
                </a:lnTo>
                <a:lnTo>
                  <a:pt x="659892" y="9144"/>
                </a:lnTo>
                <a:lnTo>
                  <a:pt x="650748" y="10668"/>
                </a:lnTo>
                <a:lnTo>
                  <a:pt x="647700" y="18288"/>
                </a:lnTo>
                <a:lnTo>
                  <a:pt x="643128" y="24384"/>
                </a:lnTo>
                <a:lnTo>
                  <a:pt x="644652" y="33528"/>
                </a:lnTo>
                <a:lnTo>
                  <a:pt x="652272" y="38100"/>
                </a:lnTo>
                <a:lnTo>
                  <a:pt x="691057" y="60960"/>
                </a:lnTo>
                <a:lnTo>
                  <a:pt x="620268" y="60960"/>
                </a:lnTo>
                <a:lnTo>
                  <a:pt x="620268" y="82499"/>
                </a:lnTo>
                <a:lnTo>
                  <a:pt x="609600" y="74676"/>
                </a:lnTo>
                <a:lnTo>
                  <a:pt x="591312" y="99060"/>
                </a:lnTo>
                <a:lnTo>
                  <a:pt x="573024" y="120396"/>
                </a:lnTo>
                <a:lnTo>
                  <a:pt x="565404" y="128016"/>
                </a:lnTo>
                <a:lnTo>
                  <a:pt x="560832" y="131064"/>
                </a:lnTo>
                <a:lnTo>
                  <a:pt x="557784" y="132588"/>
                </a:lnTo>
                <a:lnTo>
                  <a:pt x="554736" y="135636"/>
                </a:lnTo>
                <a:lnTo>
                  <a:pt x="551688" y="135636"/>
                </a:lnTo>
                <a:lnTo>
                  <a:pt x="545592" y="137160"/>
                </a:lnTo>
                <a:lnTo>
                  <a:pt x="541020" y="137160"/>
                </a:lnTo>
                <a:lnTo>
                  <a:pt x="537972" y="135636"/>
                </a:lnTo>
                <a:lnTo>
                  <a:pt x="533400" y="134112"/>
                </a:lnTo>
                <a:lnTo>
                  <a:pt x="530352" y="131064"/>
                </a:lnTo>
                <a:lnTo>
                  <a:pt x="525780" y="128016"/>
                </a:lnTo>
                <a:lnTo>
                  <a:pt x="516636" y="120396"/>
                </a:lnTo>
                <a:lnTo>
                  <a:pt x="507492" y="111252"/>
                </a:lnTo>
                <a:lnTo>
                  <a:pt x="480060" y="74676"/>
                </a:lnTo>
                <a:lnTo>
                  <a:pt x="470916" y="62484"/>
                </a:lnTo>
                <a:lnTo>
                  <a:pt x="460248" y="48768"/>
                </a:lnTo>
                <a:lnTo>
                  <a:pt x="451104" y="36576"/>
                </a:lnTo>
                <a:lnTo>
                  <a:pt x="440436" y="25908"/>
                </a:lnTo>
                <a:lnTo>
                  <a:pt x="429768" y="16764"/>
                </a:lnTo>
                <a:lnTo>
                  <a:pt x="417576" y="7620"/>
                </a:lnTo>
                <a:lnTo>
                  <a:pt x="411480" y="4572"/>
                </a:lnTo>
                <a:lnTo>
                  <a:pt x="405384" y="3048"/>
                </a:lnTo>
                <a:lnTo>
                  <a:pt x="400812" y="1524"/>
                </a:lnTo>
                <a:lnTo>
                  <a:pt x="397764" y="1524"/>
                </a:lnTo>
                <a:lnTo>
                  <a:pt x="393192" y="0"/>
                </a:lnTo>
                <a:lnTo>
                  <a:pt x="391668" y="0"/>
                </a:lnTo>
                <a:lnTo>
                  <a:pt x="387096" y="1524"/>
                </a:lnTo>
                <a:lnTo>
                  <a:pt x="384048" y="1524"/>
                </a:lnTo>
                <a:lnTo>
                  <a:pt x="377952" y="3048"/>
                </a:lnTo>
                <a:lnTo>
                  <a:pt x="359664" y="12192"/>
                </a:lnTo>
                <a:lnTo>
                  <a:pt x="353568" y="16764"/>
                </a:lnTo>
                <a:lnTo>
                  <a:pt x="344424" y="27432"/>
                </a:lnTo>
                <a:lnTo>
                  <a:pt x="333756" y="38100"/>
                </a:lnTo>
                <a:lnTo>
                  <a:pt x="324612" y="48768"/>
                </a:lnTo>
                <a:lnTo>
                  <a:pt x="313944" y="62484"/>
                </a:lnTo>
                <a:lnTo>
                  <a:pt x="304800" y="74676"/>
                </a:lnTo>
                <a:lnTo>
                  <a:pt x="286512" y="99060"/>
                </a:lnTo>
                <a:lnTo>
                  <a:pt x="268224" y="120396"/>
                </a:lnTo>
                <a:lnTo>
                  <a:pt x="260604" y="128016"/>
                </a:lnTo>
                <a:lnTo>
                  <a:pt x="256032" y="131064"/>
                </a:lnTo>
                <a:lnTo>
                  <a:pt x="252984" y="132588"/>
                </a:lnTo>
                <a:lnTo>
                  <a:pt x="249936" y="135636"/>
                </a:lnTo>
                <a:lnTo>
                  <a:pt x="246888" y="135636"/>
                </a:lnTo>
                <a:lnTo>
                  <a:pt x="240792" y="137160"/>
                </a:lnTo>
                <a:lnTo>
                  <a:pt x="236220" y="137160"/>
                </a:lnTo>
                <a:lnTo>
                  <a:pt x="233172" y="135636"/>
                </a:lnTo>
                <a:lnTo>
                  <a:pt x="228600" y="134112"/>
                </a:lnTo>
                <a:lnTo>
                  <a:pt x="225552" y="131064"/>
                </a:lnTo>
                <a:lnTo>
                  <a:pt x="220980" y="128016"/>
                </a:lnTo>
                <a:lnTo>
                  <a:pt x="211836" y="120396"/>
                </a:lnTo>
                <a:lnTo>
                  <a:pt x="202692" y="111252"/>
                </a:lnTo>
                <a:lnTo>
                  <a:pt x="175260" y="74676"/>
                </a:lnTo>
                <a:lnTo>
                  <a:pt x="166116" y="62484"/>
                </a:lnTo>
                <a:lnTo>
                  <a:pt x="155448" y="48768"/>
                </a:lnTo>
                <a:lnTo>
                  <a:pt x="146304" y="36576"/>
                </a:lnTo>
                <a:lnTo>
                  <a:pt x="135636" y="25908"/>
                </a:lnTo>
                <a:lnTo>
                  <a:pt x="124968" y="16764"/>
                </a:lnTo>
                <a:lnTo>
                  <a:pt x="112776" y="7620"/>
                </a:lnTo>
                <a:lnTo>
                  <a:pt x="106680" y="4572"/>
                </a:lnTo>
                <a:lnTo>
                  <a:pt x="100584" y="3048"/>
                </a:lnTo>
                <a:lnTo>
                  <a:pt x="96012" y="1524"/>
                </a:lnTo>
                <a:lnTo>
                  <a:pt x="92964" y="1524"/>
                </a:lnTo>
                <a:lnTo>
                  <a:pt x="88392" y="0"/>
                </a:lnTo>
                <a:lnTo>
                  <a:pt x="86868" y="0"/>
                </a:lnTo>
                <a:lnTo>
                  <a:pt x="82296" y="1524"/>
                </a:lnTo>
                <a:lnTo>
                  <a:pt x="79248" y="1524"/>
                </a:lnTo>
                <a:lnTo>
                  <a:pt x="73152" y="3048"/>
                </a:lnTo>
                <a:lnTo>
                  <a:pt x="54864" y="12192"/>
                </a:lnTo>
                <a:lnTo>
                  <a:pt x="48768" y="16764"/>
                </a:lnTo>
                <a:lnTo>
                  <a:pt x="39624" y="27432"/>
                </a:lnTo>
                <a:lnTo>
                  <a:pt x="28956" y="38100"/>
                </a:lnTo>
                <a:lnTo>
                  <a:pt x="19812" y="48768"/>
                </a:lnTo>
                <a:lnTo>
                  <a:pt x="9144" y="62484"/>
                </a:lnTo>
                <a:lnTo>
                  <a:pt x="0" y="74676"/>
                </a:lnTo>
                <a:lnTo>
                  <a:pt x="22860" y="91440"/>
                </a:lnTo>
                <a:lnTo>
                  <a:pt x="41148" y="67056"/>
                </a:lnTo>
                <a:lnTo>
                  <a:pt x="59436" y="45720"/>
                </a:lnTo>
                <a:lnTo>
                  <a:pt x="68580" y="38100"/>
                </a:lnTo>
                <a:lnTo>
                  <a:pt x="73152" y="35052"/>
                </a:lnTo>
                <a:lnTo>
                  <a:pt x="76200" y="33528"/>
                </a:lnTo>
                <a:lnTo>
                  <a:pt x="80772" y="30480"/>
                </a:lnTo>
                <a:lnTo>
                  <a:pt x="83820" y="30480"/>
                </a:lnTo>
                <a:lnTo>
                  <a:pt x="86868" y="28956"/>
                </a:lnTo>
                <a:lnTo>
                  <a:pt x="88392" y="28956"/>
                </a:lnTo>
                <a:lnTo>
                  <a:pt x="91440" y="29718"/>
                </a:lnTo>
                <a:lnTo>
                  <a:pt x="94488" y="30480"/>
                </a:lnTo>
                <a:lnTo>
                  <a:pt x="100584" y="33528"/>
                </a:lnTo>
                <a:lnTo>
                  <a:pt x="103632" y="36576"/>
                </a:lnTo>
                <a:lnTo>
                  <a:pt x="108204" y="39624"/>
                </a:lnTo>
                <a:lnTo>
                  <a:pt x="124968" y="56388"/>
                </a:lnTo>
                <a:lnTo>
                  <a:pt x="134112" y="67056"/>
                </a:lnTo>
                <a:lnTo>
                  <a:pt x="152400" y="91440"/>
                </a:lnTo>
                <a:lnTo>
                  <a:pt x="161544" y="105156"/>
                </a:lnTo>
                <a:lnTo>
                  <a:pt x="172212" y="117348"/>
                </a:lnTo>
                <a:lnTo>
                  <a:pt x="181356" y="129540"/>
                </a:lnTo>
                <a:lnTo>
                  <a:pt x="201168" y="149352"/>
                </a:lnTo>
                <a:lnTo>
                  <a:pt x="207264" y="153924"/>
                </a:lnTo>
                <a:lnTo>
                  <a:pt x="213360" y="156972"/>
                </a:lnTo>
                <a:lnTo>
                  <a:pt x="219456" y="161544"/>
                </a:lnTo>
                <a:lnTo>
                  <a:pt x="231648" y="164592"/>
                </a:lnTo>
                <a:lnTo>
                  <a:pt x="233172" y="164592"/>
                </a:lnTo>
                <a:lnTo>
                  <a:pt x="233172" y="166116"/>
                </a:lnTo>
                <a:lnTo>
                  <a:pt x="243840" y="166116"/>
                </a:lnTo>
                <a:lnTo>
                  <a:pt x="246888" y="166116"/>
                </a:lnTo>
                <a:lnTo>
                  <a:pt x="246888" y="164592"/>
                </a:lnTo>
                <a:lnTo>
                  <a:pt x="252984" y="164592"/>
                </a:lnTo>
                <a:lnTo>
                  <a:pt x="265176" y="158496"/>
                </a:lnTo>
                <a:lnTo>
                  <a:pt x="271272" y="153924"/>
                </a:lnTo>
                <a:lnTo>
                  <a:pt x="277368" y="150876"/>
                </a:lnTo>
                <a:lnTo>
                  <a:pt x="298704" y="129540"/>
                </a:lnTo>
                <a:lnTo>
                  <a:pt x="307848" y="117348"/>
                </a:lnTo>
                <a:lnTo>
                  <a:pt x="318516" y="105156"/>
                </a:lnTo>
                <a:lnTo>
                  <a:pt x="345948" y="67056"/>
                </a:lnTo>
                <a:lnTo>
                  <a:pt x="373380" y="38100"/>
                </a:lnTo>
                <a:lnTo>
                  <a:pt x="381000" y="33528"/>
                </a:lnTo>
                <a:lnTo>
                  <a:pt x="385572" y="30480"/>
                </a:lnTo>
                <a:lnTo>
                  <a:pt x="388620" y="30480"/>
                </a:lnTo>
                <a:lnTo>
                  <a:pt x="391668" y="28956"/>
                </a:lnTo>
                <a:lnTo>
                  <a:pt x="393192" y="28956"/>
                </a:lnTo>
                <a:lnTo>
                  <a:pt x="396240" y="29718"/>
                </a:lnTo>
                <a:lnTo>
                  <a:pt x="399288" y="30480"/>
                </a:lnTo>
                <a:lnTo>
                  <a:pt x="405384" y="33528"/>
                </a:lnTo>
                <a:lnTo>
                  <a:pt x="408432" y="36576"/>
                </a:lnTo>
                <a:lnTo>
                  <a:pt x="413004" y="39624"/>
                </a:lnTo>
                <a:lnTo>
                  <a:pt x="429768" y="56388"/>
                </a:lnTo>
                <a:lnTo>
                  <a:pt x="438912" y="67056"/>
                </a:lnTo>
                <a:lnTo>
                  <a:pt x="457200" y="91440"/>
                </a:lnTo>
                <a:lnTo>
                  <a:pt x="466344" y="105156"/>
                </a:lnTo>
                <a:lnTo>
                  <a:pt x="477012" y="117348"/>
                </a:lnTo>
                <a:lnTo>
                  <a:pt x="486156" y="129540"/>
                </a:lnTo>
                <a:lnTo>
                  <a:pt x="505968" y="149352"/>
                </a:lnTo>
                <a:lnTo>
                  <a:pt x="512064" y="153924"/>
                </a:lnTo>
                <a:lnTo>
                  <a:pt x="518160" y="156972"/>
                </a:lnTo>
                <a:lnTo>
                  <a:pt x="524256" y="161544"/>
                </a:lnTo>
                <a:lnTo>
                  <a:pt x="536448" y="164592"/>
                </a:lnTo>
                <a:lnTo>
                  <a:pt x="537972" y="164592"/>
                </a:lnTo>
                <a:lnTo>
                  <a:pt x="537972" y="166116"/>
                </a:lnTo>
                <a:lnTo>
                  <a:pt x="548640" y="166116"/>
                </a:lnTo>
                <a:lnTo>
                  <a:pt x="551688" y="166116"/>
                </a:lnTo>
                <a:lnTo>
                  <a:pt x="551688" y="164592"/>
                </a:lnTo>
                <a:lnTo>
                  <a:pt x="557784" y="164592"/>
                </a:lnTo>
                <a:lnTo>
                  <a:pt x="569976" y="158496"/>
                </a:lnTo>
                <a:lnTo>
                  <a:pt x="576072" y="153924"/>
                </a:lnTo>
                <a:lnTo>
                  <a:pt x="582168" y="150876"/>
                </a:lnTo>
                <a:lnTo>
                  <a:pt x="603504" y="129540"/>
                </a:lnTo>
                <a:lnTo>
                  <a:pt x="612648" y="117348"/>
                </a:lnTo>
                <a:lnTo>
                  <a:pt x="623316" y="105156"/>
                </a:lnTo>
                <a:lnTo>
                  <a:pt x="632460" y="91440"/>
                </a:lnTo>
                <a:lnTo>
                  <a:pt x="630377" y="89916"/>
                </a:lnTo>
                <a:lnTo>
                  <a:pt x="691057" y="89916"/>
                </a:lnTo>
                <a:lnTo>
                  <a:pt x="652272" y="112776"/>
                </a:lnTo>
                <a:lnTo>
                  <a:pt x="644652" y="117348"/>
                </a:lnTo>
                <a:lnTo>
                  <a:pt x="643128" y="124968"/>
                </a:lnTo>
                <a:lnTo>
                  <a:pt x="647700" y="132588"/>
                </a:lnTo>
                <a:lnTo>
                  <a:pt x="650748" y="138684"/>
                </a:lnTo>
                <a:lnTo>
                  <a:pt x="659892" y="141732"/>
                </a:lnTo>
                <a:lnTo>
                  <a:pt x="665988" y="137160"/>
                </a:lnTo>
                <a:lnTo>
                  <a:pt x="745236" y="91389"/>
                </a:lnTo>
                <a:lnTo>
                  <a:pt x="774192" y="74676"/>
                </a:lnTo>
                <a:close/>
              </a:path>
            </a:pathLst>
          </a:custGeom>
          <a:solidFill>
            <a:srgbClr val="00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15414" y="1290319"/>
            <a:ext cx="1916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90000"/>
                </a:solidFill>
                <a:latin typeface="Arial"/>
                <a:cs typeface="Arial"/>
              </a:rPr>
              <a:t>Meta</a:t>
            </a:r>
            <a:r>
              <a:rPr sz="1800" b="1" spc="-4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0000"/>
                </a:solidFill>
                <a:latin typeface="Arial"/>
                <a:cs typeface="Arial"/>
              </a:rPr>
              <a:t>Stable</a:t>
            </a:r>
            <a:r>
              <a:rPr sz="1800" b="1" spc="-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0000"/>
                </a:solidFill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05815" y="618236"/>
            <a:ext cx="145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500"/>
                </a:solidFill>
                <a:latin typeface="Arial"/>
                <a:cs typeface="Arial"/>
              </a:rPr>
              <a:t>Excited</a:t>
            </a:r>
            <a:r>
              <a:rPr sz="1800" b="1" spc="-65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00"/>
                </a:solidFill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70991" y="360527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24616" y="2738118"/>
            <a:ext cx="730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CC320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to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88670" y="3092195"/>
            <a:ext cx="1981200" cy="29209"/>
          </a:xfrm>
          <a:custGeom>
            <a:avLst/>
            <a:gdLst/>
            <a:ahLst/>
            <a:cxnLst/>
            <a:rect l="l" t="t" r="r" b="b"/>
            <a:pathLst>
              <a:path w="1981200" h="29210">
                <a:moveTo>
                  <a:pt x="1981199" y="28955"/>
                </a:moveTo>
                <a:lnTo>
                  <a:pt x="1981199" y="0"/>
                </a:lnTo>
                <a:lnTo>
                  <a:pt x="0" y="0"/>
                </a:lnTo>
                <a:lnTo>
                  <a:pt x="0" y="28955"/>
                </a:lnTo>
                <a:lnTo>
                  <a:pt x="1981199" y="2895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323215" y="2904234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800" b="1" spc="-7" baseline="-20833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36469" y="3701795"/>
            <a:ext cx="1219200" cy="29209"/>
          </a:xfrm>
          <a:custGeom>
            <a:avLst/>
            <a:gdLst/>
            <a:ahLst/>
            <a:cxnLst/>
            <a:rect l="l" t="t" r="r" b="b"/>
            <a:pathLst>
              <a:path w="1219200" h="29210">
                <a:moveTo>
                  <a:pt x="1219199" y="28955"/>
                </a:moveTo>
                <a:lnTo>
                  <a:pt x="1219199" y="0"/>
                </a:lnTo>
                <a:lnTo>
                  <a:pt x="0" y="0"/>
                </a:lnTo>
                <a:lnTo>
                  <a:pt x="0" y="28955"/>
                </a:lnTo>
                <a:lnTo>
                  <a:pt x="1219199" y="2895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415414" y="3590034"/>
            <a:ext cx="1916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90000"/>
                </a:solidFill>
                <a:latin typeface="Arial"/>
                <a:cs typeface="Arial"/>
              </a:rPr>
              <a:t>Meta</a:t>
            </a:r>
            <a:r>
              <a:rPr sz="1800" b="1" spc="-4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0000"/>
                </a:solidFill>
                <a:latin typeface="Arial"/>
                <a:cs typeface="Arial"/>
              </a:rPr>
              <a:t>Stable</a:t>
            </a:r>
            <a:r>
              <a:rPr sz="1800" b="1" spc="-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0000"/>
                </a:solidFill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05815" y="2919474"/>
            <a:ext cx="145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500"/>
                </a:solidFill>
                <a:latin typeface="Arial"/>
                <a:cs typeface="Arial"/>
              </a:rPr>
              <a:t>Excited</a:t>
            </a:r>
            <a:r>
              <a:rPr sz="1800" b="1" spc="-65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00"/>
                </a:solidFill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74073" y="2625852"/>
            <a:ext cx="9144000" cy="4581525"/>
            <a:chOff x="774073" y="2625852"/>
            <a:chExt cx="9144000" cy="4581525"/>
          </a:xfrm>
        </p:grpSpPr>
        <p:sp>
          <p:nvSpPr>
            <p:cNvPr id="27" name="object 27"/>
            <p:cNvSpPr/>
            <p:nvPr/>
          </p:nvSpPr>
          <p:spPr>
            <a:xfrm>
              <a:off x="3860165" y="3168408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48768" y="533400"/>
                  </a:moveTo>
                  <a:lnTo>
                    <a:pt x="28956" y="533400"/>
                  </a:lnTo>
                  <a:lnTo>
                    <a:pt x="28956" y="609600"/>
                  </a:lnTo>
                  <a:lnTo>
                    <a:pt x="48768" y="609600"/>
                  </a:lnTo>
                  <a:lnTo>
                    <a:pt x="48768" y="533400"/>
                  </a:lnTo>
                  <a:close/>
                </a:path>
                <a:path w="685800" h="609600">
                  <a:moveTo>
                    <a:pt x="48768" y="400812"/>
                  </a:moveTo>
                  <a:lnTo>
                    <a:pt x="28956" y="400812"/>
                  </a:lnTo>
                  <a:lnTo>
                    <a:pt x="28956" y="477012"/>
                  </a:lnTo>
                  <a:lnTo>
                    <a:pt x="48768" y="477012"/>
                  </a:lnTo>
                  <a:lnTo>
                    <a:pt x="48768" y="400812"/>
                  </a:lnTo>
                  <a:close/>
                </a:path>
                <a:path w="685800" h="609600">
                  <a:moveTo>
                    <a:pt x="48768" y="266700"/>
                  </a:moveTo>
                  <a:lnTo>
                    <a:pt x="28956" y="266700"/>
                  </a:lnTo>
                  <a:lnTo>
                    <a:pt x="28956" y="342900"/>
                  </a:lnTo>
                  <a:lnTo>
                    <a:pt x="48768" y="342900"/>
                  </a:lnTo>
                  <a:lnTo>
                    <a:pt x="48768" y="266700"/>
                  </a:lnTo>
                  <a:close/>
                </a:path>
                <a:path w="685800" h="609600">
                  <a:moveTo>
                    <a:pt x="48768" y="134112"/>
                  </a:moveTo>
                  <a:lnTo>
                    <a:pt x="28956" y="134112"/>
                  </a:lnTo>
                  <a:lnTo>
                    <a:pt x="28956" y="210312"/>
                  </a:lnTo>
                  <a:lnTo>
                    <a:pt x="48768" y="210312"/>
                  </a:lnTo>
                  <a:lnTo>
                    <a:pt x="48768" y="134112"/>
                  </a:lnTo>
                  <a:close/>
                </a:path>
                <a:path w="685800" h="609600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28956" y="76200"/>
                  </a:lnTo>
                  <a:lnTo>
                    <a:pt x="48768" y="76200"/>
                  </a:lnTo>
                  <a:lnTo>
                    <a:pt x="76200" y="76200"/>
                  </a:lnTo>
                  <a:close/>
                </a:path>
                <a:path w="685800" h="609600">
                  <a:moveTo>
                    <a:pt x="353568" y="533400"/>
                  </a:moveTo>
                  <a:lnTo>
                    <a:pt x="333756" y="533400"/>
                  </a:lnTo>
                  <a:lnTo>
                    <a:pt x="333756" y="609600"/>
                  </a:lnTo>
                  <a:lnTo>
                    <a:pt x="353568" y="609600"/>
                  </a:lnTo>
                  <a:lnTo>
                    <a:pt x="353568" y="533400"/>
                  </a:lnTo>
                  <a:close/>
                </a:path>
                <a:path w="685800" h="609600">
                  <a:moveTo>
                    <a:pt x="353568" y="400812"/>
                  </a:moveTo>
                  <a:lnTo>
                    <a:pt x="333756" y="400812"/>
                  </a:lnTo>
                  <a:lnTo>
                    <a:pt x="333756" y="477012"/>
                  </a:lnTo>
                  <a:lnTo>
                    <a:pt x="353568" y="477012"/>
                  </a:lnTo>
                  <a:lnTo>
                    <a:pt x="353568" y="400812"/>
                  </a:lnTo>
                  <a:close/>
                </a:path>
                <a:path w="685800" h="609600">
                  <a:moveTo>
                    <a:pt x="353568" y="266700"/>
                  </a:moveTo>
                  <a:lnTo>
                    <a:pt x="333756" y="266700"/>
                  </a:lnTo>
                  <a:lnTo>
                    <a:pt x="333756" y="342900"/>
                  </a:lnTo>
                  <a:lnTo>
                    <a:pt x="353568" y="342900"/>
                  </a:lnTo>
                  <a:lnTo>
                    <a:pt x="353568" y="266700"/>
                  </a:lnTo>
                  <a:close/>
                </a:path>
                <a:path w="685800" h="609600">
                  <a:moveTo>
                    <a:pt x="353568" y="134112"/>
                  </a:moveTo>
                  <a:lnTo>
                    <a:pt x="333756" y="134112"/>
                  </a:lnTo>
                  <a:lnTo>
                    <a:pt x="333756" y="210312"/>
                  </a:lnTo>
                  <a:lnTo>
                    <a:pt x="353568" y="210312"/>
                  </a:lnTo>
                  <a:lnTo>
                    <a:pt x="353568" y="134112"/>
                  </a:lnTo>
                  <a:close/>
                </a:path>
                <a:path w="685800" h="609600">
                  <a:moveTo>
                    <a:pt x="381000" y="76200"/>
                  </a:moveTo>
                  <a:lnTo>
                    <a:pt x="342900" y="0"/>
                  </a:lnTo>
                  <a:lnTo>
                    <a:pt x="304800" y="76200"/>
                  </a:lnTo>
                  <a:lnTo>
                    <a:pt x="333756" y="76200"/>
                  </a:lnTo>
                  <a:lnTo>
                    <a:pt x="353568" y="76200"/>
                  </a:lnTo>
                  <a:lnTo>
                    <a:pt x="381000" y="76200"/>
                  </a:lnTo>
                  <a:close/>
                </a:path>
                <a:path w="685800" h="609600">
                  <a:moveTo>
                    <a:pt x="658368" y="533400"/>
                  </a:moveTo>
                  <a:lnTo>
                    <a:pt x="638556" y="533400"/>
                  </a:lnTo>
                  <a:lnTo>
                    <a:pt x="638556" y="609600"/>
                  </a:lnTo>
                  <a:lnTo>
                    <a:pt x="658368" y="609600"/>
                  </a:lnTo>
                  <a:lnTo>
                    <a:pt x="658368" y="533400"/>
                  </a:lnTo>
                  <a:close/>
                </a:path>
                <a:path w="685800" h="609600">
                  <a:moveTo>
                    <a:pt x="658368" y="400812"/>
                  </a:moveTo>
                  <a:lnTo>
                    <a:pt x="638556" y="400812"/>
                  </a:lnTo>
                  <a:lnTo>
                    <a:pt x="638556" y="477012"/>
                  </a:lnTo>
                  <a:lnTo>
                    <a:pt x="658368" y="477012"/>
                  </a:lnTo>
                  <a:lnTo>
                    <a:pt x="658368" y="400812"/>
                  </a:lnTo>
                  <a:close/>
                </a:path>
                <a:path w="685800" h="609600">
                  <a:moveTo>
                    <a:pt x="658368" y="266700"/>
                  </a:moveTo>
                  <a:lnTo>
                    <a:pt x="638556" y="266700"/>
                  </a:lnTo>
                  <a:lnTo>
                    <a:pt x="638556" y="342900"/>
                  </a:lnTo>
                  <a:lnTo>
                    <a:pt x="658368" y="342900"/>
                  </a:lnTo>
                  <a:lnTo>
                    <a:pt x="658368" y="266700"/>
                  </a:lnTo>
                  <a:close/>
                </a:path>
                <a:path w="685800" h="609600">
                  <a:moveTo>
                    <a:pt x="658368" y="134112"/>
                  </a:moveTo>
                  <a:lnTo>
                    <a:pt x="638556" y="134112"/>
                  </a:lnTo>
                  <a:lnTo>
                    <a:pt x="638556" y="210312"/>
                  </a:lnTo>
                  <a:lnTo>
                    <a:pt x="658368" y="210312"/>
                  </a:lnTo>
                  <a:lnTo>
                    <a:pt x="658368" y="134112"/>
                  </a:lnTo>
                  <a:close/>
                </a:path>
                <a:path w="685800" h="609600">
                  <a:moveTo>
                    <a:pt x="685800" y="76200"/>
                  </a:moveTo>
                  <a:lnTo>
                    <a:pt x="647700" y="0"/>
                  </a:lnTo>
                  <a:lnTo>
                    <a:pt x="609600" y="76200"/>
                  </a:lnTo>
                  <a:lnTo>
                    <a:pt x="638556" y="76200"/>
                  </a:lnTo>
                  <a:lnTo>
                    <a:pt x="658368" y="76200"/>
                  </a:lnTo>
                  <a:lnTo>
                    <a:pt x="685800" y="76200"/>
                  </a:lnTo>
                  <a:close/>
                </a:path>
              </a:pathLst>
            </a:custGeom>
            <a:solidFill>
              <a:srgbClr val="00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36526" y="2625852"/>
              <a:ext cx="6421120" cy="1152525"/>
            </a:xfrm>
            <a:custGeom>
              <a:avLst/>
              <a:gdLst/>
              <a:ahLst/>
              <a:cxnLst/>
              <a:rect l="l" t="t" r="r" b="b"/>
              <a:pathLst>
                <a:path w="6421120" h="1152525">
                  <a:moveTo>
                    <a:pt x="6420612" y="1152144"/>
                  </a:moveTo>
                  <a:lnTo>
                    <a:pt x="6420612" y="0"/>
                  </a:lnTo>
                  <a:lnTo>
                    <a:pt x="0" y="0"/>
                  </a:lnTo>
                  <a:lnTo>
                    <a:pt x="0" y="1152144"/>
                  </a:lnTo>
                  <a:lnTo>
                    <a:pt x="9144" y="1152144"/>
                  </a:lnTo>
                  <a:lnTo>
                    <a:pt x="9144" y="19812"/>
                  </a:lnTo>
                  <a:lnTo>
                    <a:pt x="19812" y="9144"/>
                  </a:lnTo>
                  <a:lnTo>
                    <a:pt x="19812" y="19812"/>
                  </a:lnTo>
                  <a:lnTo>
                    <a:pt x="6400800" y="19812"/>
                  </a:lnTo>
                  <a:lnTo>
                    <a:pt x="6400800" y="9144"/>
                  </a:lnTo>
                  <a:lnTo>
                    <a:pt x="6409944" y="19812"/>
                  </a:lnTo>
                  <a:lnTo>
                    <a:pt x="6409944" y="1152144"/>
                  </a:lnTo>
                  <a:lnTo>
                    <a:pt x="6420612" y="1152144"/>
                  </a:lnTo>
                  <a:close/>
                </a:path>
                <a:path w="6421120" h="1152525">
                  <a:moveTo>
                    <a:pt x="19812" y="19812"/>
                  </a:moveTo>
                  <a:lnTo>
                    <a:pt x="19812" y="9144"/>
                  </a:lnTo>
                  <a:lnTo>
                    <a:pt x="9144" y="19812"/>
                  </a:lnTo>
                  <a:lnTo>
                    <a:pt x="19812" y="19812"/>
                  </a:lnTo>
                  <a:close/>
                </a:path>
                <a:path w="6421120" h="1152525">
                  <a:moveTo>
                    <a:pt x="19812" y="1152144"/>
                  </a:moveTo>
                  <a:lnTo>
                    <a:pt x="19812" y="19812"/>
                  </a:lnTo>
                  <a:lnTo>
                    <a:pt x="9144" y="19812"/>
                  </a:lnTo>
                  <a:lnTo>
                    <a:pt x="9144" y="1152144"/>
                  </a:lnTo>
                  <a:lnTo>
                    <a:pt x="19812" y="1152144"/>
                  </a:lnTo>
                  <a:close/>
                </a:path>
                <a:path w="6421120" h="1152525">
                  <a:moveTo>
                    <a:pt x="6409944" y="19812"/>
                  </a:moveTo>
                  <a:lnTo>
                    <a:pt x="6400800" y="9144"/>
                  </a:lnTo>
                  <a:lnTo>
                    <a:pt x="6400800" y="19812"/>
                  </a:lnTo>
                  <a:lnTo>
                    <a:pt x="6409944" y="19812"/>
                  </a:lnTo>
                  <a:close/>
                </a:path>
                <a:path w="6421120" h="1152525">
                  <a:moveTo>
                    <a:pt x="6409944" y="1152144"/>
                  </a:moveTo>
                  <a:lnTo>
                    <a:pt x="6409944" y="19812"/>
                  </a:lnTo>
                  <a:lnTo>
                    <a:pt x="6400800" y="19812"/>
                  </a:lnTo>
                  <a:lnTo>
                    <a:pt x="6400800" y="1152144"/>
                  </a:lnTo>
                  <a:lnTo>
                    <a:pt x="6409944" y="11521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74073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6" y="3428999"/>
                  </a:moveTo>
                  <a:lnTo>
                    <a:pt x="9143996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9143996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87397" y="3778008"/>
              <a:ext cx="774700" cy="151130"/>
            </a:xfrm>
            <a:custGeom>
              <a:avLst/>
              <a:gdLst/>
              <a:ahLst/>
              <a:cxnLst/>
              <a:rect l="l" t="t" r="r" b="b"/>
              <a:pathLst>
                <a:path w="774700" h="151129">
                  <a:moveTo>
                    <a:pt x="774192" y="60960"/>
                  </a:moveTo>
                  <a:lnTo>
                    <a:pt x="668629" y="0"/>
                  </a:lnTo>
                  <a:lnTo>
                    <a:pt x="649528" y="0"/>
                  </a:lnTo>
                  <a:lnTo>
                    <a:pt x="647700" y="4572"/>
                  </a:lnTo>
                  <a:lnTo>
                    <a:pt x="643128" y="10668"/>
                  </a:lnTo>
                  <a:lnTo>
                    <a:pt x="644652" y="19812"/>
                  </a:lnTo>
                  <a:lnTo>
                    <a:pt x="652272" y="22860"/>
                  </a:lnTo>
                  <a:lnTo>
                    <a:pt x="693648" y="47244"/>
                  </a:lnTo>
                  <a:lnTo>
                    <a:pt x="620268" y="47244"/>
                  </a:lnTo>
                  <a:lnTo>
                    <a:pt x="620268" y="68783"/>
                  </a:lnTo>
                  <a:lnTo>
                    <a:pt x="609600" y="60960"/>
                  </a:lnTo>
                  <a:lnTo>
                    <a:pt x="591312" y="85344"/>
                  </a:lnTo>
                  <a:lnTo>
                    <a:pt x="582168" y="96012"/>
                  </a:lnTo>
                  <a:lnTo>
                    <a:pt x="565404" y="112776"/>
                  </a:lnTo>
                  <a:lnTo>
                    <a:pt x="560832" y="115824"/>
                  </a:lnTo>
                  <a:lnTo>
                    <a:pt x="557784" y="118872"/>
                  </a:lnTo>
                  <a:lnTo>
                    <a:pt x="551688" y="121920"/>
                  </a:lnTo>
                  <a:lnTo>
                    <a:pt x="545592" y="123444"/>
                  </a:lnTo>
                  <a:lnTo>
                    <a:pt x="548640" y="121920"/>
                  </a:lnTo>
                  <a:lnTo>
                    <a:pt x="544830" y="123190"/>
                  </a:lnTo>
                  <a:lnTo>
                    <a:pt x="541020" y="121920"/>
                  </a:lnTo>
                  <a:lnTo>
                    <a:pt x="537972" y="121920"/>
                  </a:lnTo>
                  <a:lnTo>
                    <a:pt x="533400" y="118872"/>
                  </a:lnTo>
                  <a:lnTo>
                    <a:pt x="498348" y="85344"/>
                  </a:lnTo>
                  <a:lnTo>
                    <a:pt x="470916" y="47244"/>
                  </a:lnTo>
                  <a:lnTo>
                    <a:pt x="460248" y="35052"/>
                  </a:lnTo>
                  <a:lnTo>
                    <a:pt x="451104" y="22860"/>
                  </a:lnTo>
                  <a:lnTo>
                    <a:pt x="429768" y="1524"/>
                  </a:lnTo>
                  <a:lnTo>
                    <a:pt x="427736" y="0"/>
                  </a:lnTo>
                  <a:lnTo>
                    <a:pt x="357632" y="0"/>
                  </a:lnTo>
                  <a:lnTo>
                    <a:pt x="353568" y="3048"/>
                  </a:lnTo>
                  <a:lnTo>
                    <a:pt x="333756" y="22860"/>
                  </a:lnTo>
                  <a:lnTo>
                    <a:pt x="324612" y="35052"/>
                  </a:lnTo>
                  <a:lnTo>
                    <a:pt x="313944" y="47244"/>
                  </a:lnTo>
                  <a:lnTo>
                    <a:pt x="286512" y="85344"/>
                  </a:lnTo>
                  <a:lnTo>
                    <a:pt x="256032" y="115824"/>
                  </a:lnTo>
                  <a:lnTo>
                    <a:pt x="252984" y="118872"/>
                  </a:lnTo>
                  <a:lnTo>
                    <a:pt x="246888" y="121920"/>
                  </a:lnTo>
                  <a:lnTo>
                    <a:pt x="240792" y="123444"/>
                  </a:lnTo>
                  <a:lnTo>
                    <a:pt x="243840" y="121920"/>
                  </a:lnTo>
                  <a:lnTo>
                    <a:pt x="240030" y="123190"/>
                  </a:lnTo>
                  <a:lnTo>
                    <a:pt x="236220" y="121920"/>
                  </a:lnTo>
                  <a:lnTo>
                    <a:pt x="233172" y="121920"/>
                  </a:lnTo>
                  <a:lnTo>
                    <a:pt x="228600" y="118872"/>
                  </a:lnTo>
                  <a:lnTo>
                    <a:pt x="193548" y="85344"/>
                  </a:lnTo>
                  <a:lnTo>
                    <a:pt x="166116" y="47244"/>
                  </a:lnTo>
                  <a:lnTo>
                    <a:pt x="155448" y="35052"/>
                  </a:lnTo>
                  <a:lnTo>
                    <a:pt x="146304" y="22860"/>
                  </a:lnTo>
                  <a:lnTo>
                    <a:pt x="124968" y="1524"/>
                  </a:lnTo>
                  <a:lnTo>
                    <a:pt x="122936" y="0"/>
                  </a:lnTo>
                  <a:lnTo>
                    <a:pt x="52832" y="0"/>
                  </a:lnTo>
                  <a:lnTo>
                    <a:pt x="48768" y="3048"/>
                  </a:lnTo>
                  <a:lnTo>
                    <a:pt x="28956" y="22860"/>
                  </a:lnTo>
                  <a:lnTo>
                    <a:pt x="19812" y="35052"/>
                  </a:lnTo>
                  <a:lnTo>
                    <a:pt x="9144" y="47244"/>
                  </a:lnTo>
                  <a:lnTo>
                    <a:pt x="0" y="60960"/>
                  </a:lnTo>
                  <a:lnTo>
                    <a:pt x="22860" y="77724"/>
                  </a:lnTo>
                  <a:lnTo>
                    <a:pt x="50292" y="41148"/>
                  </a:lnTo>
                  <a:lnTo>
                    <a:pt x="59436" y="32004"/>
                  </a:lnTo>
                  <a:lnTo>
                    <a:pt x="68580" y="24384"/>
                  </a:lnTo>
                  <a:lnTo>
                    <a:pt x="73152" y="21336"/>
                  </a:lnTo>
                  <a:lnTo>
                    <a:pt x="76200" y="18288"/>
                  </a:lnTo>
                  <a:lnTo>
                    <a:pt x="80772" y="16764"/>
                  </a:lnTo>
                  <a:lnTo>
                    <a:pt x="83820" y="15240"/>
                  </a:lnTo>
                  <a:lnTo>
                    <a:pt x="88392" y="15240"/>
                  </a:lnTo>
                  <a:lnTo>
                    <a:pt x="91440" y="16002"/>
                  </a:lnTo>
                  <a:lnTo>
                    <a:pt x="94488" y="16764"/>
                  </a:lnTo>
                  <a:lnTo>
                    <a:pt x="97536" y="16764"/>
                  </a:lnTo>
                  <a:lnTo>
                    <a:pt x="100584" y="19812"/>
                  </a:lnTo>
                  <a:lnTo>
                    <a:pt x="103632" y="21336"/>
                  </a:lnTo>
                  <a:lnTo>
                    <a:pt x="108204" y="24384"/>
                  </a:lnTo>
                  <a:lnTo>
                    <a:pt x="115824" y="32004"/>
                  </a:lnTo>
                  <a:lnTo>
                    <a:pt x="134112" y="53340"/>
                  </a:lnTo>
                  <a:lnTo>
                    <a:pt x="152400" y="77724"/>
                  </a:lnTo>
                  <a:lnTo>
                    <a:pt x="161544" y="89916"/>
                  </a:lnTo>
                  <a:lnTo>
                    <a:pt x="172212" y="102108"/>
                  </a:lnTo>
                  <a:lnTo>
                    <a:pt x="181356" y="114300"/>
                  </a:lnTo>
                  <a:lnTo>
                    <a:pt x="192024" y="124968"/>
                  </a:lnTo>
                  <a:lnTo>
                    <a:pt x="201168" y="135636"/>
                  </a:lnTo>
                  <a:lnTo>
                    <a:pt x="207264" y="140208"/>
                  </a:lnTo>
                  <a:lnTo>
                    <a:pt x="225552" y="149352"/>
                  </a:lnTo>
                  <a:lnTo>
                    <a:pt x="231648" y="150876"/>
                  </a:lnTo>
                  <a:lnTo>
                    <a:pt x="248412" y="150876"/>
                  </a:lnTo>
                  <a:lnTo>
                    <a:pt x="252984" y="149352"/>
                  </a:lnTo>
                  <a:lnTo>
                    <a:pt x="259080" y="147828"/>
                  </a:lnTo>
                  <a:lnTo>
                    <a:pt x="265176" y="143256"/>
                  </a:lnTo>
                  <a:lnTo>
                    <a:pt x="271272" y="140208"/>
                  </a:lnTo>
                  <a:lnTo>
                    <a:pt x="277368" y="135636"/>
                  </a:lnTo>
                  <a:lnTo>
                    <a:pt x="288036" y="126492"/>
                  </a:lnTo>
                  <a:lnTo>
                    <a:pt x="298704" y="115824"/>
                  </a:lnTo>
                  <a:lnTo>
                    <a:pt x="307848" y="103632"/>
                  </a:lnTo>
                  <a:lnTo>
                    <a:pt x="318516" y="89916"/>
                  </a:lnTo>
                  <a:lnTo>
                    <a:pt x="327660" y="77724"/>
                  </a:lnTo>
                  <a:lnTo>
                    <a:pt x="355092" y="41148"/>
                  </a:lnTo>
                  <a:lnTo>
                    <a:pt x="364236" y="32004"/>
                  </a:lnTo>
                  <a:lnTo>
                    <a:pt x="373380" y="24384"/>
                  </a:lnTo>
                  <a:lnTo>
                    <a:pt x="377952" y="21336"/>
                  </a:lnTo>
                  <a:lnTo>
                    <a:pt x="381000" y="18288"/>
                  </a:lnTo>
                  <a:lnTo>
                    <a:pt x="385572" y="16764"/>
                  </a:lnTo>
                  <a:lnTo>
                    <a:pt x="388620" y="15240"/>
                  </a:lnTo>
                  <a:lnTo>
                    <a:pt x="393192" y="15240"/>
                  </a:lnTo>
                  <a:lnTo>
                    <a:pt x="396240" y="16002"/>
                  </a:lnTo>
                  <a:lnTo>
                    <a:pt x="399288" y="16764"/>
                  </a:lnTo>
                  <a:lnTo>
                    <a:pt x="402336" y="16764"/>
                  </a:lnTo>
                  <a:lnTo>
                    <a:pt x="405384" y="19812"/>
                  </a:lnTo>
                  <a:lnTo>
                    <a:pt x="408432" y="21336"/>
                  </a:lnTo>
                  <a:lnTo>
                    <a:pt x="413004" y="24384"/>
                  </a:lnTo>
                  <a:lnTo>
                    <a:pt x="420624" y="32004"/>
                  </a:lnTo>
                  <a:lnTo>
                    <a:pt x="438912" y="53340"/>
                  </a:lnTo>
                  <a:lnTo>
                    <a:pt x="457200" y="77724"/>
                  </a:lnTo>
                  <a:lnTo>
                    <a:pt x="466344" y="89916"/>
                  </a:lnTo>
                  <a:lnTo>
                    <a:pt x="477012" y="102108"/>
                  </a:lnTo>
                  <a:lnTo>
                    <a:pt x="486156" y="114300"/>
                  </a:lnTo>
                  <a:lnTo>
                    <a:pt x="496824" y="124968"/>
                  </a:lnTo>
                  <a:lnTo>
                    <a:pt x="505968" y="135636"/>
                  </a:lnTo>
                  <a:lnTo>
                    <a:pt x="512064" y="140208"/>
                  </a:lnTo>
                  <a:lnTo>
                    <a:pt x="530352" y="149352"/>
                  </a:lnTo>
                  <a:lnTo>
                    <a:pt x="536448" y="150876"/>
                  </a:lnTo>
                  <a:lnTo>
                    <a:pt x="553212" y="150876"/>
                  </a:lnTo>
                  <a:lnTo>
                    <a:pt x="557784" y="149352"/>
                  </a:lnTo>
                  <a:lnTo>
                    <a:pt x="563880" y="147828"/>
                  </a:lnTo>
                  <a:lnTo>
                    <a:pt x="569976" y="143256"/>
                  </a:lnTo>
                  <a:lnTo>
                    <a:pt x="576072" y="140208"/>
                  </a:lnTo>
                  <a:lnTo>
                    <a:pt x="582168" y="135636"/>
                  </a:lnTo>
                  <a:lnTo>
                    <a:pt x="592836" y="126492"/>
                  </a:lnTo>
                  <a:lnTo>
                    <a:pt x="603504" y="115824"/>
                  </a:lnTo>
                  <a:lnTo>
                    <a:pt x="612648" y="103632"/>
                  </a:lnTo>
                  <a:lnTo>
                    <a:pt x="623316" y="89916"/>
                  </a:lnTo>
                  <a:lnTo>
                    <a:pt x="632460" y="77724"/>
                  </a:lnTo>
                  <a:lnTo>
                    <a:pt x="628294" y="74676"/>
                  </a:lnTo>
                  <a:lnTo>
                    <a:pt x="693648" y="74676"/>
                  </a:lnTo>
                  <a:lnTo>
                    <a:pt x="652272" y="99060"/>
                  </a:lnTo>
                  <a:lnTo>
                    <a:pt x="644652" y="102108"/>
                  </a:lnTo>
                  <a:lnTo>
                    <a:pt x="643128" y="111252"/>
                  </a:lnTo>
                  <a:lnTo>
                    <a:pt x="647700" y="118872"/>
                  </a:lnTo>
                  <a:lnTo>
                    <a:pt x="650748" y="124968"/>
                  </a:lnTo>
                  <a:lnTo>
                    <a:pt x="659892" y="128016"/>
                  </a:lnTo>
                  <a:lnTo>
                    <a:pt x="665988" y="123444"/>
                  </a:lnTo>
                  <a:lnTo>
                    <a:pt x="745236" y="77673"/>
                  </a:lnTo>
                  <a:lnTo>
                    <a:pt x="774192" y="60960"/>
                  </a:lnTo>
                  <a:close/>
                </a:path>
              </a:pathLst>
            </a:custGeom>
            <a:solidFill>
              <a:srgbClr val="0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2136526" y="568452"/>
            <a:ext cx="6421120" cy="1925320"/>
          </a:xfrm>
          <a:custGeom>
            <a:avLst/>
            <a:gdLst/>
            <a:ahLst/>
            <a:cxnLst/>
            <a:rect l="l" t="t" r="r" b="b"/>
            <a:pathLst>
              <a:path w="6421120" h="1925320">
                <a:moveTo>
                  <a:pt x="6420612" y="1924812"/>
                </a:moveTo>
                <a:lnTo>
                  <a:pt x="6420612" y="0"/>
                </a:lnTo>
                <a:lnTo>
                  <a:pt x="0" y="0"/>
                </a:lnTo>
                <a:lnTo>
                  <a:pt x="0" y="1924812"/>
                </a:lnTo>
                <a:lnTo>
                  <a:pt x="9144" y="1924812"/>
                </a:ln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lnTo>
                  <a:pt x="6400800" y="19812"/>
                </a:lnTo>
                <a:lnTo>
                  <a:pt x="6400800" y="9144"/>
                </a:lnTo>
                <a:lnTo>
                  <a:pt x="6409944" y="19812"/>
                </a:lnTo>
                <a:lnTo>
                  <a:pt x="6409944" y="1924812"/>
                </a:lnTo>
                <a:lnTo>
                  <a:pt x="6420612" y="1924812"/>
                </a:lnTo>
                <a:close/>
              </a:path>
              <a:path w="6421120" h="1925320">
                <a:moveTo>
                  <a:pt x="19812" y="19812"/>
                </a:move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close/>
              </a:path>
              <a:path w="6421120" h="1925320">
                <a:moveTo>
                  <a:pt x="19812" y="1905000"/>
                </a:moveTo>
                <a:lnTo>
                  <a:pt x="19812" y="19812"/>
                </a:lnTo>
                <a:lnTo>
                  <a:pt x="9144" y="19812"/>
                </a:lnTo>
                <a:lnTo>
                  <a:pt x="9144" y="1905000"/>
                </a:lnTo>
                <a:lnTo>
                  <a:pt x="19812" y="1905000"/>
                </a:lnTo>
                <a:close/>
              </a:path>
              <a:path w="6421120" h="1925320">
                <a:moveTo>
                  <a:pt x="6409944" y="1905000"/>
                </a:moveTo>
                <a:lnTo>
                  <a:pt x="9144" y="1905000"/>
                </a:lnTo>
                <a:lnTo>
                  <a:pt x="19812" y="1914144"/>
                </a:lnTo>
                <a:lnTo>
                  <a:pt x="19812" y="1924812"/>
                </a:lnTo>
                <a:lnTo>
                  <a:pt x="6400800" y="1924812"/>
                </a:lnTo>
                <a:lnTo>
                  <a:pt x="6400800" y="1914144"/>
                </a:lnTo>
                <a:lnTo>
                  <a:pt x="6409944" y="1905000"/>
                </a:lnTo>
                <a:close/>
              </a:path>
              <a:path w="6421120" h="1925320">
                <a:moveTo>
                  <a:pt x="19812" y="1924812"/>
                </a:moveTo>
                <a:lnTo>
                  <a:pt x="19812" y="1914144"/>
                </a:lnTo>
                <a:lnTo>
                  <a:pt x="9144" y="1905000"/>
                </a:lnTo>
                <a:lnTo>
                  <a:pt x="9144" y="1924812"/>
                </a:lnTo>
                <a:lnTo>
                  <a:pt x="19812" y="1924812"/>
                </a:lnTo>
                <a:close/>
              </a:path>
              <a:path w="6421120" h="1925320">
                <a:moveTo>
                  <a:pt x="6409944" y="19812"/>
                </a:moveTo>
                <a:lnTo>
                  <a:pt x="6400800" y="9144"/>
                </a:lnTo>
                <a:lnTo>
                  <a:pt x="6400800" y="19812"/>
                </a:lnTo>
                <a:lnTo>
                  <a:pt x="6409944" y="19812"/>
                </a:lnTo>
                <a:close/>
              </a:path>
              <a:path w="6421120" h="1925320">
                <a:moveTo>
                  <a:pt x="6409944" y="1905000"/>
                </a:moveTo>
                <a:lnTo>
                  <a:pt x="6409944" y="19812"/>
                </a:lnTo>
                <a:lnTo>
                  <a:pt x="6400800" y="19812"/>
                </a:lnTo>
                <a:lnTo>
                  <a:pt x="6400800" y="1905000"/>
                </a:lnTo>
                <a:lnTo>
                  <a:pt x="6409944" y="1905000"/>
                </a:lnTo>
                <a:close/>
              </a:path>
              <a:path w="6421120" h="1925320">
                <a:moveTo>
                  <a:pt x="6409944" y="1924812"/>
                </a:moveTo>
                <a:lnTo>
                  <a:pt x="6409944" y="1905000"/>
                </a:lnTo>
                <a:lnTo>
                  <a:pt x="6400800" y="1914144"/>
                </a:lnTo>
                <a:lnTo>
                  <a:pt x="6400800" y="1924812"/>
                </a:lnTo>
                <a:lnTo>
                  <a:pt x="6409944" y="19248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138816" y="3728718"/>
            <a:ext cx="293370" cy="5422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1910"/>
              </a:lnSpc>
              <a:spcBef>
                <a:spcPts val="37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hν  hν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87397" y="4023372"/>
            <a:ext cx="774700" cy="165100"/>
          </a:xfrm>
          <a:custGeom>
            <a:avLst/>
            <a:gdLst/>
            <a:ahLst/>
            <a:cxnLst/>
            <a:rect l="l" t="t" r="r" b="b"/>
            <a:pathLst>
              <a:path w="774700" h="165100">
                <a:moveTo>
                  <a:pt x="774192" y="74676"/>
                </a:moveTo>
                <a:lnTo>
                  <a:pt x="665988" y="12192"/>
                </a:lnTo>
                <a:lnTo>
                  <a:pt x="659892" y="7620"/>
                </a:lnTo>
                <a:lnTo>
                  <a:pt x="650748" y="10668"/>
                </a:lnTo>
                <a:lnTo>
                  <a:pt x="647700" y="16764"/>
                </a:lnTo>
                <a:lnTo>
                  <a:pt x="643128" y="24384"/>
                </a:lnTo>
                <a:lnTo>
                  <a:pt x="644652" y="33528"/>
                </a:lnTo>
                <a:lnTo>
                  <a:pt x="652272" y="36576"/>
                </a:lnTo>
                <a:lnTo>
                  <a:pt x="691057" y="59436"/>
                </a:lnTo>
                <a:lnTo>
                  <a:pt x="620268" y="59436"/>
                </a:lnTo>
                <a:lnTo>
                  <a:pt x="620268" y="81686"/>
                </a:lnTo>
                <a:lnTo>
                  <a:pt x="609600" y="73152"/>
                </a:lnTo>
                <a:lnTo>
                  <a:pt x="600456" y="86868"/>
                </a:lnTo>
                <a:lnTo>
                  <a:pt x="591312" y="99060"/>
                </a:lnTo>
                <a:lnTo>
                  <a:pt x="582168" y="109728"/>
                </a:lnTo>
                <a:lnTo>
                  <a:pt x="565404" y="126492"/>
                </a:lnTo>
                <a:lnTo>
                  <a:pt x="560832" y="129540"/>
                </a:lnTo>
                <a:lnTo>
                  <a:pt x="557784" y="132588"/>
                </a:lnTo>
                <a:lnTo>
                  <a:pt x="551688" y="135636"/>
                </a:lnTo>
                <a:lnTo>
                  <a:pt x="541020" y="135636"/>
                </a:lnTo>
                <a:lnTo>
                  <a:pt x="537972" y="134112"/>
                </a:lnTo>
                <a:lnTo>
                  <a:pt x="533400" y="132588"/>
                </a:lnTo>
                <a:lnTo>
                  <a:pt x="498348" y="99060"/>
                </a:lnTo>
                <a:lnTo>
                  <a:pt x="480060" y="73152"/>
                </a:lnTo>
                <a:lnTo>
                  <a:pt x="470916" y="60960"/>
                </a:lnTo>
                <a:lnTo>
                  <a:pt x="460248" y="48768"/>
                </a:lnTo>
                <a:lnTo>
                  <a:pt x="451104" y="36576"/>
                </a:lnTo>
                <a:lnTo>
                  <a:pt x="440436" y="24384"/>
                </a:lnTo>
                <a:lnTo>
                  <a:pt x="429768" y="15240"/>
                </a:lnTo>
                <a:lnTo>
                  <a:pt x="423672" y="10668"/>
                </a:lnTo>
                <a:lnTo>
                  <a:pt x="405384" y="1524"/>
                </a:lnTo>
                <a:lnTo>
                  <a:pt x="400812" y="0"/>
                </a:lnTo>
                <a:lnTo>
                  <a:pt x="384048" y="0"/>
                </a:lnTo>
                <a:lnTo>
                  <a:pt x="377952" y="3048"/>
                </a:lnTo>
                <a:lnTo>
                  <a:pt x="371856" y="4572"/>
                </a:lnTo>
                <a:lnTo>
                  <a:pt x="365760" y="7620"/>
                </a:lnTo>
                <a:lnTo>
                  <a:pt x="353568" y="16764"/>
                </a:lnTo>
                <a:lnTo>
                  <a:pt x="333756" y="36576"/>
                </a:lnTo>
                <a:lnTo>
                  <a:pt x="324612" y="48768"/>
                </a:lnTo>
                <a:lnTo>
                  <a:pt x="313944" y="60960"/>
                </a:lnTo>
                <a:lnTo>
                  <a:pt x="304800" y="73152"/>
                </a:lnTo>
                <a:lnTo>
                  <a:pt x="295656" y="86868"/>
                </a:lnTo>
                <a:lnTo>
                  <a:pt x="286512" y="99060"/>
                </a:lnTo>
                <a:lnTo>
                  <a:pt x="277368" y="109728"/>
                </a:lnTo>
                <a:lnTo>
                  <a:pt x="260604" y="126492"/>
                </a:lnTo>
                <a:lnTo>
                  <a:pt x="256032" y="129540"/>
                </a:lnTo>
                <a:lnTo>
                  <a:pt x="252984" y="132588"/>
                </a:lnTo>
                <a:lnTo>
                  <a:pt x="246888" y="135636"/>
                </a:lnTo>
                <a:lnTo>
                  <a:pt x="236220" y="135636"/>
                </a:lnTo>
                <a:lnTo>
                  <a:pt x="233172" y="134112"/>
                </a:lnTo>
                <a:lnTo>
                  <a:pt x="228600" y="132588"/>
                </a:lnTo>
                <a:lnTo>
                  <a:pt x="193548" y="99060"/>
                </a:lnTo>
                <a:lnTo>
                  <a:pt x="175260" y="73152"/>
                </a:lnTo>
                <a:lnTo>
                  <a:pt x="166116" y="60960"/>
                </a:lnTo>
                <a:lnTo>
                  <a:pt x="155448" y="48768"/>
                </a:lnTo>
                <a:lnTo>
                  <a:pt x="146304" y="36576"/>
                </a:lnTo>
                <a:lnTo>
                  <a:pt x="135636" y="24384"/>
                </a:lnTo>
                <a:lnTo>
                  <a:pt x="124968" y="15240"/>
                </a:lnTo>
                <a:lnTo>
                  <a:pt x="118872" y="10668"/>
                </a:lnTo>
                <a:lnTo>
                  <a:pt x="100584" y="1524"/>
                </a:lnTo>
                <a:lnTo>
                  <a:pt x="96012" y="0"/>
                </a:lnTo>
                <a:lnTo>
                  <a:pt x="79248" y="0"/>
                </a:lnTo>
                <a:lnTo>
                  <a:pt x="73152" y="3048"/>
                </a:lnTo>
                <a:lnTo>
                  <a:pt x="67056" y="4572"/>
                </a:lnTo>
                <a:lnTo>
                  <a:pt x="60960" y="7620"/>
                </a:lnTo>
                <a:lnTo>
                  <a:pt x="48768" y="16764"/>
                </a:lnTo>
                <a:lnTo>
                  <a:pt x="28956" y="36576"/>
                </a:lnTo>
                <a:lnTo>
                  <a:pt x="19812" y="48768"/>
                </a:lnTo>
                <a:lnTo>
                  <a:pt x="9144" y="60960"/>
                </a:lnTo>
                <a:lnTo>
                  <a:pt x="0" y="73152"/>
                </a:lnTo>
                <a:lnTo>
                  <a:pt x="22860" y="91440"/>
                </a:lnTo>
                <a:lnTo>
                  <a:pt x="32004" y="77724"/>
                </a:lnTo>
                <a:lnTo>
                  <a:pt x="41148" y="65532"/>
                </a:lnTo>
                <a:lnTo>
                  <a:pt x="50292" y="54864"/>
                </a:lnTo>
                <a:lnTo>
                  <a:pt x="68580" y="36576"/>
                </a:lnTo>
                <a:lnTo>
                  <a:pt x="73152" y="35052"/>
                </a:lnTo>
                <a:lnTo>
                  <a:pt x="76200" y="32004"/>
                </a:lnTo>
                <a:lnTo>
                  <a:pt x="80772" y="30480"/>
                </a:lnTo>
                <a:lnTo>
                  <a:pt x="83820" y="28956"/>
                </a:lnTo>
                <a:lnTo>
                  <a:pt x="94488" y="28956"/>
                </a:lnTo>
                <a:lnTo>
                  <a:pt x="100584" y="32004"/>
                </a:lnTo>
                <a:lnTo>
                  <a:pt x="103632" y="35052"/>
                </a:lnTo>
                <a:lnTo>
                  <a:pt x="108204" y="38100"/>
                </a:lnTo>
                <a:lnTo>
                  <a:pt x="124968" y="54864"/>
                </a:lnTo>
                <a:lnTo>
                  <a:pt x="134112" y="67056"/>
                </a:lnTo>
                <a:lnTo>
                  <a:pt x="143256" y="77724"/>
                </a:lnTo>
                <a:lnTo>
                  <a:pt x="152400" y="91440"/>
                </a:lnTo>
                <a:lnTo>
                  <a:pt x="161544" y="103632"/>
                </a:lnTo>
                <a:lnTo>
                  <a:pt x="172212" y="115824"/>
                </a:lnTo>
                <a:lnTo>
                  <a:pt x="181356" y="128016"/>
                </a:lnTo>
                <a:lnTo>
                  <a:pt x="201168" y="147828"/>
                </a:lnTo>
                <a:lnTo>
                  <a:pt x="213360" y="156972"/>
                </a:lnTo>
                <a:lnTo>
                  <a:pt x="225552" y="163068"/>
                </a:lnTo>
                <a:lnTo>
                  <a:pt x="231648" y="164592"/>
                </a:lnTo>
                <a:lnTo>
                  <a:pt x="248412" y="164592"/>
                </a:lnTo>
                <a:lnTo>
                  <a:pt x="288036" y="140208"/>
                </a:lnTo>
                <a:lnTo>
                  <a:pt x="318516" y="103632"/>
                </a:lnTo>
                <a:lnTo>
                  <a:pt x="336804" y="77724"/>
                </a:lnTo>
                <a:lnTo>
                  <a:pt x="345948" y="65532"/>
                </a:lnTo>
                <a:lnTo>
                  <a:pt x="355092" y="54864"/>
                </a:lnTo>
                <a:lnTo>
                  <a:pt x="373380" y="36576"/>
                </a:lnTo>
                <a:lnTo>
                  <a:pt x="377952" y="35052"/>
                </a:lnTo>
                <a:lnTo>
                  <a:pt x="381000" y="32004"/>
                </a:lnTo>
                <a:lnTo>
                  <a:pt x="385572" y="30480"/>
                </a:lnTo>
                <a:lnTo>
                  <a:pt x="388620" y="28956"/>
                </a:lnTo>
                <a:lnTo>
                  <a:pt x="399288" y="28956"/>
                </a:lnTo>
                <a:lnTo>
                  <a:pt x="405384" y="32004"/>
                </a:lnTo>
                <a:lnTo>
                  <a:pt x="408432" y="35052"/>
                </a:lnTo>
                <a:lnTo>
                  <a:pt x="413004" y="38100"/>
                </a:lnTo>
                <a:lnTo>
                  <a:pt x="429768" y="54864"/>
                </a:lnTo>
                <a:lnTo>
                  <a:pt x="438912" y="67056"/>
                </a:lnTo>
                <a:lnTo>
                  <a:pt x="448056" y="77724"/>
                </a:lnTo>
                <a:lnTo>
                  <a:pt x="457200" y="91440"/>
                </a:lnTo>
                <a:lnTo>
                  <a:pt x="466344" y="103632"/>
                </a:lnTo>
                <a:lnTo>
                  <a:pt x="477012" y="115824"/>
                </a:lnTo>
                <a:lnTo>
                  <a:pt x="486156" y="128016"/>
                </a:lnTo>
                <a:lnTo>
                  <a:pt x="505968" y="147828"/>
                </a:lnTo>
                <a:lnTo>
                  <a:pt x="518160" y="156972"/>
                </a:lnTo>
                <a:lnTo>
                  <a:pt x="530352" y="163068"/>
                </a:lnTo>
                <a:lnTo>
                  <a:pt x="536448" y="164592"/>
                </a:lnTo>
                <a:lnTo>
                  <a:pt x="553212" y="164592"/>
                </a:lnTo>
                <a:lnTo>
                  <a:pt x="592836" y="140208"/>
                </a:lnTo>
                <a:lnTo>
                  <a:pt x="623316" y="103632"/>
                </a:lnTo>
                <a:lnTo>
                  <a:pt x="632460" y="91440"/>
                </a:lnTo>
                <a:lnTo>
                  <a:pt x="628650" y="88392"/>
                </a:lnTo>
                <a:lnTo>
                  <a:pt x="693648" y="88392"/>
                </a:lnTo>
                <a:lnTo>
                  <a:pt x="652272" y="112776"/>
                </a:lnTo>
                <a:lnTo>
                  <a:pt x="644652" y="115824"/>
                </a:lnTo>
                <a:lnTo>
                  <a:pt x="643128" y="124968"/>
                </a:lnTo>
                <a:lnTo>
                  <a:pt x="647700" y="131064"/>
                </a:lnTo>
                <a:lnTo>
                  <a:pt x="650748" y="138684"/>
                </a:lnTo>
                <a:lnTo>
                  <a:pt x="659892" y="140208"/>
                </a:lnTo>
                <a:lnTo>
                  <a:pt x="665988" y="137160"/>
                </a:lnTo>
                <a:lnTo>
                  <a:pt x="745236" y="91389"/>
                </a:lnTo>
                <a:lnTo>
                  <a:pt x="774192" y="74676"/>
                </a:lnTo>
                <a:close/>
              </a:path>
            </a:pathLst>
          </a:custGeom>
          <a:solidFill>
            <a:srgbClr val="00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882015" y="4199634"/>
            <a:ext cx="1470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Ground</a:t>
            </a:r>
            <a:r>
              <a:rPr sz="1800" b="1" spc="-80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249046" y="4297679"/>
            <a:ext cx="1981200" cy="29209"/>
          </a:xfrm>
          <a:custGeom>
            <a:avLst/>
            <a:gdLst/>
            <a:ahLst/>
            <a:cxnLst/>
            <a:rect l="l" t="t" r="r" b="b"/>
            <a:pathLst>
              <a:path w="1981200" h="29210">
                <a:moveTo>
                  <a:pt x="1981199" y="28955"/>
                </a:moveTo>
                <a:lnTo>
                  <a:pt x="1981199" y="0"/>
                </a:lnTo>
                <a:lnTo>
                  <a:pt x="0" y="0"/>
                </a:lnTo>
                <a:lnTo>
                  <a:pt x="0" y="28955"/>
                </a:lnTo>
                <a:lnTo>
                  <a:pt x="1981199" y="2895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223391" y="3737862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35991" y="4228590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800" b="1" spc="-7" baseline="-20833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817493" y="4230636"/>
            <a:ext cx="772795" cy="86995"/>
          </a:xfrm>
          <a:custGeom>
            <a:avLst/>
            <a:gdLst/>
            <a:ahLst/>
            <a:cxnLst/>
            <a:rect l="l" t="t" r="r" b="b"/>
            <a:pathLst>
              <a:path w="772795" h="86995">
                <a:moveTo>
                  <a:pt x="86868" y="42672"/>
                </a:moveTo>
                <a:lnTo>
                  <a:pt x="83820" y="27432"/>
                </a:lnTo>
                <a:lnTo>
                  <a:pt x="82296" y="25908"/>
                </a:lnTo>
                <a:lnTo>
                  <a:pt x="79248" y="19812"/>
                </a:lnTo>
                <a:lnTo>
                  <a:pt x="74676" y="13716"/>
                </a:lnTo>
                <a:lnTo>
                  <a:pt x="73152" y="12192"/>
                </a:lnTo>
                <a:lnTo>
                  <a:pt x="67056" y="7620"/>
                </a:lnTo>
                <a:lnTo>
                  <a:pt x="60960" y="4572"/>
                </a:lnTo>
                <a:lnTo>
                  <a:pt x="59436" y="4572"/>
                </a:lnTo>
                <a:lnTo>
                  <a:pt x="53340" y="1524"/>
                </a:lnTo>
                <a:lnTo>
                  <a:pt x="51816" y="1524"/>
                </a:lnTo>
                <a:lnTo>
                  <a:pt x="44196" y="0"/>
                </a:lnTo>
                <a:lnTo>
                  <a:pt x="42672" y="0"/>
                </a:lnTo>
                <a:lnTo>
                  <a:pt x="35052" y="1524"/>
                </a:lnTo>
                <a:lnTo>
                  <a:pt x="27432" y="4572"/>
                </a:lnTo>
                <a:lnTo>
                  <a:pt x="25908" y="4572"/>
                </a:lnTo>
                <a:lnTo>
                  <a:pt x="4572" y="25908"/>
                </a:lnTo>
                <a:lnTo>
                  <a:pt x="4572" y="27432"/>
                </a:lnTo>
                <a:lnTo>
                  <a:pt x="1524" y="35052"/>
                </a:lnTo>
                <a:lnTo>
                  <a:pt x="0" y="42672"/>
                </a:lnTo>
                <a:lnTo>
                  <a:pt x="0" y="44196"/>
                </a:lnTo>
                <a:lnTo>
                  <a:pt x="1524" y="51816"/>
                </a:lnTo>
                <a:lnTo>
                  <a:pt x="1524" y="53340"/>
                </a:lnTo>
                <a:lnTo>
                  <a:pt x="4572" y="59436"/>
                </a:lnTo>
                <a:lnTo>
                  <a:pt x="4572" y="60960"/>
                </a:lnTo>
                <a:lnTo>
                  <a:pt x="7620" y="67056"/>
                </a:lnTo>
                <a:lnTo>
                  <a:pt x="10668" y="71120"/>
                </a:lnTo>
                <a:lnTo>
                  <a:pt x="12192" y="73152"/>
                </a:lnTo>
                <a:lnTo>
                  <a:pt x="13716" y="74676"/>
                </a:lnTo>
                <a:lnTo>
                  <a:pt x="15240" y="75819"/>
                </a:lnTo>
                <a:lnTo>
                  <a:pt x="19812" y="79248"/>
                </a:lnTo>
                <a:lnTo>
                  <a:pt x="25908" y="82296"/>
                </a:lnTo>
                <a:lnTo>
                  <a:pt x="27432" y="83820"/>
                </a:lnTo>
                <a:lnTo>
                  <a:pt x="42672" y="86868"/>
                </a:lnTo>
                <a:lnTo>
                  <a:pt x="44196" y="86868"/>
                </a:lnTo>
                <a:lnTo>
                  <a:pt x="59436" y="83820"/>
                </a:lnTo>
                <a:lnTo>
                  <a:pt x="60960" y="82296"/>
                </a:lnTo>
                <a:lnTo>
                  <a:pt x="67056" y="79248"/>
                </a:lnTo>
                <a:lnTo>
                  <a:pt x="71628" y="75819"/>
                </a:lnTo>
                <a:lnTo>
                  <a:pt x="73152" y="74676"/>
                </a:lnTo>
                <a:lnTo>
                  <a:pt x="74676" y="73152"/>
                </a:lnTo>
                <a:lnTo>
                  <a:pt x="76200" y="71120"/>
                </a:lnTo>
                <a:lnTo>
                  <a:pt x="79248" y="67056"/>
                </a:lnTo>
                <a:lnTo>
                  <a:pt x="82296" y="60960"/>
                </a:lnTo>
                <a:lnTo>
                  <a:pt x="83820" y="59436"/>
                </a:lnTo>
                <a:lnTo>
                  <a:pt x="86868" y="44196"/>
                </a:lnTo>
                <a:lnTo>
                  <a:pt x="86868" y="42672"/>
                </a:lnTo>
                <a:close/>
              </a:path>
              <a:path w="772795" h="86995">
                <a:moveTo>
                  <a:pt x="391668" y="42672"/>
                </a:moveTo>
                <a:lnTo>
                  <a:pt x="388620" y="27432"/>
                </a:lnTo>
                <a:lnTo>
                  <a:pt x="387096" y="25908"/>
                </a:lnTo>
                <a:lnTo>
                  <a:pt x="384048" y="19812"/>
                </a:lnTo>
                <a:lnTo>
                  <a:pt x="379476" y="13716"/>
                </a:lnTo>
                <a:lnTo>
                  <a:pt x="377952" y="12192"/>
                </a:lnTo>
                <a:lnTo>
                  <a:pt x="371856" y="7620"/>
                </a:lnTo>
                <a:lnTo>
                  <a:pt x="365760" y="4572"/>
                </a:lnTo>
                <a:lnTo>
                  <a:pt x="364236" y="4572"/>
                </a:lnTo>
                <a:lnTo>
                  <a:pt x="358140" y="1524"/>
                </a:lnTo>
                <a:lnTo>
                  <a:pt x="356616" y="1524"/>
                </a:lnTo>
                <a:lnTo>
                  <a:pt x="348996" y="0"/>
                </a:lnTo>
                <a:lnTo>
                  <a:pt x="347472" y="0"/>
                </a:lnTo>
                <a:lnTo>
                  <a:pt x="339852" y="1524"/>
                </a:lnTo>
                <a:lnTo>
                  <a:pt x="332232" y="4572"/>
                </a:lnTo>
                <a:lnTo>
                  <a:pt x="330708" y="4572"/>
                </a:lnTo>
                <a:lnTo>
                  <a:pt x="309372" y="25908"/>
                </a:lnTo>
                <a:lnTo>
                  <a:pt x="309372" y="27432"/>
                </a:lnTo>
                <a:lnTo>
                  <a:pt x="306324" y="35052"/>
                </a:lnTo>
                <a:lnTo>
                  <a:pt x="304800" y="42672"/>
                </a:lnTo>
                <a:lnTo>
                  <a:pt x="304800" y="44196"/>
                </a:lnTo>
                <a:lnTo>
                  <a:pt x="306324" y="51816"/>
                </a:lnTo>
                <a:lnTo>
                  <a:pt x="306324" y="53340"/>
                </a:lnTo>
                <a:lnTo>
                  <a:pt x="309372" y="59436"/>
                </a:lnTo>
                <a:lnTo>
                  <a:pt x="309372" y="60960"/>
                </a:lnTo>
                <a:lnTo>
                  <a:pt x="312420" y="67056"/>
                </a:lnTo>
                <a:lnTo>
                  <a:pt x="315468" y="71120"/>
                </a:lnTo>
                <a:lnTo>
                  <a:pt x="316992" y="73152"/>
                </a:lnTo>
                <a:lnTo>
                  <a:pt x="318516" y="74676"/>
                </a:lnTo>
                <a:lnTo>
                  <a:pt x="320040" y="75819"/>
                </a:lnTo>
                <a:lnTo>
                  <a:pt x="324612" y="79248"/>
                </a:lnTo>
                <a:lnTo>
                  <a:pt x="330708" y="82296"/>
                </a:lnTo>
                <a:lnTo>
                  <a:pt x="332232" y="83820"/>
                </a:lnTo>
                <a:lnTo>
                  <a:pt x="347472" y="86868"/>
                </a:lnTo>
                <a:lnTo>
                  <a:pt x="348996" y="86868"/>
                </a:lnTo>
                <a:lnTo>
                  <a:pt x="364236" y="83820"/>
                </a:lnTo>
                <a:lnTo>
                  <a:pt x="365760" y="82296"/>
                </a:lnTo>
                <a:lnTo>
                  <a:pt x="371856" y="79248"/>
                </a:lnTo>
                <a:lnTo>
                  <a:pt x="376428" y="75819"/>
                </a:lnTo>
                <a:lnTo>
                  <a:pt x="377952" y="74676"/>
                </a:lnTo>
                <a:lnTo>
                  <a:pt x="379476" y="73152"/>
                </a:lnTo>
                <a:lnTo>
                  <a:pt x="381000" y="71120"/>
                </a:lnTo>
                <a:lnTo>
                  <a:pt x="384048" y="67056"/>
                </a:lnTo>
                <a:lnTo>
                  <a:pt x="387096" y="60960"/>
                </a:lnTo>
                <a:lnTo>
                  <a:pt x="388620" y="59436"/>
                </a:lnTo>
                <a:lnTo>
                  <a:pt x="391668" y="44196"/>
                </a:lnTo>
                <a:lnTo>
                  <a:pt x="391668" y="42672"/>
                </a:lnTo>
                <a:close/>
              </a:path>
              <a:path w="772795" h="86995">
                <a:moveTo>
                  <a:pt x="772668" y="42672"/>
                </a:moveTo>
                <a:lnTo>
                  <a:pt x="769620" y="27432"/>
                </a:lnTo>
                <a:lnTo>
                  <a:pt x="768096" y="25908"/>
                </a:lnTo>
                <a:lnTo>
                  <a:pt x="765048" y="19812"/>
                </a:lnTo>
                <a:lnTo>
                  <a:pt x="760476" y="13716"/>
                </a:lnTo>
                <a:lnTo>
                  <a:pt x="758952" y="12192"/>
                </a:lnTo>
                <a:lnTo>
                  <a:pt x="752856" y="7620"/>
                </a:lnTo>
                <a:lnTo>
                  <a:pt x="746760" y="4572"/>
                </a:lnTo>
                <a:lnTo>
                  <a:pt x="745236" y="4572"/>
                </a:lnTo>
                <a:lnTo>
                  <a:pt x="739140" y="1524"/>
                </a:lnTo>
                <a:lnTo>
                  <a:pt x="737616" y="1524"/>
                </a:lnTo>
                <a:lnTo>
                  <a:pt x="729996" y="0"/>
                </a:lnTo>
                <a:lnTo>
                  <a:pt x="728472" y="0"/>
                </a:lnTo>
                <a:lnTo>
                  <a:pt x="720852" y="1524"/>
                </a:lnTo>
                <a:lnTo>
                  <a:pt x="713232" y="4572"/>
                </a:lnTo>
                <a:lnTo>
                  <a:pt x="711708" y="4572"/>
                </a:lnTo>
                <a:lnTo>
                  <a:pt x="690372" y="25908"/>
                </a:lnTo>
                <a:lnTo>
                  <a:pt x="690372" y="27432"/>
                </a:lnTo>
                <a:lnTo>
                  <a:pt x="687324" y="35052"/>
                </a:lnTo>
                <a:lnTo>
                  <a:pt x="685800" y="42672"/>
                </a:lnTo>
                <a:lnTo>
                  <a:pt x="685800" y="44196"/>
                </a:lnTo>
                <a:lnTo>
                  <a:pt x="687324" y="51816"/>
                </a:lnTo>
                <a:lnTo>
                  <a:pt x="687324" y="53340"/>
                </a:lnTo>
                <a:lnTo>
                  <a:pt x="690372" y="59436"/>
                </a:lnTo>
                <a:lnTo>
                  <a:pt x="690372" y="60960"/>
                </a:lnTo>
                <a:lnTo>
                  <a:pt x="693420" y="67056"/>
                </a:lnTo>
                <a:lnTo>
                  <a:pt x="696468" y="71120"/>
                </a:lnTo>
                <a:lnTo>
                  <a:pt x="697992" y="73152"/>
                </a:lnTo>
                <a:lnTo>
                  <a:pt x="699516" y="74676"/>
                </a:lnTo>
                <a:lnTo>
                  <a:pt x="701040" y="75819"/>
                </a:lnTo>
                <a:lnTo>
                  <a:pt x="705612" y="79248"/>
                </a:lnTo>
                <a:lnTo>
                  <a:pt x="711708" y="82296"/>
                </a:lnTo>
                <a:lnTo>
                  <a:pt x="713232" y="83820"/>
                </a:lnTo>
                <a:lnTo>
                  <a:pt x="728472" y="86868"/>
                </a:lnTo>
                <a:lnTo>
                  <a:pt x="729996" y="86868"/>
                </a:lnTo>
                <a:lnTo>
                  <a:pt x="745236" y="83820"/>
                </a:lnTo>
                <a:lnTo>
                  <a:pt x="746760" y="82296"/>
                </a:lnTo>
                <a:lnTo>
                  <a:pt x="752856" y="79248"/>
                </a:lnTo>
                <a:lnTo>
                  <a:pt x="757428" y="75819"/>
                </a:lnTo>
                <a:lnTo>
                  <a:pt x="758952" y="74676"/>
                </a:lnTo>
                <a:lnTo>
                  <a:pt x="760476" y="73152"/>
                </a:lnTo>
                <a:lnTo>
                  <a:pt x="762000" y="71120"/>
                </a:lnTo>
                <a:lnTo>
                  <a:pt x="765048" y="67056"/>
                </a:lnTo>
                <a:lnTo>
                  <a:pt x="768096" y="60960"/>
                </a:lnTo>
                <a:lnTo>
                  <a:pt x="769620" y="59436"/>
                </a:lnTo>
                <a:lnTo>
                  <a:pt x="772668" y="44196"/>
                </a:lnTo>
                <a:lnTo>
                  <a:pt x="772668" y="426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672216" y="4414518"/>
            <a:ext cx="1005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00FF"/>
                </a:solidFill>
                <a:latin typeface="Arial"/>
                <a:cs typeface="Arial"/>
              </a:rPr>
              <a:t>Pumping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459873" y="3835908"/>
            <a:ext cx="3058795" cy="2729865"/>
            <a:chOff x="1459873" y="3835908"/>
            <a:chExt cx="3058795" cy="2729865"/>
          </a:xfrm>
        </p:grpSpPr>
        <p:sp>
          <p:nvSpPr>
            <p:cNvPr id="41" name="object 41"/>
            <p:cNvSpPr/>
            <p:nvPr/>
          </p:nvSpPr>
          <p:spPr>
            <a:xfrm>
              <a:off x="3889121" y="3835920"/>
              <a:ext cx="629920" cy="475615"/>
            </a:xfrm>
            <a:custGeom>
              <a:avLst/>
              <a:gdLst/>
              <a:ahLst/>
              <a:cxnLst/>
              <a:rect l="l" t="t" r="r" b="b"/>
              <a:pathLst>
                <a:path w="629920" h="475614">
                  <a:moveTo>
                    <a:pt x="19812" y="399288"/>
                  </a:moveTo>
                  <a:lnTo>
                    <a:pt x="0" y="399288"/>
                  </a:lnTo>
                  <a:lnTo>
                    <a:pt x="0" y="475488"/>
                  </a:lnTo>
                  <a:lnTo>
                    <a:pt x="19812" y="475488"/>
                  </a:lnTo>
                  <a:lnTo>
                    <a:pt x="19812" y="399288"/>
                  </a:lnTo>
                  <a:close/>
                </a:path>
                <a:path w="629920" h="475614">
                  <a:moveTo>
                    <a:pt x="19812" y="266700"/>
                  </a:moveTo>
                  <a:lnTo>
                    <a:pt x="0" y="266700"/>
                  </a:lnTo>
                  <a:lnTo>
                    <a:pt x="0" y="342900"/>
                  </a:lnTo>
                  <a:lnTo>
                    <a:pt x="19812" y="342900"/>
                  </a:lnTo>
                  <a:lnTo>
                    <a:pt x="19812" y="266700"/>
                  </a:lnTo>
                  <a:close/>
                </a:path>
                <a:path w="629920" h="475614">
                  <a:moveTo>
                    <a:pt x="19812" y="132588"/>
                  </a:moveTo>
                  <a:lnTo>
                    <a:pt x="0" y="132588"/>
                  </a:lnTo>
                  <a:lnTo>
                    <a:pt x="0" y="208788"/>
                  </a:lnTo>
                  <a:lnTo>
                    <a:pt x="19812" y="208788"/>
                  </a:lnTo>
                  <a:lnTo>
                    <a:pt x="19812" y="132588"/>
                  </a:lnTo>
                  <a:close/>
                </a:path>
                <a:path w="629920" h="475614">
                  <a:moveTo>
                    <a:pt x="1981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9812" y="76200"/>
                  </a:lnTo>
                  <a:lnTo>
                    <a:pt x="19812" y="0"/>
                  </a:lnTo>
                  <a:close/>
                </a:path>
                <a:path w="629920" h="475614">
                  <a:moveTo>
                    <a:pt x="324612" y="399288"/>
                  </a:moveTo>
                  <a:lnTo>
                    <a:pt x="304800" y="399288"/>
                  </a:lnTo>
                  <a:lnTo>
                    <a:pt x="304800" y="475488"/>
                  </a:lnTo>
                  <a:lnTo>
                    <a:pt x="324612" y="475488"/>
                  </a:lnTo>
                  <a:lnTo>
                    <a:pt x="324612" y="399288"/>
                  </a:lnTo>
                  <a:close/>
                </a:path>
                <a:path w="629920" h="475614">
                  <a:moveTo>
                    <a:pt x="324612" y="266700"/>
                  </a:moveTo>
                  <a:lnTo>
                    <a:pt x="304800" y="266700"/>
                  </a:lnTo>
                  <a:lnTo>
                    <a:pt x="304800" y="342900"/>
                  </a:lnTo>
                  <a:lnTo>
                    <a:pt x="324612" y="342900"/>
                  </a:lnTo>
                  <a:lnTo>
                    <a:pt x="324612" y="266700"/>
                  </a:lnTo>
                  <a:close/>
                </a:path>
                <a:path w="629920" h="475614">
                  <a:moveTo>
                    <a:pt x="324612" y="132588"/>
                  </a:moveTo>
                  <a:lnTo>
                    <a:pt x="304800" y="132588"/>
                  </a:lnTo>
                  <a:lnTo>
                    <a:pt x="304800" y="208788"/>
                  </a:lnTo>
                  <a:lnTo>
                    <a:pt x="324612" y="208788"/>
                  </a:lnTo>
                  <a:lnTo>
                    <a:pt x="324612" y="132588"/>
                  </a:lnTo>
                  <a:close/>
                </a:path>
                <a:path w="629920" h="475614">
                  <a:moveTo>
                    <a:pt x="324612" y="0"/>
                  </a:moveTo>
                  <a:lnTo>
                    <a:pt x="304800" y="0"/>
                  </a:lnTo>
                  <a:lnTo>
                    <a:pt x="304800" y="76200"/>
                  </a:lnTo>
                  <a:lnTo>
                    <a:pt x="324612" y="76200"/>
                  </a:lnTo>
                  <a:lnTo>
                    <a:pt x="324612" y="0"/>
                  </a:lnTo>
                  <a:close/>
                </a:path>
                <a:path w="629920" h="475614">
                  <a:moveTo>
                    <a:pt x="629412" y="399288"/>
                  </a:moveTo>
                  <a:lnTo>
                    <a:pt x="609600" y="399288"/>
                  </a:lnTo>
                  <a:lnTo>
                    <a:pt x="609600" y="475488"/>
                  </a:lnTo>
                  <a:lnTo>
                    <a:pt x="629412" y="475488"/>
                  </a:lnTo>
                  <a:lnTo>
                    <a:pt x="629412" y="399288"/>
                  </a:lnTo>
                  <a:close/>
                </a:path>
                <a:path w="629920" h="475614">
                  <a:moveTo>
                    <a:pt x="629412" y="266700"/>
                  </a:moveTo>
                  <a:lnTo>
                    <a:pt x="609600" y="266700"/>
                  </a:lnTo>
                  <a:lnTo>
                    <a:pt x="609600" y="342900"/>
                  </a:lnTo>
                  <a:lnTo>
                    <a:pt x="629412" y="342900"/>
                  </a:lnTo>
                  <a:lnTo>
                    <a:pt x="629412" y="266700"/>
                  </a:lnTo>
                  <a:close/>
                </a:path>
                <a:path w="629920" h="475614">
                  <a:moveTo>
                    <a:pt x="629412" y="132588"/>
                  </a:moveTo>
                  <a:lnTo>
                    <a:pt x="609600" y="132588"/>
                  </a:lnTo>
                  <a:lnTo>
                    <a:pt x="609600" y="208788"/>
                  </a:lnTo>
                  <a:lnTo>
                    <a:pt x="629412" y="208788"/>
                  </a:lnTo>
                  <a:lnTo>
                    <a:pt x="629412" y="132588"/>
                  </a:lnTo>
                  <a:close/>
                </a:path>
                <a:path w="629920" h="475614">
                  <a:moveTo>
                    <a:pt x="629412" y="0"/>
                  </a:moveTo>
                  <a:lnTo>
                    <a:pt x="609600" y="0"/>
                  </a:lnTo>
                  <a:lnTo>
                    <a:pt x="609600" y="76200"/>
                  </a:lnTo>
                  <a:lnTo>
                    <a:pt x="629412" y="76200"/>
                  </a:lnTo>
                  <a:lnTo>
                    <a:pt x="629412" y="0"/>
                  </a:lnTo>
                  <a:close/>
                </a:path>
              </a:pathLst>
            </a:custGeom>
            <a:solidFill>
              <a:srgbClr val="00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59873" y="6536435"/>
              <a:ext cx="1981200" cy="29209"/>
            </a:xfrm>
            <a:custGeom>
              <a:avLst/>
              <a:gdLst/>
              <a:ahLst/>
              <a:cxnLst/>
              <a:rect l="l" t="t" r="r" b="b"/>
              <a:pathLst>
                <a:path w="1981200" h="29209">
                  <a:moveTo>
                    <a:pt x="1981199" y="28955"/>
                  </a:moveTo>
                  <a:lnTo>
                    <a:pt x="1981199" y="0"/>
                  </a:lnTo>
                  <a:lnTo>
                    <a:pt x="0" y="0"/>
                  </a:lnTo>
                  <a:lnTo>
                    <a:pt x="0" y="28955"/>
                  </a:lnTo>
                  <a:lnTo>
                    <a:pt x="1981199" y="2895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318391" y="5815073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70791" y="594766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72216" y="6438389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138816" y="6014717"/>
            <a:ext cx="730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CC320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to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01021" y="5301995"/>
            <a:ext cx="1981200" cy="29209"/>
          </a:xfrm>
          <a:custGeom>
            <a:avLst/>
            <a:gdLst/>
            <a:ahLst/>
            <a:cxnLst/>
            <a:rect l="l" t="t" r="r" b="b"/>
            <a:pathLst>
              <a:path w="1981200" h="29210">
                <a:moveTo>
                  <a:pt x="1981199" y="28955"/>
                </a:moveTo>
                <a:lnTo>
                  <a:pt x="1981199" y="0"/>
                </a:lnTo>
                <a:lnTo>
                  <a:pt x="0" y="0"/>
                </a:lnTo>
                <a:lnTo>
                  <a:pt x="0" y="28955"/>
                </a:lnTo>
                <a:lnTo>
                  <a:pt x="1981199" y="2895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534040" y="5114033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800" b="1" spc="-7" baseline="-20833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948818" y="5911595"/>
            <a:ext cx="1219200" cy="29209"/>
          </a:xfrm>
          <a:custGeom>
            <a:avLst/>
            <a:gdLst/>
            <a:ahLst/>
            <a:cxnLst/>
            <a:rect l="l" t="t" r="r" b="b"/>
            <a:pathLst>
              <a:path w="1219200" h="29210">
                <a:moveTo>
                  <a:pt x="1219199" y="28955"/>
                </a:moveTo>
                <a:lnTo>
                  <a:pt x="1219199" y="0"/>
                </a:lnTo>
                <a:lnTo>
                  <a:pt x="0" y="0"/>
                </a:lnTo>
                <a:lnTo>
                  <a:pt x="0" y="28955"/>
                </a:lnTo>
                <a:lnTo>
                  <a:pt x="1219199" y="2895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513217" y="6570977"/>
            <a:ext cx="244729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ts val="1285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ts val="2005"/>
              </a:lnSpc>
            </a:pPr>
            <a:r>
              <a:rPr sz="1800" b="1" spc="-5" dirty="0">
                <a:solidFill>
                  <a:srgbClr val="007F00"/>
                </a:solidFill>
                <a:latin typeface="Arial"/>
                <a:cs typeface="Arial"/>
              </a:rPr>
              <a:t>Rapid</a:t>
            </a:r>
            <a:r>
              <a:rPr sz="1800" b="1" spc="-3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7F00"/>
                </a:solidFill>
                <a:latin typeface="Arial"/>
                <a:cs typeface="Arial"/>
              </a:rPr>
              <a:t>fall after</a:t>
            </a:r>
            <a:r>
              <a:rPr sz="1800" b="1" spc="-1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7F00"/>
                </a:solidFill>
                <a:latin typeface="Arial"/>
                <a:cs typeface="Arial"/>
              </a:rPr>
              <a:t>10</a:t>
            </a:r>
            <a:r>
              <a:rPr sz="1800" b="1" spc="-7" baseline="25462" dirty="0">
                <a:solidFill>
                  <a:srgbClr val="007F00"/>
                </a:solidFill>
                <a:latin typeface="Arial"/>
                <a:cs typeface="Arial"/>
              </a:rPr>
              <a:t>-8</a:t>
            </a:r>
            <a:r>
              <a:rPr sz="1800" b="1" spc="247" baseline="25462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7F0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217298" y="5294376"/>
            <a:ext cx="5299075" cy="1242060"/>
            <a:chOff x="2217298" y="5294376"/>
            <a:chExt cx="5299075" cy="1242060"/>
          </a:xfrm>
        </p:grpSpPr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098" y="5297424"/>
              <a:ext cx="86868" cy="8686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6898" y="5297424"/>
              <a:ext cx="86868" cy="8686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7298" y="5297424"/>
              <a:ext cx="86868" cy="86868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218817" y="5294388"/>
              <a:ext cx="1603375" cy="541020"/>
            </a:xfrm>
            <a:custGeom>
              <a:avLst/>
              <a:gdLst/>
              <a:ahLst/>
              <a:cxnLst/>
              <a:rect l="l" t="t" r="r" b="b"/>
              <a:pathLst>
                <a:path w="1603375" h="541020">
                  <a:moveTo>
                    <a:pt x="74676" y="36576"/>
                  </a:moveTo>
                  <a:lnTo>
                    <a:pt x="7620" y="0"/>
                  </a:lnTo>
                  <a:lnTo>
                    <a:pt x="0" y="16764"/>
                  </a:lnTo>
                  <a:lnTo>
                    <a:pt x="67056" y="53340"/>
                  </a:lnTo>
                  <a:lnTo>
                    <a:pt x="74676" y="36576"/>
                  </a:lnTo>
                  <a:close/>
                </a:path>
                <a:path w="1603375" h="541020">
                  <a:moveTo>
                    <a:pt x="192024" y="99060"/>
                  </a:moveTo>
                  <a:lnTo>
                    <a:pt x="124968" y="62484"/>
                  </a:lnTo>
                  <a:lnTo>
                    <a:pt x="117348" y="79248"/>
                  </a:lnTo>
                  <a:lnTo>
                    <a:pt x="184404" y="115824"/>
                  </a:lnTo>
                  <a:lnTo>
                    <a:pt x="192024" y="99060"/>
                  </a:lnTo>
                  <a:close/>
                </a:path>
                <a:path w="1603375" h="541020">
                  <a:moveTo>
                    <a:pt x="310896" y="163068"/>
                  </a:moveTo>
                  <a:lnTo>
                    <a:pt x="243840" y="126492"/>
                  </a:lnTo>
                  <a:lnTo>
                    <a:pt x="234696" y="143256"/>
                  </a:lnTo>
                  <a:lnTo>
                    <a:pt x="301752" y="179832"/>
                  </a:lnTo>
                  <a:lnTo>
                    <a:pt x="310896" y="163068"/>
                  </a:lnTo>
                  <a:close/>
                </a:path>
                <a:path w="1603375" h="541020">
                  <a:moveTo>
                    <a:pt x="379476" y="36576"/>
                  </a:moveTo>
                  <a:lnTo>
                    <a:pt x="312420" y="0"/>
                  </a:lnTo>
                  <a:lnTo>
                    <a:pt x="304800" y="16764"/>
                  </a:lnTo>
                  <a:lnTo>
                    <a:pt x="371856" y="53340"/>
                  </a:lnTo>
                  <a:lnTo>
                    <a:pt x="379476" y="36576"/>
                  </a:lnTo>
                  <a:close/>
                </a:path>
                <a:path w="1603375" h="541020">
                  <a:moveTo>
                    <a:pt x="428244" y="225552"/>
                  </a:moveTo>
                  <a:lnTo>
                    <a:pt x="361188" y="188976"/>
                  </a:lnTo>
                  <a:lnTo>
                    <a:pt x="352044" y="205740"/>
                  </a:lnTo>
                  <a:lnTo>
                    <a:pt x="419100" y="242316"/>
                  </a:lnTo>
                  <a:lnTo>
                    <a:pt x="428244" y="225552"/>
                  </a:lnTo>
                  <a:close/>
                </a:path>
                <a:path w="1603375" h="541020">
                  <a:moveTo>
                    <a:pt x="496824" y="99060"/>
                  </a:moveTo>
                  <a:lnTo>
                    <a:pt x="429768" y="62484"/>
                  </a:lnTo>
                  <a:lnTo>
                    <a:pt x="422148" y="79248"/>
                  </a:lnTo>
                  <a:lnTo>
                    <a:pt x="489204" y="115824"/>
                  </a:lnTo>
                  <a:lnTo>
                    <a:pt x="496824" y="99060"/>
                  </a:lnTo>
                  <a:close/>
                </a:path>
                <a:path w="1603375" h="541020">
                  <a:moveTo>
                    <a:pt x="545592" y="289560"/>
                  </a:moveTo>
                  <a:lnTo>
                    <a:pt x="478536" y="252984"/>
                  </a:lnTo>
                  <a:lnTo>
                    <a:pt x="469392" y="269748"/>
                  </a:lnTo>
                  <a:lnTo>
                    <a:pt x="536448" y="306324"/>
                  </a:lnTo>
                  <a:lnTo>
                    <a:pt x="545592" y="289560"/>
                  </a:lnTo>
                  <a:close/>
                </a:path>
                <a:path w="1603375" h="541020">
                  <a:moveTo>
                    <a:pt x="615696" y="163068"/>
                  </a:moveTo>
                  <a:lnTo>
                    <a:pt x="548640" y="126492"/>
                  </a:lnTo>
                  <a:lnTo>
                    <a:pt x="539496" y="143256"/>
                  </a:lnTo>
                  <a:lnTo>
                    <a:pt x="606552" y="179832"/>
                  </a:lnTo>
                  <a:lnTo>
                    <a:pt x="615696" y="163068"/>
                  </a:lnTo>
                  <a:close/>
                </a:path>
                <a:path w="1603375" h="541020">
                  <a:moveTo>
                    <a:pt x="662940" y="352044"/>
                  </a:moveTo>
                  <a:lnTo>
                    <a:pt x="595884" y="315468"/>
                  </a:lnTo>
                  <a:lnTo>
                    <a:pt x="586740" y="332232"/>
                  </a:lnTo>
                  <a:lnTo>
                    <a:pt x="653796" y="368808"/>
                  </a:lnTo>
                  <a:lnTo>
                    <a:pt x="662940" y="352044"/>
                  </a:lnTo>
                  <a:close/>
                </a:path>
                <a:path w="1603375" h="541020">
                  <a:moveTo>
                    <a:pt x="684276" y="36576"/>
                  </a:moveTo>
                  <a:lnTo>
                    <a:pt x="617220" y="0"/>
                  </a:lnTo>
                  <a:lnTo>
                    <a:pt x="609600" y="16764"/>
                  </a:lnTo>
                  <a:lnTo>
                    <a:pt x="676656" y="53340"/>
                  </a:lnTo>
                  <a:lnTo>
                    <a:pt x="684276" y="36576"/>
                  </a:lnTo>
                  <a:close/>
                </a:path>
                <a:path w="1603375" h="541020">
                  <a:moveTo>
                    <a:pt x="733044" y="225552"/>
                  </a:moveTo>
                  <a:lnTo>
                    <a:pt x="665988" y="188976"/>
                  </a:lnTo>
                  <a:lnTo>
                    <a:pt x="656844" y="205740"/>
                  </a:lnTo>
                  <a:lnTo>
                    <a:pt x="723900" y="242316"/>
                  </a:lnTo>
                  <a:lnTo>
                    <a:pt x="733044" y="225552"/>
                  </a:lnTo>
                  <a:close/>
                </a:path>
                <a:path w="1603375" h="541020">
                  <a:moveTo>
                    <a:pt x="780288" y="416052"/>
                  </a:moveTo>
                  <a:lnTo>
                    <a:pt x="713232" y="379476"/>
                  </a:lnTo>
                  <a:lnTo>
                    <a:pt x="704088" y="396240"/>
                  </a:lnTo>
                  <a:lnTo>
                    <a:pt x="771144" y="432816"/>
                  </a:lnTo>
                  <a:lnTo>
                    <a:pt x="780288" y="416052"/>
                  </a:lnTo>
                  <a:close/>
                </a:path>
                <a:path w="1603375" h="541020">
                  <a:moveTo>
                    <a:pt x="801624" y="99060"/>
                  </a:moveTo>
                  <a:lnTo>
                    <a:pt x="734568" y="62484"/>
                  </a:lnTo>
                  <a:lnTo>
                    <a:pt x="726948" y="79248"/>
                  </a:lnTo>
                  <a:lnTo>
                    <a:pt x="794004" y="115824"/>
                  </a:lnTo>
                  <a:lnTo>
                    <a:pt x="801624" y="99060"/>
                  </a:lnTo>
                  <a:close/>
                </a:path>
                <a:path w="1603375" h="541020">
                  <a:moveTo>
                    <a:pt x="850392" y="289560"/>
                  </a:moveTo>
                  <a:lnTo>
                    <a:pt x="783336" y="252984"/>
                  </a:lnTo>
                  <a:lnTo>
                    <a:pt x="774192" y="269748"/>
                  </a:lnTo>
                  <a:lnTo>
                    <a:pt x="841248" y="306324"/>
                  </a:lnTo>
                  <a:lnTo>
                    <a:pt x="850392" y="289560"/>
                  </a:lnTo>
                  <a:close/>
                </a:path>
                <a:path w="1603375" h="541020">
                  <a:moveTo>
                    <a:pt x="897636" y="478536"/>
                  </a:moveTo>
                  <a:lnTo>
                    <a:pt x="830580" y="441960"/>
                  </a:lnTo>
                  <a:lnTo>
                    <a:pt x="821436" y="458724"/>
                  </a:lnTo>
                  <a:lnTo>
                    <a:pt x="888492" y="495300"/>
                  </a:lnTo>
                  <a:lnTo>
                    <a:pt x="897636" y="478536"/>
                  </a:lnTo>
                  <a:close/>
                </a:path>
                <a:path w="1603375" h="541020">
                  <a:moveTo>
                    <a:pt x="920496" y="163068"/>
                  </a:moveTo>
                  <a:lnTo>
                    <a:pt x="853440" y="126492"/>
                  </a:lnTo>
                  <a:lnTo>
                    <a:pt x="844296" y="143256"/>
                  </a:lnTo>
                  <a:lnTo>
                    <a:pt x="911352" y="179832"/>
                  </a:lnTo>
                  <a:lnTo>
                    <a:pt x="920496" y="163068"/>
                  </a:lnTo>
                  <a:close/>
                </a:path>
                <a:path w="1603375" h="541020">
                  <a:moveTo>
                    <a:pt x="967740" y="352044"/>
                  </a:moveTo>
                  <a:lnTo>
                    <a:pt x="900684" y="315468"/>
                  </a:lnTo>
                  <a:lnTo>
                    <a:pt x="891540" y="332232"/>
                  </a:lnTo>
                  <a:lnTo>
                    <a:pt x="958596" y="368808"/>
                  </a:lnTo>
                  <a:lnTo>
                    <a:pt x="967740" y="352044"/>
                  </a:lnTo>
                  <a:close/>
                </a:path>
                <a:path w="1603375" h="541020">
                  <a:moveTo>
                    <a:pt x="993648" y="541020"/>
                  </a:moveTo>
                  <a:lnTo>
                    <a:pt x="944880" y="472440"/>
                  </a:lnTo>
                  <a:lnTo>
                    <a:pt x="909828" y="539496"/>
                  </a:lnTo>
                  <a:lnTo>
                    <a:pt x="993648" y="541020"/>
                  </a:lnTo>
                  <a:close/>
                </a:path>
                <a:path w="1603375" h="541020">
                  <a:moveTo>
                    <a:pt x="1037844" y="225552"/>
                  </a:moveTo>
                  <a:lnTo>
                    <a:pt x="970788" y="188976"/>
                  </a:lnTo>
                  <a:lnTo>
                    <a:pt x="961644" y="205740"/>
                  </a:lnTo>
                  <a:lnTo>
                    <a:pt x="1028700" y="242316"/>
                  </a:lnTo>
                  <a:lnTo>
                    <a:pt x="1037844" y="225552"/>
                  </a:lnTo>
                  <a:close/>
                </a:path>
                <a:path w="1603375" h="541020">
                  <a:moveTo>
                    <a:pt x="1085088" y="416052"/>
                  </a:moveTo>
                  <a:lnTo>
                    <a:pt x="1018032" y="379476"/>
                  </a:lnTo>
                  <a:lnTo>
                    <a:pt x="1008888" y="396240"/>
                  </a:lnTo>
                  <a:lnTo>
                    <a:pt x="1075944" y="432816"/>
                  </a:lnTo>
                  <a:lnTo>
                    <a:pt x="1085088" y="416052"/>
                  </a:lnTo>
                  <a:close/>
                </a:path>
                <a:path w="1603375" h="541020">
                  <a:moveTo>
                    <a:pt x="1155192" y="289560"/>
                  </a:moveTo>
                  <a:lnTo>
                    <a:pt x="1088136" y="252984"/>
                  </a:lnTo>
                  <a:lnTo>
                    <a:pt x="1078992" y="269748"/>
                  </a:lnTo>
                  <a:lnTo>
                    <a:pt x="1146048" y="306324"/>
                  </a:lnTo>
                  <a:lnTo>
                    <a:pt x="1155192" y="289560"/>
                  </a:lnTo>
                  <a:close/>
                </a:path>
                <a:path w="1603375" h="541020">
                  <a:moveTo>
                    <a:pt x="1202436" y="478536"/>
                  </a:moveTo>
                  <a:lnTo>
                    <a:pt x="1135380" y="441960"/>
                  </a:lnTo>
                  <a:lnTo>
                    <a:pt x="1126236" y="458724"/>
                  </a:lnTo>
                  <a:lnTo>
                    <a:pt x="1193292" y="495300"/>
                  </a:lnTo>
                  <a:lnTo>
                    <a:pt x="1202436" y="478536"/>
                  </a:lnTo>
                  <a:close/>
                </a:path>
                <a:path w="1603375" h="541020">
                  <a:moveTo>
                    <a:pt x="1272540" y="352044"/>
                  </a:moveTo>
                  <a:lnTo>
                    <a:pt x="1205484" y="315468"/>
                  </a:lnTo>
                  <a:lnTo>
                    <a:pt x="1196340" y="332232"/>
                  </a:lnTo>
                  <a:lnTo>
                    <a:pt x="1263396" y="368808"/>
                  </a:lnTo>
                  <a:lnTo>
                    <a:pt x="1272540" y="352044"/>
                  </a:lnTo>
                  <a:close/>
                </a:path>
                <a:path w="1603375" h="541020">
                  <a:moveTo>
                    <a:pt x="1298448" y="541020"/>
                  </a:moveTo>
                  <a:lnTo>
                    <a:pt x="1249680" y="472440"/>
                  </a:lnTo>
                  <a:lnTo>
                    <a:pt x="1214628" y="539496"/>
                  </a:lnTo>
                  <a:lnTo>
                    <a:pt x="1298448" y="541020"/>
                  </a:lnTo>
                  <a:close/>
                </a:path>
                <a:path w="1603375" h="541020">
                  <a:moveTo>
                    <a:pt x="1389888" y="416052"/>
                  </a:moveTo>
                  <a:lnTo>
                    <a:pt x="1322832" y="379476"/>
                  </a:lnTo>
                  <a:lnTo>
                    <a:pt x="1313688" y="396240"/>
                  </a:lnTo>
                  <a:lnTo>
                    <a:pt x="1380744" y="432816"/>
                  </a:lnTo>
                  <a:lnTo>
                    <a:pt x="1389888" y="416052"/>
                  </a:lnTo>
                  <a:close/>
                </a:path>
                <a:path w="1603375" h="541020">
                  <a:moveTo>
                    <a:pt x="1507236" y="478536"/>
                  </a:moveTo>
                  <a:lnTo>
                    <a:pt x="1440180" y="441960"/>
                  </a:lnTo>
                  <a:lnTo>
                    <a:pt x="1431036" y="458724"/>
                  </a:lnTo>
                  <a:lnTo>
                    <a:pt x="1498092" y="495300"/>
                  </a:lnTo>
                  <a:lnTo>
                    <a:pt x="1507236" y="478536"/>
                  </a:lnTo>
                  <a:close/>
                </a:path>
                <a:path w="1603375" h="541020">
                  <a:moveTo>
                    <a:pt x="1603248" y="541020"/>
                  </a:moveTo>
                  <a:lnTo>
                    <a:pt x="1554480" y="472440"/>
                  </a:lnTo>
                  <a:lnTo>
                    <a:pt x="1519428" y="539496"/>
                  </a:lnTo>
                  <a:lnTo>
                    <a:pt x="1603248" y="541020"/>
                  </a:lnTo>
                  <a:close/>
                </a:path>
              </a:pathLst>
            </a:custGeom>
            <a:solidFill>
              <a:srgbClr val="00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535046" y="6507479"/>
              <a:ext cx="1981200" cy="29209"/>
            </a:xfrm>
            <a:custGeom>
              <a:avLst/>
              <a:gdLst/>
              <a:ahLst/>
              <a:cxnLst/>
              <a:rect l="l" t="t" r="r" b="b"/>
              <a:pathLst>
                <a:path w="1981200" h="29209">
                  <a:moveTo>
                    <a:pt x="1981199" y="28955"/>
                  </a:moveTo>
                  <a:lnTo>
                    <a:pt x="1981199" y="0"/>
                  </a:lnTo>
                  <a:lnTo>
                    <a:pt x="0" y="0"/>
                  </a:lnTo>
                  <a:lnTo>
                    <a:pt x="0" y="28955"/>
                  </a:lnTo>
                  <a:lnTo>
                    <a:pt x="1981199" y="2895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331590" y="5709917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800" b="1" spc="-7" baseline="-20833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685414" y="6395717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800" b="1" spc="-7" baseline="-20833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348615" y="6243317"/>
            <a:ext cx="730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CC320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to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574669" y="5301995"/>
            <a:ext cx="1981200" cy="29209"/>
          </a:xfrm>
          <a:custGeom>
            <a:avLst/>
            <a:gdLst/>
            <a:ahLst/>
            <a:cxnLst/>
            <a:rect l="l" t="t" r="r" b="b"/>
            <a:pathLst>
              <a:path w="1981200" h="29210">
                <a:moveTo>
                  <a:pt x="1981199" y="28955"/>
                </a:moveTo>
                <a:lnTo>
                  <a:pt x="1981199" y="0"/>
                </a:lnTo>
                <a:lnTo>
                  <a:pt x="0" y="0"/>
                </a:lnTo>
                <a:lnTo>
                  <a:pt x="0" y="28955"/>
                </a:lnTo>
                <a:lnTo>
                  <a:pt x="1981199" y="2895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609214" y="5114033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800" b="1" spc="-7" baseline="-20833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022469" y="5911595"/>
            <a:ext cx="1219200" cy="29209"/>
          </a:xfrm>
          <a:custGeom>
            <a:avLst/>
            <a:gdLst/>
            <a:ahLst/>
            <a:cxnLst/>
            <a:rect l="l" t="t" r="r" b="b"/>
            <a:pathLst>
              <a:path w="1219200" h="29210">
                <a:moveTo>
                  <a:pt x="1219199" y="28955"/>
                </a:moveTo>
                <a:lnTo>
                  <a:pt x="1219199" y="0"/>
                </a:lnTo>
                <a:lnTo>
                  <a:pt x="0" y="0"/>
                </a:lnTo>
                <a:lnTo>
                  <a:pt x="0" y="28955"/>
                </a:lnTo>
                <a:lnTo>
                  <a:pt x="1219199" y="2895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385191" y="6714233"/>
            <a:ext cx="2868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990000"/>
                </a:solidFill>
                <a:latin typeface="Arial"/>
                <a:cs typeface="Arial"/>
              </a:rPr>
              <a:t>After</a:t>
            </a:r>
            <a:r>
              <a:rPr sz="1800" b="1" spc="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0000"/>
                </a:solidFill>
                <a:latin typeface="Arial"/>
                <a:cs typeface="Arial"/>
              </a:rPr>
              <a:t>Stimulated</a:t>
            </a:r>
            <a:r>
              <a:rPr sz="1800" b="1" spc="-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0000"/>
                </a:solidFill>
                <a:latin typeface="Arial"/>
                <a:cs typeface="Arial"/>
              </a:rPr>
              <a:t>Emission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298329" y="3777996"/>
            <a:ext cx="8097520" cy="3287395"/>
            <a:chOff x="1298329" y="3777996"/>
            <a:chExt cx="8097520" cy="3287395"/>
          </a:xfrm>
        </p:grpSpPr>
        <p:pic>
          <p:nvPicPr>
            <p:cNvPr id="65" name="object 6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7498" y="5830824"/>
              <a:ext cx="86868" cy="86868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32298" y="5830824"/>
              <a:ext cx="86868" cy="86868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2698" y="5830824"/>
              <a:ext cx="86868" cy="86868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6260465" y="5903988"/>
              <a:ext cx="1605280" cy="541020"/>
            </a:xfrm>
            <a:custGeom>
              <a:avLst/>
              <a:gdLst/>
              <a:ahLst/>
              <a:cxnLst/>
              <a:rect l="l" t="t" r="r" b="b"/>
              <a:pathLst>
                <a:path w="1605279" h="541020">
                  <a:moveTo>
                    <a:pt x="85344" y="539496"/>
                  </a:moveTo>
                  <a:lnTo>
                    <a:pt x="50292" y="472440"/>
                  </a:lnTo>
                  <a:lnTo>
                    <a:pt x="0" y="541020"/>
                  </a:lnTo>
                  <a:lnTo>
                    <a:pt x="85344" y="539496"/>
                  </a:lnTo>
                  <a:close/>
                </a:path>
                <a:path w="1605279" h="541020">
                  <a:moveTo>
                    <a:pt x="173736" y="458724"/>
                  </a:moveTo>
                  <a:lnTo>
                    <a:pt x="164592" y="441960"/>
                  </a:lnTo>
                  <a:lnTo>
                    <a:pt x="97536" y="478536"/>
                  </a:lnTo>
                  <a:lnTo>
                    <a:pt x="106680" y="495300"/>
                  </a:lnTo>
                  <a:lnTo>
                    <a:pt x="173736" y="458724"/>
                  </a:lnTo>
                  <a:close/>
                </a:path>
                <a:path w="1605279" h="541020">
                  <a:moveTo>
                    <a:pt x="291084" y="396240"/>
                  </a:moveTo>
                  <a:lnTo>
                    <a:pt x="281940" y="379476"/>
                  </a:lnTo>
                  <a:lnTo>
                    <a:pt x="214884" y="416052"/>
                  </a:lnTo>
                  <a:lnTo>
                    <a:pt x="224028" y="432816"/>
                  </a:lnTo>
                  <a:lnTo>
                    <a:pt x="291084" y="396240"/>
                  </a:lnTo>
                  <a:close/>
                </a:path>
                <a:path w="1605279" h="541020">
                  <a:moveTo>
                    <a:pt x="390144" y="539496"/>
                  </a:moveTo>
                  <a:lnTo>
                    <a:pt x="355092" y="472440"/>
                  </a:lnTo>
                  <a:lnTo>
                    <a:pt x="304800" y="541020"/>
                  </a:lnTo>
                  <a:lnTo>
                    <a:pt x="390144" y="539496"/>
                  </a:lnTo>
                  <a:close/>
                </a:path>
                <a:path w="1605279" h="541020">
                  <a:moveTo>
                    <a:pt x="408432" y="332232"/>
                  </a:moveTo>
                  <a:lnTo>
                    <a:pt x="399288" y="315468"/>
                  </a:lnTo>
                  <a:lnTo>
                    <a:pt x="332232" y="352044"/>
                  </a:lnTo>
                  <a:lnTo>
                    <a:pt x="341376" y="368808"/>
                  </a:lnTo>
                  <a:lnTo>
                    <a:pt x="408432" y="332232"/>
                  </a:lnTo>
                  <a:close/>
                </a:path>
                <a:path w="1605279" h="541020">
                  <a:moveTo>
                    <a:pt x="478536" y="458724"/>
                  </a:moveTo>
                  <a:lnTo>
                    <a:pt x="469392" y="441960"/>
                  </a:lnTo>
                  <a:lnTo>
                    <a:pt x="402336" y="478536"/>
                  </a:lnTo>
                  <a:lnTo>
                    <a:pt x="411480" y="495300"/>
                  </a:lnTo>
                  <a:lnTo>
                    <a:pt x="478536" y="458724"/>
                  </a:lnTo>
                  <a:close/>
                </a:path>
                <a:path w="1605279" h="541020">
                  <a:moveTo>
                    <a:pt x="525780" y="269748"/>
                  </a:moveTo>
                  <a:lnTo>
                    <a:pt x="516636" y="252984"/>
                  </a:lnTo>
                  <a:lnTo>
                    <a:pt x="449580" y="289560"/>
                  </a:lnTo>
                  <a:lnTo>
                    <a:pt x="458724" y="306324"/>
                  </a:lnTo>
                  <a:lnTo>
                    <a:pt x="525780" y="269748"/>
                  </a:lnTo>
                  <a:close/>
                </a:path>
                <a:path w="1605279" h="541020">
                  <a:moveTo>
                    <a:pt x="595884" y="396240"/>
                  </a:moveTo>
                  <a:lnTo>
                    <a:pt x="586740" y="379476"/>
                  </a:lnTo>
                  <a:lnTo>
                    <a:pt x="519684" y="416052"/>
                  </a:lnTo>
                  <a:lnTo>
                    <a:pt x="528828" y="432816"/>
                  </a:lnTo>
                  <a:lnTo>
                    <a:pt x="595884" y="396240"/>
                  </a:lnTo>
                  <a:close/>
                </a:path>
                <a:path w="1605279" h="541020">
                  <a:moveTo>
                    <a:pt x="643128" y="205740"/>
                  </a:moveTo>
                  <a:lnTo>
                    <a:pt x="633984" y="188976"/>
                  </a:lnTo>
                  <a:lnTo>
                    <a:pt x="566928" y="225552"/>
                  </a:lnTo>
                  <a:lnTo>
                    <a:pt x="576072" y="242316"/>
                  </a:lnTo>
                  <a:lnTo>
                    <a:pt x="643128" y="205740"/>
                  </a:lnTo>
                  <a:close/>
                </a:path>
                <a:path w="1605279" h="541020">
                  <a:moveTo>
                    <a:pt x="694944" y="539496"/>
                  </a:moveTo>
                  <a:lnTo>
                    <a:pt x="659892" y="472440"/>
                  </a:lnTo>
                  <a:lnTo>
                    <a:pt x="609600" y="541020"/>
                  </a:lnTo>
                  <a:lnTo>
                    <a:pt x="694944" y="539496"/>
                  </a:lnTo>
                  <a:close/>
                </a:path>
                <a:path w="1605279" h="541020">
                  <a:moveTo>
                    <a:pt x="713232" y="332232"/>
                  </a:moveTo>
                  <a:lnTo>
                    <a:pt x="704088" y="315468"/>
                  </a:lnTo>
                  <a:lnTo>
                    <a:pt x="637032" y="352044"/>
                  </a:lnTo>
                  <a:lnTo>
                    <a:pt x="646176" y="368808"/>
                  </a:lnTo>
                  <a:lnTo>
                    <a:pt x="713232" y="332232"/>
                  </a:lnTo>
                  <a:close/>
                </a:path>
                <a:path w="1605279" h="541020">
                  <a:moveTo>
                    <a:pt x="760476" y="143256"/>
                  </a:moveTo>
                  <a:lnTo>
                    <a:pt x="751332" y="126492"/>
                  </a:lnTo>
                  <a:lnTo>
                    <a:pt x="684276" y="163068"/>
                  </a:lnTo>
                  <a:lnTo>
                    <a:pt x="693420" y="179832"/>
                  </a:lnTo>
                  <a:lnTo>
                    <a:pt x="760476" y="143256"/>
                  </a:lnTo>
                  <a:close/>
                </a:path>
                <a:path w="1605279" h="541020">
                  <a:moveTo>
                    <a:pt x="783336" y="458724"/>
                  </a:moveTo>
                  <a:lnTo>
                    <a:pt x="774192" y="441960"/>
                  </a:lnTo>
                  <a:lnTo>
                    <a:pt x="707136" y="478536"/>
                  </a:lnTo>
                  <a:lnTo>
                    <a:pt x="716280" y="495300"/>
                  </a:lnTo>
                  <a:lnTo>
                    <a:pt x="783336" y="458724"/>
                  </a:lnTo>
                  <a:close/>
                </a:path>
                <a:path w="1605279" h="541020">
                  <a:moveTo>
                    <a:pt x="830580" y="269748"/>
                  </a:moveTo>
                  <a:lnTo>
                    <a:pt x="821436" y="252984"/>
                  </a:lnTo>
                  <a:lnTo>
                    <a:pt x="754380" y="289560"/>
                  </a:lnTo>
                  <a:lnTo>
                    <a:pt x="763524" y="306324"/>
                  </a:lnTo>
                  <a:lnTo>
                    <a:pt x="830580" y="269748"/>
                  </a:lnTo>
                  <a:close/>
                </a:path>
                <a:path w="1605279" h="541020">
                  <a:moveTo>
                    <a:pt x="877824" y="79248"/>
                  </a:moveTo>
                  <a:lnTo>
                    <a:pt x="868680" y="62484"/>
                  </a:lnTo>
                  <a:lnTo>
                    <a:pt x="801624" y="99060"/>
                  </a:lnTo>
                  <a:lnTo>
                    <a:pt x="810768" y="115824"/>
                  </a:lnTo>
                  <a:lnTo>
                    <a:pt x="877824" y="79248"/>
                  </a:lnTo>
                  <a:close/>
                </a:path>
                <a:path w="1605279" h="541020">
                  <a:moveTo>
                    <a:pt x="900684" y="396240"/>
                  </a:moveTo>
                  <a:lnTo>
                    <a:pt x="891540" y="379476"/>
                  </a:lnTo>
                  <a:lnTo>
                    <a:pt x="824484" y="416052"/>
                  </a:lnTo>
                  <a:lnTo>
                    <a:pt x="833628" y="432816"/>
                  </a:lnTo>
                  <a:lnTo>
                    <a:pt x="900684" y="396240"/>
                  </a:lnTo>
                  <a:close/>
                </a:path>
                <a:path w="1605279" h="541020">
                  <a:moveTo>
                    <a:pt x="947928" y="205740"/>
                  </a:moveTo>
                  <a:lnTo>
                    <a:pt x="938784" y="188976"/>
                  </a:lnTo>
                  <a:lnTo>
                    <a:pt x="871728" y="225552"/>
                  </a:lnTo>
                  <a:lnTo>
                    <a:pt x="880872" y="242316"/>
                  </a:lnTo>
                  <a:lnTo>
                    <a:pt x="947928" y="205740"/>
                  </a:lnTo>
                  <a:close/>
                </a:path>
                <a:path w="1605279" h="541020">
                  <a:moveTo>
                    <a:pt x="995172" y="16764"/>
                  </a:moveTo>
                  <a:lnTo>
                    <a:pt x="987552" y="0"/>
                  </a:lnTo>
                  <a:lnTo>
                    <a:pt x="918972" y="36576"/>
                  </a:lnTo>
                  <a:lnTo>
                    <a:pt x="928116" y="53340"/>
                  </a:lnTo>
                  <a:lnTo>
                    <a:pt x="995172" y="16764"/>
                  </a:lnTo>
                  <a:close/>
                </a:path>
                <a:path w="1605279" h="541020">
                  <a:moveTo>
                    <a:pt x="1018032" y="332232"/>
                  </a:moveTo>
                  <a:lnTo>
                    <a:pt x="1008888" y="315468"/>
                  </a:lnTo>
                  <a:lnTo>
                    <a:pt x="941832" y="352044"/>
                  </a:lnTo>
                  <a:lnTo>
                    <a:pt x="950976" y="368808"/>
                  </a:lnTo>
                  <a:lnTo>
                    <a:pt x="1018032" y="332232"/>
                  </a:lnTo>
                  <a:close/>
                </a:path>
                <a:path w="1605279" h="541020">
                  <a:moveTo>
                    <a:pt x="1065276" y="143256"/>
                  </a:moveTo>
                  <a:lnTo>
                    <a:pt x="1056132" y="126492"/>
                  </a:lnTo>
                  <a:lnTo>
                    <a:pt x="989076" y="163068"/>
                  </a:lnTo>
                  <a:lnTo>
                    <a:pt x="998220" y="179832"/>
                  </a:lnTo>
                  <a:lnTo>
                    <a:pt x="1065276" y="143256"/>
                  </a:lnTo>
                  <a:close/>
                </a:path>
                <a:path w="1605279" h="541020">
                  <a:moveTo>
                    <a:pt x="1135380" y="269748"/>
                  </a:moveTo>
                  <a:lnTo>
                    <a:pt x="1126236" y="252984"/>
                  </a:lnTo>
                  <a:lnTo>
                    <a:pt x="1059180" y="289560"/>
                  </a:lnTo>
                  <a:lnTo>
                    <a:pt x="1068324" y="306324"/>
                  </a:lnTo>
                  <a:lnTo>
                    <a:pt x="1135380" y="269748"/>
                  </a:lnTo>
                  <a:close/>
                </a:path>
                <a:path w="1605279" h="541020">
                  <a:moveTo>
                    <a:pt x="1182624" y="79248"/>
                  </a:moveTo>
                  <a:lnTo>
                    <a:pt x="1173480" y="62484"/>
                  </a:lnTo>
                  <a:lnTo>
                    <a:pt x="1106424" y="99060"/>
                  </a:lnTo>
                  <a:lnTo>
                    <a:pt x="1115568" y="115824"/>
                  </a:lnTo>
                  <a:lnTo>
                    <a:pt x="1182624" y="79248"/>
                  </a:lnTo>
                  <a:close/>
                </a:path>
                <a:path w="1605279" h="541020">
                  <a:moveTo>
                    <a:pt x="1252728" y="205740"/>
                  </a:moveTo>
                  <a:lnTo>
                    <a:pt x="1243584" y="188976"/>
                  </a:lnTo>
                  <a:lnTo>
                    <a:pt x="1176528" y="225552"/>
                  </a:lnTo>
                  <a:lnTo>
                    <a:pt x="1185672" y="242316"/>
                  </a:lnTo>
                  <a:lnTo>
                    <a:pt x="1252728" y="205740"/>
                  </a:lnTo>
                  <a:close/>
                </a:path>
                <a:path w="1605279" h="541020">
                  <a:moveTo>
                    <a:pt x="1299972" y="16764"/>
                  </a:moveTo>
                  <a:lnTo>
                    <a:pt x="1292352" y="0"/>
                  </a:lnTo>
                  <a:lnTo>
                    <a:pt x="1223772" y="36576"/>
                  </a:lnTo>
                  <a:lnTo>
                    <a:pt x="1232916" y="53340"/>
                  </a:lnTo>
                  <a:lnTo>
                    <a:pt x="1299972" y="16764"/>
                  </a:lnTo>
                  <a:close/>
                </a:path>
                <a:path w="1605279" h="541020">
                  <a:moveTo>
                    <a:pt x="1370076" y="143256"/>
                  </a:moveTo>
                  <a:lnTo>
                    <a:pt x="1360932" y="126492"/>
                  </a:lnTo>
                  <a:lnTo>
                    <a:pt x="1293876" y="163068"/>
                  </a:lnTo>
                  <a:lnTo>
                    <a:pt x="1303020" y="179832"/>
                  </a:lnTo>
                  <a:lnTo>
                    <a:pt x="1370076" y="143256"/>
                  </a:lnTo>
                  <a:close/>
                </a:path>
                <a:path w="1605279" h="541020">
                  <a:moveTo>
                    <a:pt x="1487424" y="79248"/>
                  </a:moveTo>
                  <a:lnTo>
                    <a:pt x="1478280" y="62484"/>
                  </a:lnTo>
                  <a:lnTo>
                    <a:pt x="1411224" y="99060"/>
                  </a:lnTo>
                  <a:lnTo>
                    <a:pt x="1420368" y="115824"/>
                  </a:lnTo>
                  <a:lnTo>
                    <a:pt x="1487424" y="79248"/>
                  </a:lnTo>
                  <a:close/>
                </a:path>
                <a:path w="1605279" h="541020">
                  <a:moveTo>
                    <a:pt x="1604772" y="16764"/>
                  </a:moveTo>
                  <a:lnTo>
                    <a:pt x="1597152" y="0"/>
                  </a:lnTo>
                  <a:lnTo>
                    <a:pt x="1528572" y="36576"/>
                  </a:lnTo>
                  <a:lnTo>
                    <a:pt x="1537716" y="53340"/>
                  </a:lnTo>
                  <a:lnTo>
                    <a:pt x="1604772" y="16764"/>
                  </a:lnTo>
                  <a:close/>
                </a:path>
              </a:pathLst>
            </a:custGeom>
            <a:solidFill>
              <a:srgbClr val="00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298321" y="3778008"/>
              <a:ext cx="8097520" cy="3287395"/>
            </a:xfrm>
            <a:custGeom>
              <a:avLst/>
              <a:gdLst/>
              <a:ahLst/>
              <a:cxnLst/>
              <a:rect l="l" t="t" r="r" b="b"/>
              <a:pathLst>
                <a:path w="8097520" h="3287395">
                  <a:moveTo>
                    <a:pt x="3372612" y="1133856"/>
                  </a:moveTo>
                  <a:lnTo>
                    <a:pt x="3352800" y="1133856"/>
                  </a:lnTo>
                  <a:lnTo>
                    <a:pt x="3352800" y="1153668"/>
                  </a:lnTo>
                  <a:lnTo>
                    <a:pt x="3352800" y="3267456"/>
                  </a:lnTo>
                  <a:lnTo>
                    <a:pt x="19812" y="3267456"/>
                  </a:lnTo>
                  <a:lnTo>
                    <a:pt x="19812" y="1153668"/>
                  </a:lnTo>
                  <a:lnTo>
                    <a:pt x="3352800" y="1153668"/>
                  </a:lnTo>
                  <a:lnTo>
                    <a:pt x="3352800" y="1133856"/>
                  </a:lnTo>
                  <a:lnTo>
                    <a:pt x="0" y="1133856"/>
                  </a:lnTo>
                  <a:lnTo>
                    <a:pt x="0" y="3287268"/>
                  </a:lnTo>
                  <a:lnTo>
                    <a:pt x="9144" y="3287268"/>
                  </a:lnTo>
                  <a:lnTo>
                    <a:pt x="19812" y="3287268"/>
                  </a:lnTo>
                  <a:lnTo>
                    <a:pt x="3352800" y="3287268"/>
                  </a:lnTo>
                  <a:lnTo>
                    <a:pt x="3361944" y="3287268"/>
                  </a:lnTo>
                  <a:lnTo>
                    <a:pt x="3372612" y="3287268"/>
                  </a:lnTo>
                  <a:lnTo>
                    <a:pt x="3372612" y="1133856"/>
                  </a:lnTo>
                  <a:close/>
                </a:path>
                <a:path w="8097520" h="3287395">
                  <a:moveTo>
                    <a:pt x="7258812" y="0"/>
                  </a:moveTo>
                  <a:lnTo>
                    <a:pt x="7239000" y="0"/>
                  </a:lnTo>
                  <a:lnTo>
                    <a:pt x="7239000" y="981456"/>
                  </a:lnTo>
                  <a:lnTo>
                    <a:pt x="858012" y="981456"/>
                  </a:lnTo>
                  <a:lnTo>
                    <a:pt x="858012" y="0"/>
                  </a:lnTo>
                  <a:lnTo>
                    <a:pt x="838200" y="0"/>
                  </a:lnTo>
                  <a:lnTo>
                    <a:pt x="838200" y="1001268"/>
                  </a:lnTo>
                  <a:lnTo>
                    <a:pt x="847344" y="1001268"/>
                  </a:lnTo>
                  <a:lnTo>
                    <a:pt x="858012" y="1001268"/>
                  </a:lnTo>
                  <a:lnTo>
                    <a:pt x="7239000" y="1001268"/>
                  </a:lnTo>
                  <a:lnTo>
                    <a:pt x="7248144" y="1001268"/>
                  </a:lnTo>
                  <a:lnTo>
                    <a:pt x="7258812" y="1001268"/>
                  </a:lnTo>
                  <a:lnTo>
                    <a:pt x="7258812" y="0"/>
                  </a:lnTo>
                  <a:close/>
                </a:path>
                <a:path w="8097520" h="3287395">
                  <a:moveTo>
                    <a:pt x="8097012" y="1133856"/>
                  </a:moveTo>
                  <a:lnTo>
                    <a:pt x="8077200" y="1133856"/>
                  </a:lnTo>
                  <a:lnTo>
                    <a:pt x="8077200" y="1153668"/>
                  </a:lnTo>
                  <a:lnTo>
                    <a:pt x="8077200" y="3267456"/>
                  </a:lnTo>
                  <a:lnTo>
                    <a:pt x="3753612" y="3267456"/>
                  </a:lnTo>
                  <a:lnTo>
                    <a:pt x="3753612" y="1153668"/>
                  </a:lnTo>
                  <a:lnTo>
                    <a:pt x="8077200" y="1153668"/>
                  </a:lnTo>
                  <a:lnTo>
                    <a:pt x="8077200" y="1133856"/>
                  </a:lnTo>
                  <a:lnTo>
                    <a:pt x="3733800" y="1133856"/>
                  </a:lnTo>
                  <a:lnTo>
                    <a:pt x="3733800" y="3287268"/>
                  </a:lnTo>
                  <a:lnTo>
                    <a:pt x="3742944" y="3287268"/>
                  </a:lnTo>
                  <a:lnTo>
                    <a:pt x="3753612" y="3287268"/>
                  </a:lnTo>
                  <a:lnTo>
                    <a:pt x="8077200" y="3287268"/>
                  </a:lnTo>
                  <a:lnTo>
                    <a:pt x="8086344" y="3287268"/>
                  </a:lnTo>
                  <a:lnTo>
                    <a:pt x="8097012" y="3287268"/>
                  </a:lnTo>
                  <a:lnTo>
                    <a:pt x="8097012" y="11338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1602" y="5745480"/>
              <a:ext cx="774192" cy="469392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6263014" y="5633717"/>
            <a:ext cx="351155" cy="743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2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800" b="1" spc="-45" dirty="0">
                <a:solidFill>
                  <a:srgbClr val="0000FF"/>
                </a:solidFill>
                <a:latin typeface="Arial"/>
                <a:cs typeface="Arial"/>
              </a:rPr>
              <a:t>ν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745"/>
              </a:lnSpc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800" b="1" spc="-45" dirty="0">
                <a:solidFill>
                  <a:srgbClr val="0000FF"/>
                </a:solidFill>
                <a:latin typeface="Arial"/>
                <a:cs typeface="Arial"/>
              </a:rPr>
              <a:t>ν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85"/>
              </a:lnSpc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800" b="1" spc="-45" dirty="0">
                <a:solidFill>
                  <a:srgbClr val="0000FF"/>
                </a:solidFill>
                <a:latin typeface="Arial"/>
                <a:cs typeface="Arial"/>
              </a:rPr>
              <a:t>ν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2" name="object 7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02402" y="5974080"/>
            <a:ext cx="774192" cy="803148"/>
          </a:xfrm>
          <a:prstGeom prst="rect">
            <a:avLst/>
          </a:prstGeom>
        </p:spPr>
      </p:pic>
      <p:sp>
        <p:nvSpPr>
          <p:cNvPr id="73" name="object 73"/>
          <p:cNvSpPr txBox="1"/>
          <p:nvPr/>
        </p:nvSpPr>
        <p:spPr>
          <a:xfrm>
            <a:off x="8853813" y="5862317"/>
            <a:ext cx="351155" cy="122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2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800" b="1" spc="-45" dirty="0">
                <a:solidFill>
                  <a:srgbClr val="0000FF"/>
                </a:solidFill>
                <a:latin typeface="Arial"/>
                <a:cs typeface="Arial"/>
              </a:rPr>
              <a:t>ν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14"/>
              </a:lnSpc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800" b="1" spc="-45" dirty="0">
                <a:solidFill>
                  <a:srgbClr val="0000FF"/>
                </a:solidFill>
                <a:latin typeface="Arial"/>
                <a:cs typeface="Arial"/>
              </a:rPr>
              <a:t>ν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800" b="1" spc="-45" dirty="0">
                <a:solidFill>
                  <a:srgbClr val="0000FF"/>
                </a:solidFill>
                <a:latin typeface="Arial"/>
                <a:cs typeface="Arial"/>
              </a:rPr>
              <a:t>ν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739"/>
              </a:lnSpc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800" b="1" spc="-45" dirty="0">
                <a:solidFill>
                  <a:srgbClr val="0000FF"/>
                </a:solidFill>
                <a:latin typeface="Arial"/>
                <a:cs typeface="Arial"/>
              </a:rPr>
              <a:t>ν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85"/>
              </a:lnSpc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800" b="1" spc="-45" dirty="0">
                <a:solidFill>
                  <a:srgbClr val="0000FF"/>
                </a:solidFill>
                <a:latin typeface="Arial"/>
                <a:cs typeface="Arial"/>
              </a:rPr>
              <a:t>ν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002397" y="6765048"/>
            <a:ext cx="774700" cy="165100"/>
          </a:xfrm>
          <a:custGeom>
            <a:avLst/>
            <a:gdLst/>
            <a:ahLst/>
            <a:cxnLst/>
            <a:rect l="l" t="t" r="r" b="b"/>
            <a:pathLst>
              <a:path w="774700" h="165100">
                <a:moveTo>
                  <a:pt x="774192" y="74676"/>
                </a:moveTo>
                <a:lnTo>
                  <a:pt x="665988" y="12192"/>
                </a:lnTo>
                <a:lnTo>
                  <a:pt x="659892" y="7620"/>
                </a:lnTo>
                <a:lnTo>
                  <a:pt x="650748" y="10668"/>
                </a:lnTo>
                <a:lnTo>
                  <a:pt x="647700" y="16764"/>
                </a:lnTo>
                <a:lnTo>
                  <a:pt x="643128" y="24384"/>
                </a:lnTo>
                <a:lnTo>
                  <a:pt x="644652" y="32004"/>
                </a:lnTo>
                <a:lnTo>
                  <a:pt x="652272" y="36576"/>
                </a:lnTo>
                <a:lnTo>
                  <a:pt x="691057" y="59436"/>
                </a:lnTo>
                <a:lnTo>
                  <a:pt x="620268" y="59436"/>
                </a:lnTo>
                <a:lnTo>
                  <a:pt x="620268" y="81686"/>
                </a:lnTo>
                <a:lnTo>
                  <a:pt x="609600" y="73152"/>
                </a:lnTo>
                <a:lnTo>
                  <a:pt x="600456" y="86868"/>
                </a:lnTo>
                <a:lnTo>
                  <a:pt x="591312" y="97536"/>
                </a:lnTo>
                <a:lnTo>
                  <a:pt x="582168" y="109728"/>
                </a:lnTo>
                <a:lnTo>
                  <a:pt x="565404" y="126492"/>
                </a:lnTo>
                <a:lnTo>
                  <a:pt x="560832" y="129540"/>
                </a:lnTo>
                <a:lnTo>
                  <a:pt x="557784" y="132588"/>
                </a:lnTo>
                <a:lnTo>
                  <a:pt x="551688" y="135636"/>
                </a:lnTo>
                <a:lnTo>
                  <a:pt x="541020" y="135636"/>
                </a:lnTo>
                <a:lnTo>
                  <a:pt x="537972" y="134112"/>
                </a:lnTo>
                <a:lnTo>
                  <a:pt x="533400" y="132588"/>
                </a:lnTo>
                <a:lnTo>
                  <a:pt x="498348" y="99060"/>
                </a:lnTo>
                <a:lnTo>
                  <a:pt x="480060" y="73152"/>
                </a:lnTo>
                <a:lnTo>
                  <a:pt x="470916" y="60960"/>
                </a:lnTo>
                <a:lnTo>
                  <a:pt x="460248" y="48768"/>
                </a:lnTo>
                <a:lnTo>
                  <a:pt x="451104" y="36576"/>
                </a:lnTo>
                <a:lnTo>
                  <a:pt x="440436" y="24384"/>
                </a:lnTo>
                <a:lnTo>
                  <a:pt x="429768" y="15240"/>
                </a:lnTo>
                <a:lnTo>
                  <a:pt x="423672" y="10668"/>
                </a:lnTo>
                <a:lnTo>
                  <a:pt x="405384" y="1524"/>
                </a:lnTo>
                <a:lnTo>
                  <a:pt x="400812" y="0"/>
                </a:lnTo>
                <a:lnTo>
                  <a:pt x="384048" y="0"/>
                </a:lnTo>
                <a:lnTo>
                  <a:pt x="333756" y="36576"/>
                </a:lnTo>
                <a:lnTo>
                  <a:pt x="324612" y="48768"/>
                </a:lnTo>
                <a:lnTo>
                  <a:pt x="313944" y="60960"/>
                </a:lnTo>
                <a:lnTo>
                  <a:pt x="304800" y="73152"/>
                </a:lnTo>
                <a:lnTo>
                  <a:pt x="295656" y="86868"/>
                </a:lnTo>
                <a:lnTo>
                  <a:pt x="286512" y="97536"/>
                </a:lnTo>
                <a:lnTo>
                  <a:pt x="277368" y="109728"/>
                </a:lnTo>
                <a:lnTo>
                  <a:pt x="260604" y="126492"/>
                </a:lnTo>
                <a:lnTo>
                  <a:pt x="256032" y="129540"/>
                </a:lnTo>
                <a:lnTo>
                  <a:pt x="252984" y="132588"/>
                </a:lnTo>
                <a:lnTo>
                  <a:pt x="246888" y="135636"/>
                </a:lnTo>
                <a:lnTo>
                  <a:pt x="236220" y="135636"/>
                </a:lnTo>
                <a:lnTo>
                  <a:pt x="233172" y="134112"/>
                </a:lnTo>
                <a:lnTo>
                  <a:pt x="228600" y="132588"/>
                </a:lnTo>
                <a:lnTo>
                  <a:pt x="193548" y="99060"/>
                </a:lnTo>
                <a:lnTo>
                  <a:pt x="175260" y="73152"/>
                </a:lnTo>
                <a:lnTo>
                  <a:pt x="166116" y="60960"/>
                </a:lnTo>
                <a:lnTo>
                  <a:pt x="155448" y="48768"/>
                </a:lnTo>
                <a:lnTo>
                  <a:pt x="146304" y="36576"/>
                </a:lnTo>
                <a:lnTo>
                  <a:pt x="135636" y="24384"/>
                </a:lnTo>
                <a:lnTo>
                  <a:pt x="124968" y="15240"/>
                </a:lnTo>
                <a:lnTo>
                  <a:pt x="118872" y="10668"/>
                </a:lnTo>
                <a:lnTo>
                  <a:pt x="100584" y="1524"/>
                </a:lnTo>
                <a:lnTo>
                  <a:pt x="96012" y="0"/>
                </a:lnTo>
                <a:lnTo>
                  <a:pt x="79248" y="0"/>
                </a:lnTo>
                <a:lnTo>
                  <a:pt x="28956" y="36576"/>
                </a:lnTo>
                <a:lnTo>
                  <a:pt x="19812" y="48768"/>
                </a:lnTo>
                <a:lnTo>
                  <a:pt x="9144" y="60960"/>
                </a:lnTo>
                <a:lnTo>
                  <a:pt x="0" y="73152"/>
                </a:lnTo>
                <a:lnTo>
                  <a:pt x="22860" y="91440"/>
                </a:lnTo>
                <a:lnTo>
                  <a:pt x="32004" y="77724"/>
                </a:lnTo>
                <a:lnTo>
                  <a:pt x="41148" y="65532"/>
                </a:lnTo>
                <a:lnTo>
                  <a:pt x="50292" y="54864"/>
                </a:lnTo>
                <a:lnTo>
                  <a:pt x="68580" y="36576"/>
                </a:lnTo>
                <a:lnTo>
                  <a:pt x="73152" y="35052"/>
                </a:lnTo>
                <a:lnTo>
                  <a:pt x="76200" y="32004"/>
                </a:lnTo>
                <a:lnTo>
                  <a:pt x="80772" y="30480"/>
                </a:lnTo>
                <a:lnTo>
                  <a:pt x="83820" y="28956"/>
                </a:lnTo>
                <a:lnTo>
                  <a:pt x="94488" y="28956"/>
                </a:lnTo>
                <a:lnTo>
                  <a:pt x="100584" y="32004"/>
                </a:lnTo>
                <a:lnTo>
                  <a:pt x="103632" y="35052"/>
                </a:lnTo>
                <a:lnTo>
                  <a:pt x="108204" y="38100"/>
                </a:lnTo>
                <a:lnTo>
                  <a:pt x="124968" y="54864"/>
                </a:lnTo>
                <a:lnTo>
                  <a:pt x="134112" y="67056"/>
                </a:lnTo>
                <a:lnTo>
                  <a:pt x="143256" y="77724"/>
                </a:lnTo>
                <a:lnTo>
                  <a:pt x="152400" y="91440"/>
                </a:lnTo>
                <a:lnTo>
                  <a:pt x="161544" y="103632"/>
                </a:lnTo>
                <a:lnTo>
                  <a:pt x="172212" y="115824"/>
                </a:lnTo>
                <a:lnTo>
                  <a:pt x="181356" y="128016"/>
                </a:lnTo>
                <a:lnTo>
                  <a:pt x="201168" y="147828"/>
                </a:lnTo>
                <a:lnTo>
                  <a:pt x="213360" y="156972"/>
                </a:lnTo>
                <a:lnTo>
                  <a:pt x="225552" y="163068"/>
                </a:lnTo>
                <a:lnTo>
                  <a:pt x="231648" y="164592"/>
                </a:lnTo>
                <a:lnTo>
                  <a:pt x="248412" y="164592"/>
                </a:lnTo>
                <a:lnTo>
                  <a:pt x="288036" y="140208"/>
                </a:lnTo>
                <a:lnTo>
                  <a:pt x="307848" y="115824"/>
                </a:lnTo>
                <a:lnTo>
                  <a:pt x="318516" y="103632"/>
                </a:lnTo>
                <a:lnTo>
                  <a:pt x="327660" y="91440"/>
                </a:lnTo>
                <a:lnTo>
                  <a:pt x="336804" y="77724"/>
                </a:lnTo>
                <a:lnTo>
                  <a:pt x="345948" y="65532"/>
                </a:lnTo>
                <a:lnTo>
                  <a:pt x="355092" y="54864"/>
                </a:lnTo>
                <a:lnTo>
                  <a:pt x="373380" y="36576"/>
                </a:lnTo>
                <a:lnTo>
                  <a:pt x="377952" y="35052"/>
                </a:lnTo>
                <a:lnTo>
                  <a:pt x="381000" y="32004"/>
                </a:lnTo>
                <a:lnTo>
                  <a:pt x="385572" y="30480"/>
                </a:lnTo>
                <a:lnTo>
                  <a:pt x="388620" y="28956"/>
                </a:lnTo>
                <a:lnTo>
                  <a:pt x="399288" y="28956"/>
                </a:lnTo>
                <a:lnTo>
                  <a:pt x="405384" y="32004"/>
                </a:lnTo>
                <a:lnTo>
                  <a:pt x="408432" y="35052"/>
                </a:lnTo>
                <a:lnTo>
                  <a:pt x="413004" y="38100"/>
                </a:lnTo>
                <a:lnTo>
                  <a:pt x="429768" y="54864"/>
                </a:lnTo>
                <a:lnTo>
                  <a:pt x="438912" y="67056"/>
                </a:lnTo>
                <a:lnTo>
                  <a:pt x="448056" y="77724"/>
                </a:lnTo>
                <a:lnTo>
                  <a:pt x="457200" y="91440"/>
                </a:lnTo>
                <a:lnTo>
                  <a:pt x="466344" y="103632"/>
                </a:lnTo>
                <a:lnTo>
                  <a:pt x="477012" y="115824"/>
                </a:lnTo>
                <a:lnTo>
                  <a:pt x="486156" y="128016"/>
                </a:lnTo>
                <a:lnTo>
                  <a:pt x="505968" y="147828"/>
                </a:lnTo>
                <a:lnTo>
                  <a:pt x="518160" y="156972"/>
                </a:lnTo>
                <a:lnTo>
                  <a:pt x="530352" y="163068"/>
                </a:lnTo>
                <a:lnTo>
                  <a:pt x="536448" y="164592"/>
                </a:lnTo>
                <a:lnTo>
                  <a:pt x="553212" y="164592"/>
                </a:lnTo>
                <a:lnTo>
                  <a:pt x="592836" y="140208"/>
                </a:lnTo>
                <a:lnTo>
                  <a:pt x="612648" y="115824"/>
                </a:lnTo>
                <a:lnTo>
                  <a:pt x="623316" y="103632"/>
                </a:lnTo>
                <a:lnTo>
                  <a:pt x="632460" y="91440"/>
                </a:lnTo>
                <a:lnTo>
                  <a:pt x="628650" y="88392"/>
                </a:lnTo>
                <a:lnTo>
                  <a:pt x="693648" y="88392"/>
                </a:lnTo>
                <a:lnTo>
                  <a:pt x="652272" y="112776"/>
                </a:lnTo>
                <a:lnTo>
                  <a:pt x="644652" y="115824"/>
                </a:lnTo>
                <a:lnTo>
                  <a:pt x="643128" y="124968"/>
                </a:lnTo>
                <a:lnTo>
                  <a:pt x="647700" y="131064"/>
                </a:lnTo>
                <a:lnTo>
                  <a:pt x="650748" y="138684"/>
                </a:lnTo>
                <a:lnTo>
                  <a:pt x="659892" y="140208"/>
                </a:lnTo>
                <a:lnTo>
                  <a:pt x="665988" y="137160"/>
                </a:lnTo>
                <a:lnTo>
                  <a:pt x="745236" y="91389"/>
                </a:lnTo>
                <a:lnTo>
                  <a:pt x="774192" y="74676"/>
                </a:lnTo>
                <a:close/>
              </a:path>
            </a:pathLst>
          </a:custGeom>
          <a:solidFill>
            <a:srgbClr val="0098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4990" y="706070"/>
            <a:ext cx="1192530" cy="2867660"/>
            <a:chOff x="964990" y="706070"/>
            <a:chExt cx="1192530" cy="2867660"/>
          </a:xfrm>
        </p:grpSpPr>
        <p:sp>
          <p:nvSpPr>
            <p:cNvPr id="3" name="object 3"/>
            <p:cNvSpPr/>
            <p:nvPr/>
          </p:nvSpPr>
          <p:spPr>
            <a:xfrm>
              <a:off x="969145" y="710183"/>
              <a:ext cx="1184275" cy="2859405"/>
            </a:xfrm>
            <a:custGeom>
              <a:avLst/>
              <a:gdLst/>
              <a:ahLst/>
              <a:cxnLst/>
              <a:rect l="l" t="t" r="r" b="b"/>
              <a:pathLst>
                <a:path w="1184275" h="2859404">
                  <a:moveTo>
                    <a:pt x="1184147" y="2859023"/>
                  </a:moveTo>
                  <a:lnTo>
                    <a:pt x="1184147" y="0"/>
                  </a:lnTo>
                  <a:lnTo>
                    <a:pt x="0" y="0"/>
                  </a:lnTo>
                  <a:lnTo>
                    <a:pt x="0" y="2859023"/>
                  </a:lnTo>
                  <a:lnTo>
                    <a:pt x="1184147" y="28590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69139" y="710184"/>
              <a:ext cx="1184275" cy="2859405"/>
            </a:xfrm>
            <a:custGeom>
              <a:avLst/>
              <a:gdLst/>
              <a:ahLst/>
              <a:cxnLst/>
              <a:rect l="l" t="t" r="r" b="b"/>
              <a:pathLst>
                <a:path w="1184275" h="2859404">
                  <a:moveTo>
                    <a:pt x="0" y="0"/>
                  </a:moveTo>
                  <a:lnTo>
                    <a:pt x="1184140" y="0"/>
                  </a:lnTo>
                  <a:lnTo>
                    <a:pt x="1184140" y="2859027"/>
                  </a:lnTo>
                  <a:lnTo>
                    <a:pt x="0" y="2859027"/>
                  </a:lnTo>
                  <a:lnTo>
                    <a:pt x="0" y="0"/>
                  </a:lnTo>
                  <a:close/>
                </a:path>
              </a:pathLst>
            </a:custGeom>
            <a:ln w="821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9139" y="710184"/>
              <a:ext cx="1184275" cy="0"/>
            </a:xfrm>
            <a:custGeom>
              <a:avLst/>
              <a:gdLst/>
              <a:ahLst/>
              <a:cxnLst/>
              <a:rect l="l" t="t" r="r" b="b"/>
              <a:pathLst>
                <a:path w="1184275">
                  <a:moveTo>
                    <a:pt x="0" y="0"/>
                  </a:moveTo>
                  <a:lnTo>
                    <a:pt x="1184140" y="0"/>
                  </a:lnTo>
                </a:path>
              </a:pathLst>
            </a:custGeom>
            <a:ln w="7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53280" y="710184"/>
              <a:ext cx="0" cy="2859405"/>
            </a:xfrm>
            <a:custGeom>
              <a:avLst/>
              <a:gdLst/>
              <a:ahLst/>
              <a:cxnLst/>
              <a:rect l="l" t="t" r="r" b="b"/>
              <a:pathLst>
                <a:path h="2859404">
                  <a:moveTo>
                    <a:pt x="0" y="0"/>
                  </a:moveTo>
                  <a:lnTo>
                    <a:pt x="0" y="2859027"/>
                  </a:lnTo>
                </a:path>
              </a:pathLst>
            </a:custGeom>
            <a:ln w="8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9139" y="710184"/>
              <a:ext cx="0" cy="2859405"/>
            </a:xfrm>
            <a:custGeom>
              <a:avLst/>
              <a:gdLst/>
              <a:ahLst/>
              <a:cxnLst/>
              <a:rect l="l" t="t" r="r" b="b"/>
              <a:pathLst>
                <a:path h="2859404">
                  <a:moveTo>
                    <a:pt x="0" y="2859027"/>
                  </a:moveTo>
                  <a:lnTo>
                    <a:pt x="0" y="0"/>
                  </a:lnTo>
                </a:path>
              </a:pathLst>
            </a:custGeom>
            <a:ln w="8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446318" y="1564107"/>
            <a:ext cx="1192530" cy="2009775"/>
            <a:chOff x="2446318" y="1564107"/>
            <a:chExt cx="1192530" cy="2009775"/>
          </a:xfrm>
        </p:grpSpPr>
        <p:sp>
          <p:nvSpPr>
            <p:cNvPr id="9" name="object 9"/>
            <p:cNvSpPr/>
            <p:nvPr/>
          </p:nvSpPr>
          <p:spPr>
            <a:xfrm>
              <a:off x="2450470" y="1568196"/>
              <a:ext cx="1184275" cy="2001520"/>
            </a:xfrm>
            <a:custGeom>
              <a:avLst/>
              <a:gdLst/>
              <a:ahLst/>
              <a:cxnLst/>
              <a:rect l="l" t="t" r="r" b="b"/>
              <a:pathLst>
                <a:path w="1184275" h="2001520">
                  <a:moveTo>
                    <a:pt x="1184147" y="2001011"/>
                  </a:moveTo>
                  <a:lnTo>
                    <a:pt x="1184147" y="0"/>
                  </a:lnTo>
                  <a:lnTo>
                    <a:pt x="0" y="0"/>
                  </a:lnTo>
                  <a:lnTo>
                    <a:pt x="0" y="2001011"/>
                  </a:lnTo>
                  <a:lnTo>
                    <a:pt x="1184147" y="2001011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50467" y="1568193"/>
              <a:ext cx="1184275" cy="2001520"/>
            </a:xfrm>
            <a:custGeom>
              <a:avLst/>
              <a:gdLst/>
              <a:ahLst/>
              <a:cxnLst/>
              <a:rect l="l" t="t" r="r" b="b"/>
              <a:pathLst>
                <a:path w="1184275" h="2001520">
                  <a:moveTo>
                    <a:pt x="0" y="0"/>
                  </a:moveTo>
                  <a:lnTo>
                    <a:pt x="1184132" y="0"/>
                  </a:lnTo>
                  <a:lnTo>
                    <a:pt x="1184132" y="2001017"/>
                  </a:lnTo>
                  <a:lnTo>
                    <a:pt x="0" y="2001017"/>
                  </a:lnTo>
                  <a:lnTo>
                    <a:pt x="0" y="0"/>
                  </a:lnTo>
                  <a:close/>
                </a:path>
              </a:pathLst>
            </a:custGeom>
            <a:ln w="815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50467" y="1568193"/>
              <a:ext cx="1184275" cy="0"/>
            </a:xfrm>
            <a:custGeom>
              <a:avLst/>
              <a:gdLst/>
              <a:ahLst/>
              <a:cxnLst/>
              <a:rect l="l" t="t" r="r" b="b"/>
              <a:pathLst>
                <a:path w="1184275">
                  <a:moveTo>
                    <a:pt x="0" y="0"/>
                  </a:moveTo>
                  <a:lnTo>
                    <a:pt x="1184132" y="0"/>
                  </a:lnTo>
                </a:path>
              </a:pathLst>
            </a:custGeom>
            <a:ln w="7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34599" y="1568193"/>
              <a:ext cx="0" cy="2001520"/>
            </a:xfrm>
            <a:custGeom>
              <a:avLst/>
              <a:gdLst/>
              <a:ahLst/>
              <a:cxnLst/>
              <a:rect l="l" t="t" r="r" b="b"/>
              <a:pathLst>
                <a:path h="2001520">
                  <a:moveTo>
                    <a:pt x="0" y="0"/>
                  </a:moveTo>
                  <a:lnTo>
                    <a:pt x="0" y="2001017"/>
                  </a:lnTo>
                </a:path>
              </a:pathLst>
            </a:custGeom>
            <a:ln w="8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50467" y="1568193"/>
              <a:ext cx="0" cy="2001520"/>
            </a:xfrm>
            <a:custGeom>
              <a:avLst/>
              <a:gdLst/>
              <a:ahLst/>
              <a:cxnLst/>
              <a:rect l="l" t="t" r="r" b="b"/>
              <a:pathLst>
                <a:path h="2001520">
                  <a:moveTo>
                    <a:pt x="0" y="2001017"/>
                  </a:moveTo>
                  <a:lnTo>
                    <a:pt x="0" y="0"/>
                  </a:lnTo>
                </a:path>
              </a:pathLst>
            </a:custGeom>
            <a:ln w="8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926109" y="2422191"/>
            <a:ext cx="1192530" cy="1151255"/>
            <a:chOff x="3926109" y="2422191"/>
            <a:chExt cx="1192530" cy="1151255"/>
          </a:xfrm>
        </p:grpSpPr>
        <p:sp>
          <p:nvSpPr>
            <p:cNvPr id="15" name="object 15"/>
            <p:cNvSpPr/>
            <p:nvPr/>
          </p:nvSpPr>
          <p:spPr>
            <a:xfrm>
              <a:off x="3930274" y="2426208"/>
              <a:ext cx="1184275" cy="1143000"/>
            </a:xfrm>
            <a:custGeom>
              <a:avLst/>
              <a:gdLst/>
              <a:ahLst/>
              <a:cxnLst/>
              <a:rect l="l" t="t" r="r" b="b"/>
              <a:pathLst>
                <a:path w="1184275" h="1143000">
                  <a:moveTo>
                    <a:pt x="1184147" y="1142999"/>
                  </a:moveTo>
                  <a:lnTo>
                    <a:pt x="1184147" y="0"/>
                  </a:lnTo>
                  <a:lnTo>
                    <a:pt x="0" y="0"/>
                  </a:lnTo>
                  <a:lnTo>
                    <a:pt x="0" y="1142999"/>
                  </a:lnTo>
                  <a:lnTo>
                    <a:pt x="1184147" y="114299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30259" y="2426210"/>
              <a:ext cx="1184275" cy="1143000"/>
            </a:xfrm>
            <a:custGeom>
              <a:avLst/>
              <a:gdLst/>
              <a:ahLst/>
              <a:cxnLst/>
              <a:rect l="l" t="t" r="r" b="b"/>
              <a:pathLst>
                <a:path w="1184275" h="1143000">
                  <a:moveTo>
                    <a:pt x="0" y="0"/>
                  </a:moveTo>
                  <a:lnTo>
                    <a:pt x="1184148" y="0"/>
                  </a:lnTo>
                  <a:lnTo>
                    <a:pt x="1184148" y="1143001"/>
                  </a:lnTo>
                  <a:lnTo>
                    <a:pt x="0" y="1143001"/>
                  </a:lnTo>
                  <a:lnTo>
                    <a:pt x="0" y="0"/>
                  </a:lnTo>
                  <a:close/>
                </a:path>
              </a:pathLst>
            </a:custGeom>
            <a:ln w="802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30259" y="2426210"/>
              <a:ext cx="1184275" cy="0"/>
            </a:xfrm>
            <a:custGeom>
              <a:avLst/>
              <a:gdLst/>
              <a:ahLst/>
              <a:cxnLst/>
              <a:rect l="l" t="t" r="r" b="b"/>
              <a:pathLst>
                <a:path w="1184275">
                  <a:moveTo>
                    <a:pt x="0" y="0"/>
                  </a:moveTo>
                  <a:lnTo>
                    <a:pt x="1184148" y="0"/>
                  </a:lnTo>
                </a:path>
              </a:pathLst>
            </a:custGeom>
            <a:ln w="7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14407" y="2426210"/>
              <a:ext cx="0" cy="1143000"/>
            </a:xfrm>
            <a:custGeom>
              <a:avLst/>
              <a:gdLst/>
              <a:ahLst/>
              <a:cxnLst/>
              <a:rect l="l" t="t" r="r" b="b"/>
              <a:pathLst>
                <a:path h="1143000">
                  <a:moveTo>
                    <a:pt x="0" y="0"/>
                  </a:moveTo>
                  <a:lnTo>
                    <a:pt x="0" y="1143001"/>
                  </a:lnTo>
                </a:path>
              </a:pathLst>
            </a:custGeom>
            <a:ln w="8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30259" y="2426210"/>
              <a:ext cx="0" cy="1143000"/>
            </a:xfrm>
            <a:custGeom>
              <a:avLst/>
              <a:gdLst/>
              <a:ahLst/>
              <a:cxnLst/>
              <a:rect l="l" t="t" r="r" b="b"/>
              <a:pathLst>
                <a:path h="1143000">
                  <a:moveTo>
                    <a:pt x="0" y="1143001"/>
                  </a:moveTo>
                  <a:lnTo>
                    <a:pt x="0" y="0"/>
                  </a:lnTo>
                </a:path>
              </a:pathLst>
            </a:custGeom>
            <a:ln w="8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821313" y="35692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05716" y="35692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1642" y="35692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76045" y="35692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60448" y="35692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6380" y="35692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32296" y="35692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16699" y="35692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01102" y="35692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87032" y="35692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71435" y="35692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55839" y="35692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41769" y="35692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27700" y="35692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12103" y="35692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96506" y="35692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82437" y="35692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66840" y="35692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52755" y="35692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37158" y="35692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23089" y="35692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07492" y="35692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91895" y="35692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77826" y="35692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21313" y="3569211"/>
            <a:ext cx="4441190" cy="0"/>
          </a:xfrm>
          <a:custGeom>
            <a:avLst/>
            <a:gdLst/>
            <a:ahLst/>
            <a:cxnLst/>
            <a:rect l="l" t="t" r="r" b="b"/>
            <a:pathLst>
              <a:path w="4441190">
                <a:moveTo>
                  <a:pt x="4440915" y="0"/>
                </a:moveTo>
                <a:lnTo>
                  <a:pt x="4440915" y="0"/>
                </a:lnTo>
              </a:path>
              <a:path w="4441190">
                <a:moveTo>
                  <a:pt x="0" y="0"/>
                </a:moveTo>
                <a:lnTo>
                  <a:pt x="4440915" y="0"/>
                </a:lnTo>
              </a:path>
            </a:pathLst>
          </a:custGeom>
          <a:ln w="11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936124" y="1255243"/>
            <a:ext cx="238125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535"/>
              </a:lnSpc>
              <a:spcBef>
                <a:spcPts val="135"/>
              </a:spcBef>
            </a:pPr>
            <a:r>
              <a:rPr sz="1550" spc="25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  <a:p>
            <a:pPr marR="5080" algn="r">
              <a:lnSpc>
                <a:spcPts val="815"/>
              </a:lnSpc>
            </a:pPr>
            <a:r>
              <a:rPr sz="950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429643" y="2110207"/>
            <a:ext cx="240029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535"/>
              </a:lnSpc>
              <a:spcBef>
                <a:spcPts val="135"/>
              </a:spcBef>
            </a:pPr>
            <a:r>
              <a:rPr sz="1550" spc="25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  <a:p>
            <a:pPr marR="5080" algn="r">
              <a:lnSpc>
                <a:spcPts val="815"/>
              </a:lnSpc>
            </a:pPr>
            <a:r>
              <a:rPr sz="950" dirty="0">
                <a:latin typeface="Times New Roman"/>
                <a:cs typeface="Times New Roman"/>
              </a:rPr>
              <a:t>3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451749" y="378943"/>
            <a:ext cx="240029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535"/>
              </a:lnSpc>
              <a:spcBef>
                <a:spcPts val="135"/>
              </a:spcBef>
            </a:pPr>
            <a:r>
              <a:rPr sz="1550" spc="25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  <a:p>
            <a:pPr marR="5080" algn="r">
              <a:lnSpc>
                <a:spcPts val="815"/>
              </a:lnSpc>
            </a:pPr>
            <a:r>
              <a:rPr sz="950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74073" y="348996"/>
            <a:ext cx="9005570" cy="3429000"/>
            <a:chOff x="774073" y="348996"/>
            <a:chExt cx="9005570" cy="3429000"/>
          </a:xfrm>
        </p:grpSpPr>
        <p:sp>
          <p:nvSpPr>
            <p:cNvPr id="49" name="object 49"/>
            <p:cNvSpPr/>
            <p:nvPr/>
          </p:nvSpPr>
          <p:spPr>
            <a:xfrm>
              <a:off x="774073" y="348996"/>
              <a:ext cx="4549140" cy="3429000"/>
            </a:xfrm>
            <a:custGeom>
              <a:avLst/>
              <a:gdLst/>
              <a:ahLst/>
              <a:cxnLst/>
              <a:rect l="l" t="t" r="r" b="b"/>
              <a:pathLst>
                <a:path w="4549140" h="3429000">
                  <a:moveTo>
                    <a:pt x="13715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0" y="13715"/>
                  </a:lnTo>
                  <a:lnTo>
                    <a:pt x="13715" y="0"/>
                  </a:lnTo>
                  <a:close/>
                </a:path>
                <a:path w="4549140" h="3429000">
                  <a:moveTo>
                    <a:pt x="4536945" y="13715"/>
                  </a:moveTo>
                  <a:lnTo>
                    <a:pt x="4523229" y="0"/>
                  </a:lnTo>
                  <a:lnTo>
                    <a:pt x="13715" y="0"/>
                  </a:lnTo>
                  <a:lnTo>
                    <a:pt x="0" y="13715"/>
                  </a:lnTo>
                  <a:lnTo>
                    <a:pt x="4536945" y="13715"/>
                  </a:lnTo>
                  <a:close/>
                </a:path>
                <a:path w="4549140" h="3429000">
                  <a:moveTo>
                    <a:pt x="13716" y="3428999"/>
                  </a:moveTo>
                  <a:lnTo>
                    <a:pt x="13716" y="13715"/>
                  </a:lnTo>
                  <a:lnTo>
                    <a:pt x="0" y="13715"/>
                  </a:lnTo>
                  <a:lnTo>
                    <a:pt x="0" y="3428999"/>
                  </a:lnTo>
                  <a:lnTo>
                    <a:pt x="13716" y="3428999"/>
                  </a:lnTo>
                  <a:close/>
                </a:path>
                <a:path w="4549140" h="3429000">
                  <a:moveTo>
                    <a:pt x="4549137" y="3428999"/>
                  </a:moveTo>
                  <a:lnTo>
                    <a:pt x="4549137" y="0"/>
                  </a:lnTo>
                  <a:lnTo>
                    <a:pt x="4523229" y="0"/>
                  </a:lnTo>
                  <a:lnTo>
                    <a:pt x="4536945" y="13715"/>
                  </a:lnTo>
                  <a:lnTo>
                    <a:pt x="4536945" y="3428999"/>
                  </a:lnTo>
                  <a:lnTo>
                    <a:pt x="4549137" y="3428999"/>
                  </a:lnTo>
                  <a:close/>
                </a:path>
                <a:path w="4549140" h="3429000">
                  <a:moveTo>
                    <a:pt x="4536945" y="3428999"/>
                  </a:moveTo>
                  <a:lnTo>
                    <a:pt x="4536945" y="13715"/>
                  </a:lnTo>
                  <a:lnTo>
                    <a:pt x="4523229" y="13715"/>
                  </a:lnTo>
                  <a:lnTo>
                    <a:pt x="4523229" y="3428999"/>
                  </a:lnTo>
                  <a:lnTo>
                    <a:pt x="4536945" y="3428999"/>
                  </a:lnTo>
                  <a:close/>
                </a:path>
              </a:pathLst>
            </a:custGeom>
            <a:solidFill>
              <a:srgbClr val="98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364358" y="3613404"/>
              <a:ext cx="4415155" cy="165100"/>
            </a:xfrm>
            <a:custGeom>
              <a:avLst/>
              <a:gdLst/>
              <a:ahLst/>
              <a:cxnLst/>
              <a:rect l="l" t="t" r="r" b="b"/>
              <a:pathLst>
                <a:path w="4415155" h="165100">
                  <a:moveTo>
                    <a:pt x="4415028" y="164592"/>
                  </a:moveTo>
                  <a:lnTo>
                    <a:pt x="4415028" y="0"/>
                  </a:lnTo>
                  <a:lnTo>
                    <a:pt x="0" y="0"/>
                  </a:lnTo>
                  <a:lnTo>
                    <a:pt x="0" y="164592"/>
                  </a:lnTo>
                  <a:lnTo>
                    <a:pt x="12192" y="164592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4389120" y="25908"/>
                  </a:lnTo>
                  <a:lnTo>
                    <a:pt x="4389120" y="12192"/>
                  </a:lnTo>
                  <a:lnTo>
                    <a:pt x="4401312" y="25908"/>
                  </a:lnTo>
                  <a:lnTo>
                    <a:pt x="4401312" y="164592"/>
                  </a:lnTo>
                  <a:lnTo>
                    <a:pt x="4415028" y="164592"/>
                  </a:lnTo>
                  <a:close/>
                </a:path>
                <a:path w="4415155" h="165100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415155" h="165100">
                  <a:moveTo>
                    <a:pt x="25908" y="164592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164592"/>
                  </a:lnTo>
                  <a:lnTo>
                    <a:pt x="25908" y="164592"/>
                  </a:lnTo>
                  <a:close/>
                </a:path>
                <a:path w="4415155" h="165100">
                  <a:moveTo>
                    <a:pt x="4401312" y="25908"/>
                  </a:moveTo>
                  <a:lnTo>
                    <a:pt x="4389120" y="12192"/>
                  </a:lnTo>
                  <a:lnTo>
                    <a:pt x="4389120" y="25908"/>
                  </a:lnTo>
                  <a:lnTo>
                    <a:pt x="4401312" y="25908"/>
                  </a:lnTo>
                  <a:close/>
                </a:path>
                <a:path w="4415155" h="165100">
                  <a:moveTo>
                    <a:pt x="4401312" y="164592"/>
                  </a:moveTo>
                  <a:lnTo>
                    <a:pt x="4401312" y="25908"/>
                  </a:lnTo>
                  <a:lnTo>
                    <a:pt x="4389120" y="25908"/>
                  </a:lnTo>
                  <a:lnTo>
                    <a:pt x="4389120" y="164592"/>
                  </a:lnTo>
                  <a:lnTo>
                    <a:pt x="4401312" y="16459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9697" y="1563623"/>
              <a:ext cx="3375659" cy="533399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6263014" y="1589023"/>
            <a:ext cx="3176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Thermal</a:t>
            </a:r>
            <a:r>
              <a:rPr sz="2800" b="1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Equilibrium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74073" y="1641348"/>
            <a:ext cx="9144000" cy="5565775"/>
            <a:chOff x="774073" y="1641348"/>
            <a:chExt cx="9144000" cy="5565775"/>
          </a:xfrm>
        </p:grpSpPr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8470" y="1644395"/>
              <a:ext cx="457199" cy="380999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493898" y="1641348"/>
              <a:ext cx="467995" cy="388620"/>
            </a:xfrm>
            <a:custGeom>
              <a:avLst/>
              <a:gdLst/>
              <a:ahLst/>
              <a:cxnLst/>
              <a:rect l="l" t="t" r="r" b="b"/>
              <a:pathLst>
                <a:path w="467995" h="388619">
                  <a:moveTo>
                    <a:pt x="201168" y="94488"/>
                  </a:moveTo>
                  <a:lnTo>
                    <a:pt x="201168" y="3048"/>
                  </a:lnTo>
                  <a:lnTo>
                    <a:pt x="198120" y="0"/>
                  </a:lnTo>
                  <a:lnTo>
                    <a:pt x="192024" y="0"/>
                  </a:lnTo>
                  <a:lnTo>
                    <a:pt x="1524" y="190500"/>
                  </a:lnTo>
                  <a:lnTo>
                    <a:pt x="0" y="195072"/>
                  </a:lnTo>
                  <a:lnTo>
                    <a:pt x="1524" y="198120"/>
                  </a:lnTo>
                  <a:lnTo>
                    <a:pt x="9144" y="205740"/>
                  </a:lnTo>
                  <a:lnTo>
                    <a:pt x="9144" y="190500"/>
                  </a:lnTo>
                  <a:lnTo>
                    <a:pt x="12954" y="194310"/>
                  </a:lnTo>
                  <a:lnTo>
                    <a:pt x="190500" y="16764"/>
                  </a:lnTo>
                  <a:lnTo>
                    <a:pt x="190500" y="3048"/>
                  </a:lnTo>
                  <a:lnTo>
                    <a:pt x="199644" y="7620"/>
                  </a:lnTo>
                  <a:lnTo>
                    <a:pt x="199644" y="94488"/>
                  </a:lnTo>
                  <a:lnTo>
                    <a:pt x="201168" y="94488"/>
                  </a:lnTo>
                  <a:close/>
                </a:path>
                <a:path w="467995" h="388619">
                  <a:moveTo>
                    <a:pt x="12954" y="194310"/>
                  </a:moveTo>
                  <a:lnTo>
                    <a:pt x="9144" y="190500"/>
                  </a:lnTo>
                  <a:lnTo>
                    <a:pt x="9144" y="198120"/>
                  </a:lnTo>
                  <a:lnTo>
                    <a:pt x="12954" y="194310"/>
                  </a:lnTo>
                  <a:close/>
                </a:path>
                <a:path w="467995" h="388619">
                  <a:moveTo>
                    <a:pt x="199644" y="381000"/>
                  </a:moveTo>
                  <a:lnTo>
                    <a:pt x="12954" y="194310"/>
                  </a:lnTo>
                  <a:lnTo>
                    <a:pt x="9144" y="198120"/>
                  </a:lnTo>
                  <a:lnTo>
                    <a:pt x="9144" y="205740"/>
                  </a:lnTo>
                  <a:lnTo>
                    <a:pt x="190500" y="387096"/>
                  </a:lnTo>
                  <a:lnTo>
                    <a:pt x="190500" y="384048"/>
                  </a:lnTo>
                  <a:lnTo>
                    <a:pt x="199644" y="381000"/>
                  </a:lnTo>
                  <a:close/>
                </a:path>
                <a:path w="467995" h="388619">
                  <a:moveTo>
                    <a:pt x="199644" y="7620"/>
                  </a:moveTo>
                  <a:lnTo>
                    <a:pt x="190500" y="3048"/>
                  </a:lnTo>
                  <a:lnTo>
                    <a:pt x="190500" y="16764"/>
                  </a:lnTo>
                  <a:lnTo>
                    <a:pt x="199644" y="7620"/>
                  </a:lnTo>
                  <a:close/>
                </a:path>
                <a:path w="467995" h="388619">
                  <a:moveTo>
                    <a:pt x="199644" y="94488"/>
                  </a:moveTo>
                  <a:lnTo>
                    <a:pt x="199644" y="7620"/>
                  </a:lnTo>
                  <a:lnTo>
                    <a:pt x="190500" y="16764"/>
                  </a:lnTo>
                  <a:lnTo>
                    <a:pt x="190500" y="99060"/>
                  </a:lnTo>
                  <a:lnTo>
                    <a:pt x="192024" y="102108"/>
                  </a:lnTo>
                  <a:lnTo>
                    <a:pt x="195072" y="103632"/>
                  </a:lnTo>
                  <a:lnTo>
                    <a:pt x="195072" y="94488"/>
                  </a:lnTo>
                  <a:lnTo>
                    <a:pt x="199644" y="94488"/>
                  </a:lnTo>
                  <a:close/>
                </a:path>
                <a:path w="467995" h="388619">
                  <a:moveTo>
                    <a:pt x="461772" y="284988"/>
                  </a:moveTo>
                  <a:lnTo>
                    <a:pt x="195072" y="284988"/>
                  </a:lnTo>
                  <a:lnTo>
                    <a:pt x="192024" y="286512"/>
                  </a:lnTo>
                  <a:lnTo>
                    <a:pt x="190500" y="289560"/>
                  </a:lnTo>
                  <a:lnTo>
                    <a:pt x="190500" y="371856"/>
                  </a:lnTo>
                  <a:lnTo>
                    <a:pt x="195072" y="376428"/>
                  </a:lnTo>
                  <a:lnTo>
                    <a:pt x="195072" y="294132"/>
                  </a:lnTo>
                  <a:lnTo>
                    <a:pt x="201168" y="289560"/>
                  </a:lnTo>
                  <a:lnTo>
                    <a:pt x="201168" y="294132"/>
                  </a:lnTo>
                  <a:lnTo>
                    <a:pt x="457200" y="294132"/>
                  </a:lnTo>
                  <a:lnTo>
                    <a:pt x="457200" y="289560"/>
                  </a:lnTo>
                  <a:lnTo>
                    <a:pt x="461772" y="284988"/>
                  </a:lnTo>
                  <a:close/>
                </a:path>
                <a:path w="467995" h="388619">
                  <a:moveTo>
                    <a:pt x="199644" y="386334"/>
                  </a:moveTo>
                  <a:lnTo>
                    <a:pt x="199644" y="381000"/>
                  </a:lnTo>
                  <a:lnTo>
                    <a:pt x="190500" y="384048"/>
                  </a:lnTo>
                  <a:lnTo>
                    <a:pt x="190500" y="387096"/>
                  </a:lnTo>
                  <a:lnTo>
                    <a:pt x="192024" y="388620"/>
                  </a:lnTo>
                  <a:lnTo>
                    <a:pt x="198120" y="388620"/>
                  </a:lnTo>
                  <a:lnTo>
                    <a:pt x="199644" y="386334"/>
                  </a:lnTo>
                  <a:close/>
                </a:path>
                <a:path w="467995" h="388619">
                  <a:moveTo>
                    <a:pt x="467868" y="289560"/>
                  </a:moveTo>
                  <a:lnTo>
                    <a:pt x="467868" y="99060"/>
                  </a:lnTo>
                  <a:lnTo>
                    <a:pt x="466344" y="96012"/>
                  </a:lnTo>
                  <a:lnTo>
                    <a:pt x="461772" y="94488"/>
                  </a:lnTo>
                  <a:lnTo>
                    <a:pt x="195072" y="94488"/>
                  </a:lnTo>
                  <a:lnTo>
                    <a:pt x="201168" y="99060"/>
                  </a:lnTo>
                  <a:lnTo>
                    <a:pt x="201168" y="103632"/>
                  </a:lnTo>
                  <a:lnTo>
                    <a:pt x="457200" y="103632"/>
                  </a:lnTo>
                  <a:lnTo>
                    <a:pt x="457200" y="99060"/>
                  </a:lnTo>
                  <a:lnTo>
                    <a:pt x="461772" y="103632"/>
                  </a:lnTo>
                  <a:lnTo>
                    <a:pt x="461772" y="294132"/>
                  </a:lnTo>
                  <a:lnTo>
                    <a:pt x="466344" y="292608"/>
                  </a:lnTo>
                  <a:lnTo>
                    <a:pt x="467868" y="289560"/>
                  </a:lnTo>
                  <a:close/>
                </a:path>
                <a:path w="467995" h="388619">
                  <a:moveTo>
                    <a:pt x="201168" y="103632"/>
                  </a:moveTo>
                  <a:lnTo>
                    <a:pt x="201168" y="99060"/>
                  </a:lnTo>
                  <a:lnTo>
                    <a:pt x="195072" y="94488"/>
                  </a:lnTo>
                  <a:lnTo>
                    <a:pt x="195072" y="103632"/>
                  </a:lnTo>
                  <a:lnTo>
                    <a:pt x="201168" y="103632"/>
                  </a:lnTo>
                  <a:close/>
                </a:path>
                <a:path w="467995" h="388619">
                  <a:moveTo>
                    <a:pt x="201168" y="294132"/>
                  </a:moveTo>
                  <a:lnTo>
                    <a:pt x="201168" y="289560"/>
                  </a:lnTo>
                  <a:lnTo>
                    <a:pt x="195072" y="294132"/>
                  </a:lnTo>
                  <a:lnTo>
                    <a:pt x="201168" y="294132"/>
                  </a:lnTo>
                  <a:close/>
                </a:path>
                <a:path w="467995" h="388619">
                  <a:moveTo>
                    <a:pt x="201168" y="384048"/>
                  </a:moveTo>
                  <a:lnTo>
                    <a:pt x="201168" y="294132"/>
                  </a:lnTo>
                  <a:lnTo>
                    <a:pt x="195072" y="294132"/>
                  </a:lnTo>
                  <a:lnTo>
                    <a:pt x="195072" y="376428"/>
                  </a:lnTo>
                  <a:lnTo>
                    <a:pt x="199644" y="381000"/>
                  </a:lnTo>
                  <a:lnTo>
                    <a:pt x="199644" y="386334"/>
                  </a:lnTo>
                  <a:lnTo>
                    <a:pt x="201168" y="384048"/>
                  </a:lnTo>
                  <a:close/>
                </a:path>
                <a:path w="467995" h="388619">
                  <a:moveTo>
                    <a:pt x="461772" y="103632"/>
                  </a:moveTo>
                  <a:lnTo>
                    <a:pt x="457200" y="99060"/>
                  </a:lnTo>
                  <a:lnTo>
                    <a:pt x="457200" y="103632"/>
                  </a:lnTo>
                  <a:lnTo>
                    <a:pt x="461772" y="103632"/>
                  </a:lnTo>
                  <a:close/>
                </a:path>
                <a:path w="467995" h="388619">
                  <a:moveTo>
                    <a:pt x="461772" y="284988"/>
                  </a:moveTo>
                  <a:lnTo>
                    <a:pt x="461772" y="103632"/>
                  </a:lnTo>
                  <a:lnTo>
                    <a:pt x="457200" y="103632"/>
                  </a:lnTo>
                  <a:lnTo>
                    <a:pt x="457200" y="284988"/>
                  </a:lnTo>
                  <a:lnTo>
                    <a:pt x="461772" y="284988"/>
                  </a:lnTo>
                  <a:close/>
                </a:path>
                <a:path w="467995" h="388619">
                  <a:moveTo>
                    <a:pt x="461772" y="294132"/>
                  </a:moveTo>
                  <a:lnTo>
                    <a:pt x="461772" y="284988"/>
                  </a:lnTo>
                  <a:lnTo>
                    <a:pt x="457200" y="289560"/>
                  </a:lnTo>
                  <a:lnTo>
                    <a:pt x="457200" y="294132"/>
                  </a:lnTo>
                  <a:lnTo>
                    <a:pt x="461772" y="2941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74073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6" y="3428999"/>
                  </a:moveTo>
                  <a:lnTo>
                    <a:pt x="9143996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9143996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4452503" y="3575479"/>
            <a:ext cx="190500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350"/>
              </a:lnSpc>
              <a:spcBef>
                <a:spcPts val="125"/>
              </a:spcBef>
            </a:pPr>
            <a:r>
              <a:rPr sz="1350" spc="15" dirty="0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  <a:p>
            <a:pPr marL="125095">
              <a:lnSpc>
                <a:spcPts val="690"/>
              </a:lnSpc>
            </a:pPr>
            <a:r>
              <a:rPr sz="800" spc="10" dirty="0"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425841" y="3551910"/>
            <a:ext cx="215265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535"/>
              </a:lnSpc>
              <a:spcBef>
                <a:spcPts val="135"/>
              </a:spcBef>
            </a:pPr>
            <a:r>
              <a:rPr sz="1550" spc="20" dirty="0">
                <a:latin typeface="Times New Roman"/>
                <a:cs typeface="Times New Roman"/>
              </a:rPr>
              <a:t>E</a:t>
            </a:r>
            <a:endParaRPr sz="1550">
              <a:latin typeface="Times New Roman"/>
              <a:cs typeface="Times New Roman"/>
            </a:endParaRPr>
          </a:p>
          <a:p>
            <a:pPr marL="141605">
              <a:lnSpc>
                <a:spcPts val="815"/>
              </a:lnSpc>
            </a:pPr>
            <a:r>
              <a:rPr sz="950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430156" y="3839131"/>
            <a:ext cx="1575435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40" dirty="0">
                <a:latin typeface="Times New Roman"/>
                <a:cs typeface="Times New Roman"/>
              </a:rPr>
              <a:t>Thermal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spc="35" dirty="0">
                <a:latin typeface="Times New Roman"/>
                <a:cs typeface="Times New Roman"/>
              </a:rPr>
              <a:t>Equilibrium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940696" y="3561054"/>
            <a:ext cx="215265" cy="330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540"/>
              </a:lnSpc>
              <a:spcBef>
                <a:spcPts val="135"/>
              </a:spcBef>
            </a:pPr>
            <a:r>
              <a:rPr sz="1550" spc="20" dirty="0">
                <a:latin typeface="Times New Roman"/>
                <a:cs typeface="Times New Roman"/>
              </a:rPr>
              <a:t>E</a:t>
            </a:r>
            <a:endParaRPr sz="1550">
              <a:latin typeface="Times New Roman"/>
              <a:cs typeface="Times New Roman"/>
            </a:endParaRPr>
          </a:p>
          <a:p>
            <a:pPr marL="141605">
              <a:lnSpc>
                <a:spcPts val="819"/>
              </a:lnSpc>
            </a:pPr>
            <a:r>
              <a:rPr sz="950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774073" y="3777996"/>
            <a:ext cx="8951595" cy="2739390"/>
            <a:chOff x="774073" y="3777996"/>
            <a:chExt cx="8951595" cy="2739390"/>
          </a:xfrm>
        </p:grpSpPr>
        <p:sp>
          <p:nvSpPr>
            <p:cNvPr id="62" name="object 62"/>
            <p:cNvSpPr/>
            <p:nvPr/>
          </p:nvSpPr>
          <p:spPr>
            <a:xfrm>
              <a:off x="774073" y="3777996"/>
              <a:ext cx="4549140" cy="375285"/>
            </a:xfrm>
            <a:custGeom>
              <a:avLst/>
              <a:gdLst/>
              <a:ahLst/>
              <a:cxnLst/>
              <a:rect l="l" t="t" r="r" b="b"/>
              <a:pathLst>
                <a:path w="4549140" h="375285">
                  <a:moveTo>
                    <a:pt x="13716" y="350519"/>
                  </a:moveTo>
                  <a:lnTo>
                    <a:pt x="13716" y="0"/>
                  </a:lnTo>
                  <a:lnTo>
                    <a:pt x="0" y="0"/>
                  </a:lnTo>
                  <a:lnTo>
                    <a:pt x="0" y="374903"/>
                  </a:lnTo>
                  <a:lnTo>
                    <a:pt x="0" y="350519"/>
                  </a:lnTo>
                  <a:lnTo>
                    <a:pt x="13716" y="350519"/>
                  </a:lnTo>
                  <a:close/>
                </a:path>
                <a:path w="4549140" h="375285">
                  <a:moveTo>
                    <a:pt x="4536945" y="350519"/>
                  </a:moveTo>
                  <a:lnTo>
                    <a:pt x="0" y="350519"/>
                  </a:lnTo>
                  <a:lnTo>
                    <a:pt x="13716" y="362711"/>
                  </a:lnTo>
                  <a:lnTo>
                    <a:pt x="13716" y="374903"/>
                  </a:lnTo>
                  <a:lnTo>
                    <a:pt x="4523229" y="374903"/>
                  </a:lnTo>
                  <a:lnTo>
                    <a:pt x="4523229" y="362711"/>
                  </a:lnTo>
                  <a:lnTo>
                    <a:pt x="4536945" y="350519"/>
                  </a:lnTo>
                  <a:close/>
                </a:path>
                <a:path w="4549140" h="375285">
                  <a:moveTo>
                    <a:pt x="13716" y="374903"/>
                  </a:moveTo>
                  <a:lnTo>
                    <a:pt x="13716" y="362711"/>
                  </a:lnTo>
                  <a:lnTo>
                    <a:pt x="0" y="350519"/>
                  </a:lnTo>
                  <a:lnTo>
                    <a:pt x="0" y="374903"/>
                  </a:lnTo>
                  <a:lnTo>
                    <a:pt x="13716" y="374903"/>
                  </a:lnTo>
                  <a:close/>
                </a:path>
                <a:path w="4549140" h="375285">
                  <a:moveTo>
                    <a:pt x="4549137" y="374903"/>
                  </a:moveTo>
                  <a:lnTo>
                    <a:pt x="4549137" y="0"/>
                  </a:lnTo>
                  <a:lnTo>
                    <a:pt x="4523229" y="0"/>
                  </a:lnTo>
                  <a:lnTo>
                    <a:pt x="4523229" y="350519"/>
                  </a:lnTo>
                  <a:lnTo>
                    <a:pt x="4536945" y="350519"/>
                  </a:lnTo>
                  <a:lnTo>
                    <a:pt x="4536945" y="374903"/>
                  </a:lnTo>
                  <a:lnTo>
                    <a:pt x="4549137" y="374903"/>
                  </a:lnTo>
                  <a:close/>
                </a:path>
                <a:path w="4549140" h="375285">
                  <a:moveTo>
                    <a:pt x="4536945" y="374903"/>
                  </a:moveTo>
                  <a:lnTo>
                    <a:pt x="4536945" y="350519"/>
                  </a:lnTo>
                  <a:lnTo>
                    <a:pt x="4523229" y="362711"/>
                  </a:lnTo>
                  <a:lnTo>
                    <a:pt x="4523229" y="374903"/>
                  </a:lnTo>
                  <a:lnTo>
                    <a:pt x="4536945" y="374903"/>
                  </a:lnTo>
                  <a:close/>
                </a:path>
              </a:pathLst>
            </a:custGeom>
            <a:solidFill>
              <a:srgbClr val="98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564002" y="5489447"/>
              <a:ext cx="1146175" cy="1022985"/>
            </a:xfrm>
            <a:custGeom>
              <a:avLst/>
              <a:gdLst/>
              <a:ahLst/>
              <a:cxnLst/>
              <a:rect l="l" t="t" r="r" b="b"/>
              <a:pathLst>
                <a:path w="1146175" h="1022984">
                  <a:moveTo>
                    <a:pt x="1146047" y="1022603"/>
                  </a:moveTo>
                  <a:lnTo>
                    <a:pt x="1146047" y="0"/>
                  </a:lnTo>
                  <a:lnTo>
                    <a:pt x="0" y="0"/>
                  </a:lnTo>
                  <a:lnTo>
                    <a:pt x="0" y="1022603"/>
                  </a:lnTo>
                  <a:lnTo>
                    <a:pt x="1146047" y="102260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564011" y="5489445"/>
              <a:ext cx="1146175" cy="1022985"/>
            </a:xfrm>
            <a:custGeom>
              <a:avLst/>
              <a:gdLst/>
              <a:ahLst/>
              <a:cxnLst/>
              <a:rect l="l" t="t" r="r" b="b"/>
              <a:pathLst>
                <a:path w="1146175" h="1022984">
                  <a:moveTo>
                    <a:pt x="0" y="0"/>
                  </a:moveTo>
                  <a:lnTo>
                    <a:pt x="1146046" y="0"/>
                  </a:lnTo>
                  <a:lnTo>
                    <a:pt x="1146046" y="1022612"/>
                  </a:lnTo>
                  <a:lnTo>
                    <a:pt x="0" y="1022612"/>
                  </a:lnTo>
                  <a:lnTo>
                    <a:pt x="0" y="0"/>
                  </a:lnTo>
                  <a:close/>
                </a:path>
              </a:pathLst>
            </a:custGeom>
            <a:ln w="744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564011" y="5489445"/>
              <a:ext cx="1146175" cy="0"/>
            </a:xfrm>
            <a:custGeom>
              <a:avLst/>
              <a:gdLst/>
              <a:ahLst/>
              <a:cxnLst/>
              <a:rect l="l" t="t" r="r" b="b"/>
              <a:pathLst>
                <a:path w="1146175">
                  <a:moveTo>
                    <a:pt x="0" y="0"/>
                  </a:moveTo>
                  <a:lnTo>
                    <a:pt x="1146046" y="0"/>
                  </a:lnTo>
                </a:path>
              </a:pathLst>
            </a:custGeom>
            <a:ln w="69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10057" y="5489445"/>
              <a:ext cx="0" cy="1022985"/>
            </a:xfrm>
            <a:custGeom>
              <a:avLst/>
              <a:gdLst/>
              <a:ahLst/>
              <a:cxnLst/>
              <a:rect l="l" t="t" r="r" b="b"/>
              <a:pathLst>
                <a:path h="1022984">
                  <a:moveTo>
                    <a:pt x="0" y="0"/>
                  </a:moveTo>
                  <a:lnTo>
                    <a:pt x="0" y="1022612"/>
                  </a:lnTo>
                </a:path>
              </a:pathLst>
            </a:custGeom>
            <a:ln w="8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564011" y="5489445"/>
              <a:ext cx="0" cy="1022985"/>
            </a:xfrm>
            <a:custGeom>
              <a:avLst/>
              <a:gdLst/>
              <a:ahLst/>
              <a:cxnLst/>
              <a:rect l="l" t="t" r="r" b="b"/>
              <a:pathLst>
                <a:path h="1022984">
                  <a:moveTo>
                    <a:pt x="0" y="1022612"/>
                  </a:moveTo>
                  <a:lnTo>
                    <a:pt x="0" y="0"/>
                  </a:lnTo>
                </a:path>
              </a:pathLst>
            </a:custGeom>
            <a:ln w="8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998085" y="3954779"/>
              <a:ext cx="1146175" cy="2557780"/>
            </a:xfrm>
            <a:custGeom>
              <a:avLst/>
              <a:gdLst/>
              <a:ahLst/>
              <a:cxnLst/>
              <a:rect l="l" t="t" r="r" b="b"/>
              <a:pathLst>
                <a:path w="1146175" h="2557779">
                  <a:moveTo>
                    <a:pt x="1146047" y="2557271"/>
                  </a:moveTo>
                  <a:lnTo>
                    <a:pt x="1146047" y="0"/>
                  </a:lnTo>
                  <a:lnTo>
                    <a:pt x="0" y="0"/>
                  </a:lnTo>
                  <a:lnTo>
                    <a:pt x="0" y="2557271"/>
                  </a:lnTo>
                  <a:lnTo>
                    <a:pt x="1146047" y="2557271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998108" y="3954776"/>
              <a:ext cx="1146175" cy="2557780"/>
            </a:xfrm>
            <a:custGeom>
              <a:avLst/>
              <a:gdLst/>
              <a:ahLst/>
              <a:cxnLst/>
              <a:rect l="l" t="t" r="r" b="b"/>
              <a:pathLst>
                <a:path w="1146175" h="2557779">
                  <a:moveTo>
                    <a:pt x="0" y="0"/>
                  </a:moveTo>
                  <a:lnTo>
                    <a:pt x="1146046" y="0"/>
                  </a:lnTo>
                  <a:lnTo>
                    <a:pt x="1146046" y="2557282"/>
                  </a:lnTo>
                  <a:lnTo>
                    <a:pt x="0" y="2557282"/>
                  </a:lnTo>
                  <a:lnTo>
                    <a:pt x="0" y="0"/>
                  </a:lnTo>
                  <a:close/>
                </a:path>
              </a:pathLst>
            </a:custGeom>
            <a:ln w="785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998108" y="3954776"/>
              <a:ext cx="1146175" cy="0"/>
            </a:xfrm>
            <a:custGeom>
              <a:avLst/>
              <a:gdLst/>
              <a:ahLst/>
              <a:cxnLst/>
              <a:rect l="l" t="t" r="r" b="b"/>
              <a:pathLst>
                <a:path w="1146175">
                  <a:moveTo>
                    <a:pt x="0" y="0"/>
                  </a:moveTo>
                  <a:lnTo>
                    <a:pt x="1146046" y="0"/>
                  </a:lnTo>
                </a:path>
              </a:pathLst>
            </a:custGeom>
            <a:ln w="69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144155" y="3954776"/>
              <a:ext cx="0" cy="2557780"/>
            </a:xfrm>
            <a:custGeom>
              <a:avLst/>
              <a:gdLst/>
              <a:ahLst/>
              <a:cxnLst/>
              <a:rect l="l" t="t" r="r" b="b"/>
              <a:pathLst>
                <a:path h="2557779">
                  <a:moveTo>
                    <a:pt x="0" y="0"/>
                  </a:moveTo>
                  <a:lnTo>
                    <a:pt x="0" y="2557282"/>
                  </a:lnTo>
                </a:path>
              </a:pathLst>
            </a:custGeom>
            <a:ln w="8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998108" y="3954776"/>
              <a:ext cx="0" cy="2557780"/>
            </a:xfrm>
            <a:custGeom>
              <a:avLst/>
              <a:gdLst/>
              <a:ahLst/>
              <a:cxnLst/>
              <a:rect l="l" t="t" r="r" b="b"/>
              <a:pathLst>
                <a:path h="2557779">
                  <a:moveTo>
                    <a:pt x="0" y="2557282"/>
                  </a:moveTo>
                  <a:lnTo>
                    <a:pt x="0" y="0"/>
                  </a:lnTo>
                </a:path>
              </a:pathLst>
            </a:custGeom>
            <a:ln w="8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430646" y="4722875"/>
              <a:ext cx="1146175" cy="1789430"/>
            </a:xfrm>
            <a:custGeom>
              <a:avLst/>
              <a:gdLst/>
              <a:ahLst/>
              <a:cxnLst/>
              <a:rect l="l" t="t" r="r" b="b"/>
              <a:pathLst>
                <a:path w="1146175" h="1789429">
                  <a:moveTo>
                    <a:pt x="1146047" y="1789175"/>
                  </a:moveTo>
                  <a:lnTo>
                    <a:pt x="1146047" y="0"/>
                  </a:lnTo>
                  <a:lnTo>
                    <a:pt x="0" y="0"/>
                  </a:lnTo>
                  <a:lnTo>
                    <a:pt x="0" y="1789175"/>
                  </a:lnTo>
                  <a:lnTo>
                    <a:pt x="1146047" y="178917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430670" y="4722882"/>
              <a:ext cx="1146175" cy="1789430"/>
            </a:xfrm>
            <a:custGeom>
              <a:avLst/>
              <a:gdLst/>
              <a:ahLst/>
              <a:cxnLst/>
              <a:rect l="l" t="t" r="r" b="b"/>
              <a:pathLst>
                <a:path w="1146175" h="1789429">
                  <a:moveTo>
                    <a:pt x="0" y="0"/>
                  </a:moveTo>
                  <a:lnTo>
                    <a:pt x="1146046" y="0"/>
                  </a:lnTo>
                  <a:lnTo>
                    <a:pt x="1146046" y="1789176"/>
                  </a:lnTo>
                  <a:lnTo>
                    <a:pt x="0" y="1789176"/>
                  </a:lnTo>
                  <a:lnTo>
                    <a:pt x="0" y="0"/>
                  </a:lnTo>
                  <a:close/>
                </a:path>
              </a:pathLst>
            </a:custGeom>
            <a:ln w="772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430670" y="4722882"/>
              <a:ext cx="1146175" cy="0"/>
            </a:xfrm>
            <a:custGeom>
              <a:avLst/>
              <a:gdLst/>
              <a:ahLst/>
              <a:cxnLst/>
              <a:rect l="l" t="t" r="r" b="b"/>
              <a:pathLst>
                <a:path w="1146175">
                  <a:moveTo>
                    <a:pt x="0" y="0"/>
                  </a:moveTo>
                  <a:lnTo>
                    <a:pt x="1146046" y="0"/>
                  </a:lnTo>
                </a:path>
              </a:pathLst>
            </a:custGeom>
            <a:ln w="69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576717" y="4722882"/>
              <a:ext cx="0" cy="1789430"/>
            </a:xfrm>
            <a:custGeom>
              <a:avLst/>
              <a:gdLst/>
              <a:ahLst/>
              <a:cxnLst/>
              <a:rect l="l" t="t" r="r" b="b"/>
              <a:pathLst>
                <a:path h="1789429">
                  <a:moveTo>
                    <a:pt x="0" y="0"/>
                  </a:moveTo>
                  <a:lnTo>
                    <a:pt x="0" y="1789176"/>
                  </a:lnTo>
                </a:path>
              </a:pathLst>
            </a:custGeom>
            <a:ln w="8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430670" y="4722882"/>
              <a:ext cx="0" cy="1789430"/>
            </a:xfrm>
            <a:custGeom>
              <a:avLst/>
              <a:gdLst/>
              <a:ahLst/>
              <a:cxnLst/>
              <a:rect l="l" t="t" r="r" b="b"/>
              <a:pathLst>
                <a:path h="1789429">
                  <a:moveTo>
                    <a:pt x="0" y="1789176"/>
                  </a:moveTo>
                  <a:lnTo>
                    <a:pt x="0" y="0"/>
                  </a:lnTo>
                </a:path>
              </a:pathLst>
            </a:custGeom>
            <a:ln w="8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420761" y="6512058"/>
              <a:ext cx="4299585" cy="0"/>
            </a:xfrm>
            <a:custGeom>
              <a:avLst/>
              <a:gdLst/>
              <a:ahLst/>
              <a:cxnLst/>
              <a:rect l="l" t="t" r="r" b="b"/>
              <a:pathLst>
                <a:path w="4299584">
                  <a:moveTo>
                    <a:pt x="0" y="0"/>
                  </a:moveTo>
                  <a:lnTo>
                    <a:pt x="0" y="0"/>
                  </a:lnTo>
                </a:path>
                <a:path w="4299584">
                  <a:moveTo>
                    <a:pt x="178302" y="0"/>
                  </a:moveTo>
                  <a:lnTo>
                    <a:pt x="178302" y="0"/>
                  </a:lnTo>
                </a:path>
                <a:path w="4299584">
                  <a:moveTo>
                    <a:pt x="358140" y="0"/>
                  </a:moveTo>
                  <a:lnTo>
                    <a:pt x="358140" y="0"/>
                  </a:lnTo>
                </a:path>
                <a:path w="4299584">
                  <a:moveTo>
                    <a:pt x="537978" y="0"/>
                  </a:moveTo>
                  <a:lnTo>
                    <a:pt x="537978" y="0"/>
                  </a:lnTo>
                </a:path>
                <a:path w="4299584">
                  <a:moveTo>
                    <a:pt x="716281" y="0"/>
                  </a:moveTo>
                  <a:lnTo>
                    <a:pt x="716281" y="0"/>
                  </a:lnTo>
                </a:path>
                <a:path w="4299584">
                  <a:moveTo>
                    <a:pt x="894584" y="0"/>
                  </a:moveTo>
                  <a:lnTo>
                    <a:pt x="894584" y="0"/>
                  </a:lnTo>
                </a:path>
                <a:path w="4299584">
                  <a:moveTo>
                    <a:pt x="1074421" y="0"/>
                  </a:moveTo>
                  <a:lnTo>
                    <a:pt x="1074421" y="0"/>
                  </a:lnTo>
                </a:path>
                <a:path w="4299584">
                  <a:moveTo>
                    <a:pt x="1254259" y="0"/>
                  </a:moveTo>
                  <a:lnTo>
                    <a:pt x="1254259" y="0"/>
                  </a:lnTo>
                </a:path>
                <a:path w="4299584">
                  <a:moveTo>
                    <a:pt x="1432562" y="0"/>
                  </a:moveTo>
                  <a:lnTo>
                    <a:pt x="1432562" y="0"/>
                  </a:lnTo>
                </a:path>
                <a:path w="4299584">
                  <a:moveTo>
                    <a:pt x="1612399" y="0"/>
                  </a:moveTo>
                  <a:lnTo>
                    <a:pt x="1612399" y="0"/>
                  </a:lnTo>
                </a:path>
                <a:path w="4299584">
                  <a:moveTo>
                    <a:pt x="1790702" y="0"/>
                  </a:moveTo>
                  <a:lnTo>
                    <a:pt x="1790702" y="0"/>
                  </a:lnTo>
                </a:path>
                <a:path w="4299584">
                  <a:moveTo>
                    <a:pt x="1970540" y="0"/>
                  </a:moveTo>
                  <a:lnTo>
                    <a:pt x="1970540" y="0"/>
                  </a:lnTo>
                </a:path>
                <a:path w="4299584">
                  <a:moveTo>
                    <a:pt x="2150361" y="0"/>
                  </a:moveTo>
                  <a:lnTo>
                    <a:pt x="2150361" y="0"/>
                  </a:lnTo>
                </a:path>
                <a:path w="4299584">
                  <a:moveTo>
                    <a:pt x="2328680" y="0"/>
                  </a:moveTo>
                  <a:lnTo>
                    <a:pt x="2328680" y="0"/>
                  </a:lnTo>
                </a:path>
                <a:path w="4299584">
                  <a:moveTo>
                    <a:pt x="2508502" y="0"/>
                  </a:moveTo>
                  <a:lnTo>
                    <a:pt x="2508502" y="0"/>
                  </a:lnTo>
                </a:path>
                <a:path w="4299584">
                  <a:moveTo>
                    <a:pt x="2686821" y="0"/>
                  </a:moveTo>
                  <a:lnTo>
                    <a:pt x="2686821" y="0"/>
                  </a:lnTo>
                </a:path>
                <a:path w="4299584">
                  <a:moveTo>
                    <a:pt x="2866642" y="0"/>
                  </a:moveTo>
                  <a:lnTo>
                    <a:pt x="2866642" y="0"/>
                  </a:lnTo>
                </a:path>
                <a:path w="4299584">
                  <a:moveTo>
                    <a:pt x="3044962" y="0"/>
                  </a:moveTo>
                  <a:lnTo>
                    <a:pt x="3044962" y="0"/>
                  </a:lnTo>
                </a:path>
                <a:path w="4299584">
                  <a:moveTo>
                    <a:pt x="3224783" y="0"/>
                  </a:moveTo>
                  <a:lnTo>
                    <a:pt x="3224783" y="0"/>
                  </a:lnTo>
                </a:path>
                <a:path w="4299584">
                  <a:moveTo>
                    <a:pt x="3404621" y="0"/>
                  </a:moveTo>
                  <a:lnTo>
                    <a:pt x="3404621" y="0"/>
                  </a:lnTo>
                </a:path>
                <a:path w="4299584">
                  <a:moveTo>
                    <a:pt x="3582923" y="0"/>
                  </a:moveTo>
                  <a:lnTo>
                    <a:pt x="3582923" y="0"/>
                  </a:lnTo>
                </a:path>
                <a:path w="4299584">
                  <a:moveTo>
                    <a:pt x="3761243" y="0"/>
                  </a:moveTo>
                  <a:lnTo>
                    <a:pt x="3761243" y="0"/>
                  </a:lnTo>
                </a:path>
                <a:path w="4299584">
                  <a:moveTo>
                    <a:pt x="3941064" y="0"/>
                  </a:moveTo>
                  <a:lnTo>
                    <a:pt x="3941064" y="0"/>
                  </a:lnTo>
                </a:path>
                <a:path w="4299584">
                  <a:moveTo>
                    <a:pt x="4120902" y="0"/>
                  </a:moveTo>
                  <a:lnTo>
                    <a:pt x="4120902" y="0"/>
                  </a:lnTo>
                </a:path>
                <a:path w="4299584">
                  <a:moveTo>
                    <a:pt x="4299205" y="0"/>
                  </a:moveTo>
                  <a:lnTo>
                    <a:pt x="4299205" y="0"/>
                  </a:lnTo>
                </a:path>
                <a:path w="4299584">
                  <a:moveTo>
                    <a:pt x="0" y="0"/>
                  </a:moveTo>
                  <a:lnTo>
                    <a:pt x="4299205" y="0"/>
                  </a:lnTo>
                </a:path>
              </a:pathLst>
            </a:custGeom>
            <a:ln w="108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8936110" y="6516875"/>
            <a:ext cx="12128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5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044313" y="6640878"/>
            <a:ext cx="72390" cy="1377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15" dirty="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05459" y="6496104"/>
            <a:ext cx="13589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1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130427" y="6638360"/>
            <a:ext cx="7937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977770" y="6753095"/>
            <a:ext cx="150304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75" dirty="0">
                <a:latin typeface="Times New Roman"/>
                <a:cs typeface="Times New Roman"/>
              </a:rPr>
              <a:t>Population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Inversion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473070" y="6505248"/>
            <a:ext cx="13589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1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598038" y="6645981"/>
            <a:ext cx="7937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445638" y="3650797"/>
            <a:ext cx="15557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1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593466" y="3793054"/>
            <a:ext cx="7937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884294" y="4391461"/>
            <a:ext cx="229235" cy="297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114"/>
              </a:spcBef>
            </a:pPr>
            <a:r>
              <a:rPr sz="1400" spc="1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ts val="730"/>
              </a:lnSpc>
            </a:pPr>
            <a:r>
              <a:rPr sz="850" dirty="0">
                <a:latin typeface="Times New Roman"/>
                <a:cs typeface="Times New Roman"/>
              </a:rPr>
              <a:t>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037463" y="5159557"/>
            <a:ext cx="229235" cy="297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114"/>
              </a:spcBef>
            </a:pPr>
            <a:r>
              <a:rPr sz="1400" spc="1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ts val="730"/>
              </a:lnSpc>
            </a:pPr>
            <a:r>
              <a:rPr sz="850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1226701" y="3777996"/>
            <a:ext cx="8552815" cy="3260090"/>
            <a:chOff x="1226701" y="3777996"/>
            <a:chExt cx="8552815" cy="3260090"/>
          </a:xfrm>
        </p:grpSpPr>
        <p:sp>
          <p:nvSpPr>
            <p:cNvPr id="91" name="object 91"/>
            <p:cNvSpPr/>
            <p:nvPr/>
          </p:nvSpPr>
          <p:spPr>
            <a:xfrm>
              <a:off x="5364358" y="3777996"/>
              <a:ext cx="4415155" cy="3260090"/>
            </a:xfrm>
            <a:custGeom>
              <a:avLst/>
              <a:gdLst/>
              <a:ahLst/>
              <a:cxnLst/>
              <a:rect l="l" t="t" r="r" b="b"/>
              <a:pathLst>
                <a:path w="4415155" h="3260090">
                  <a:moveTo>
                    <a:pt x="25908" y="3233927"/>
                  </a:moveTo>
                  <a:lnTo>
                    <a:pt x="25908" y="0"/>
                  </a:lnTo>
                  <a:lnTo>
                    <a:pt x="0" y="0"/>
                  </a:lnTo>
                  <a:lnTo>
                    <a:pt x="0" y="3259835"/>
                  </a:lnTo>
                  <a:lnTo>
                    <a:pt x="12192" y="3259835"/>
                  </a:lnTo>
                  <a:lnTo>
                    <a:pt x="12192" y="3233927"/>
                  </a:lnTo>
                  <a:lnTo>
                    <a:pt x="25908" y="3233927"/>
                  </a:lnTo>
                  <a:close/>
                </a:path>
                <a:path w="4415155" h="3260090">
                  <a:moveTo>
                    <a:pt x="4401312" y="3233927"/>
                  </a:moveTo>
                  <a:lnTo>
                    <a:pt x="12192" y="3233927"/>
                  </a:lnTo>
                  <a:lnTo>
                    <a:pt x="25908" y="3247643"/>
                  </a:lnTo>
                  <a:lnTo>
                    <a:pt x="25908" y="3259835"/>
                  </a:lnTo>
                  <a:lnTo>
                    <a:pt x="4389120" y="3259835"/>
                  </a:lnTo>
                  <a:lnTo>
                    <a:pt x="4389120" y="3247643"/>
                  </a:lnTo>
                  <a:lnTo>
                    <a:pt x="4401312" y="3233927"/>
                  </a:lnTo>
                  <a:close/>
                </a:path>
                <a:path w="4415155" h="3260090">
                  <a:moveTo>
                    <a:pt x="25908" y="3259835"/>
                  </a:moveTo>
                  <a:lnTo>
                    <a:pt x="25908" y="3247643"/>
                  </a:lnTo>
                  <a:lnTo>
                    <a:pt x="12192" y="3233927"/>
                  </a:lnTo>
                  <a:lnTo>
                    <a:pt x="12192" y="3259835"/>
                  </a:lnTo>
                  <a:lnTo>
                    <a:pt x="25908" y="3259835"/>
                  </a:lnTo>
                  <a:close/>
                </a:path>
                <a:path w="4415155" h="3260090">
                  <a:moveTo>
                    <a:pt x="4415028" y="3259835"/>
                  </a:moveTo>
                  <a:lnTo>
                    <a:pt x="4415028" y="0"/>
                  </a:lnTo>
                  <a:lnTo>
                    <a:pt x="4389120" y="0"/>
                  </a:lnTo>
                  <a:lnTo>
                    <a:pt x="4389120" y="3233927"/>
                  </a:lnTo>
                  <a:lnTo>
                    <a:pt x="4401312" y="3233927"/>
                  </a:lnTo>
                  <a:lnTo>
                    <a:pt x="4401312" y="3259835"/>
                  </a:lnTo>
                  <a:lnTo>
                    <a:pt x="4415028" y="3259835"/>
                  </a:lnTo>
                  <a:close/>
                </a:path>
                <a:path w="4415155" h="3260090">
                  <a:moveTo>
                    <a:pt x="4401312" y="3259835"/>
                  </a:moveTo>
                  <a:lnTo>
                    <a:pt x="4401312" y="3233927"/>
                  </a:lnTo>
                  <a:lnTo>
                    <a:pt x="4389120" y="3247643"/>
                  </a:lnTo>
                  <a:lnTo>
                    <a:pt x="4389120" y="3259835"/>
                  </a:lnTo>
                  <a:lnTo>
                    <a:pt x="4401312" y="3259835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6701" y="5373623"/>
              <a:ext cx="3336032" cy="533399"/>
            </a:xfrm>
            <a:prstGeom prst="rect">
              <a:avLst/>
            </a:prstGeom>
          </p:spPr>
        </p:pic>
      </p:grpSp>
      <p:sp>
        <p:nvSpPr>
          <p:cNvPr id="93" name="object 93"/>
          <p:cNvSpPr txBox="1"/>
          <p:nvPr/>
        </p:nvSpPr>
        <p:spPr>
          <a:xfrm>
            <a:off x="1310017" y="5399022"/>
            <a:ext cx="3136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solidFill>
                  <a:srgbClr val="FFFFFF"/>
                </a:solidFill>
                <a:latin typeface="Times New Roman"/>
                <a:cs typeface="Times New Roman"/>
              </a:rPr>
              <a:t>Population</a:t>
            </a:r>
            <a:r>
              <a:rPr sz="28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Inversion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774073" y="5519928"/>
            <a:ext cx="4427220" cy="1687195"/>
            <a:chOff x="774073" y="5519928"/>
            <a:chExt cx="4427220" cy="1687195"/>
          </a:xfrm>
        </p:grpSpPr>
        <p:pic>
          <p:nvPicPr>
            <p:cNvPr id="95" name="object 9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6469" y="5530595"/>
              <a:ext cx="457199" cy="380999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4731898" y="5519928"/>
              <a:ext cx="469900" cy="403860"/>
            </a:xfrm>
            <a:custGeom>
              <a:avLst/>
              <a:gdLst/>
              <a:ahLst/>
              <a:cxnLst/>
              <a:rect l="l" t="t" r="r" b="b"/>
              <a:pathLst>
                <a:path w="469900" h="403860">
                  <a:moveTo>
                    <a:pt x="271272" y="102108"/>
                  </a:moveTo>
                  <a:lnTo>
                    <a:pt x="0" y="102108"/>
                  </a:lnTo>
                  <a:lnTo>
                    <a:pt x="0" y="301752"/>
                  </a:lnTo>
                  <a:lnTo>
                    <a:pt x="4572" y="301752"/>
                  </a:lnTo>
                  <a:lnTo>
                    <a:pt x="4572" y="111252"/>
                  </a:lnTo>
                  <a:lnTo>
                    <a:pt x="10668" y="106680"/>
                  </a:lnTo>
                  <a:lnTo>
                    <a:pt x="10668" y="111252"/>
                  </a:lnTo>
                  <a:lnTo>
                    <a:pt x="266700" y="111252"/>
                  </a:lnTo>
                  <a:lnTo>
                    <a:pt x="266700" y="106680"/>
                  </a:lnTo>
                  <a:lnTo>
                    <a:pt x="271272" y="102108"/>
                  </a:lnTo>
                  <a:close/>
                </a:path>
                <a:path w="469900" h="403860">
                  <a:moveTo>
                    <a:pt x="10668" y="111252"/>
                  </a:moveTo>
                  <a:lnTo>
                    <a:pt x="10668" y="106680"/>
                  </a:lnTo>
                  <a:lnTo>
                    <a:pt x="4572" y="111252"/>
                  </a:lnTo>
                  <a:lnTo>
                    <a:pt x="10668" y="111252"/>
                  </a:lnTo>
                  <a:close/>
                </a:path>
                <a:path w="469900" h="403860">
                  <a:moveTo>
                    <a:pt x="10668" y="292608"/>
                  </a:moveTo>
                  <a:lnTo>
                    <a:pt x="10668" y="111252"/>
                  </a:lnTo>
                  <a:lnTo>
                    <a:pt x="4572" y="111252"/>
                  </a:lnTo>
                  <a:lnTo>
                    <a:pt x="4572" y="292608"/>
                  </a:lnTo>
                  <a:lnTo>
                    <a:pt x="10668" y="292608"/>
                  </a:lnTo>
                  <a:close/>
                </a:path>
                <a:path w="469900" h="403860">
                  <a:moveTo>
                    <a:pt x="277368" y="379476"/>
                  </a:moveTo>
                  <a:lnTo>
                    <a:pt x="277368" y="292608"/>
                  </a:lnTo>
                  <a:lnTo>
                    <a:pt x="4572" y="292608"/>
                  </a:lnTo>
                  <a:lnTo>
                    <a:pt x="10668" y="297180"/>
                  </a:lnTo>
                  <a:lnTo>
                    <a:pt x="10668" y="301752"/>
                  </a:lnTo>
                  <a:lnTo>
                    <a:pt x="266700" y="301752"/>
                  </a:lnTo>
                  <a:lnTo>
                    <a:pt x="266700" y="297180"/>
                  </a:lnTo>
                  <a:lnTo>
                    <a:pt x="271272" y="301752"/>
                  </a:lnTo>
                  <a:lnTo>
                    <a:pt x="271272" y="385572"/>
                  </a:lnTo>
                  <a:lnTo>
                    <a:pt x="277368" y="379476"/>
                  </a:lnTo>
                  <a:close/>
                </a:path>
                <a:path w="469900" h="403860">
                  <a:moveTo>
                    <a:pt x="10668" y="301752"/>
                  </a:moveTo>
                  <a:lnTo>
                    <a:pt x="10668" y="297180"/>
                  </a:lnTo>
                  <a:lnTo>
                    <a:pt x="4572" y="292608"/>
                  </a:lnTo>
                  <a:lnTo>
                    <a:pt x="4572" y="301752"/>
                  </a:lnTo>
                  <a:lnTo>
                    <a:pt x="10668" y="301752"/>
                  </a:lnTo>
                  <a:close/>
                </a:path>
                <a:path w="469900" h="403860">
                  <a:moveTo>
                    <a:pt x="469392" y="201168"/>
                  </a:moveTo>
                  <a:lnTo>
                    <a:pt x="266700" y="0"/>
                  </a:lnTo>
                  <a:lnTo>
                    <a:pt x="266700" y="102108"/>
                  </a:lnTo>
                  <a:lnTo>
                    <a:pt x="268224" y="102108"/>
                  </a:lnTo>
                  <a:lnTo>
                    <a:pt x="268224" y="15240"/>
                  </a:lnTo>
                  <a:lnTo>
                    <a:pt x="277368" y="10668"/>
                  </a:lnTo>
                  <a:lnTo>
                    <a:pt x="277368" y="24384"/>
                  </a:lnTo>
                  <a:lnTo>
                    <a:pt x="454914" y="201930"/>
                  </a:lnTo>
                  <a:lnTo>
                    <a:pt x="458724" y="198120"/>
                  </a:lnTo>
                  <a:lnTo>
                    <a:pt x="458724" y="211836"/>
                  </a:lnTo>
                  <a:lnTo>
                    <a:pt x="469392" y="201168"/>
                  </a:lnTo>
                  <a:close/>
                </a:path>
                <a:path w="469900" h="403860">
                  <a:moveTo>
                    <a:pt x="271272" y="111252"/>
                  </a:moveTo>
                  <a:lnTo>
                    <a:pt x="271272" y="102108"/>
                  </a:lnTo>
                  <a:lnTo>
                    <a:pt x="266700" y="106680"/>
                  </a:lnTo>
                  <a:lnTo>
                    <a:pt x="266700" y="111252"/>
                  </a:lnTo>
                  <a:lnTo>
                    <a:pt x="271272" y="111252"/>
                  </a:lnTo>
                  <a:close/>
                </a:path>
                <a:path w="469900" h="403860">
                  <a:moveTo>
                    <a:pt x="271272" y="301752"/>
                  </a:moveTo>
                  <a:lnTo>
                    <a:pt x="266700" y="297180"/>
                  </a:lnTo>
                  <a:lnTo>
                    <a:pt x="266700" y="301752"/>
                  </a:lnTo>
                  <a:lnTo>
                    <a:pt x="271272" y="301752"/>
                  </a:lnTo>
                  <a:close/>
                </a:path>
                <a:path w="469900" h="403860">
                  <a:moveTo>
                    <a:pt x="271272" y="385572"/>
                  </a:moveTo>
                  <a:lnTo>
                    <a:pt x="271272" y="301752"/>
                  </a:lnTo>
                  <a:lnTo>
                    <a:pt x="266700" y="301752"/>
                  </a:lnTo>
                  <a:lnTo>
                    <a:pt x="266700" y="403860"/>
                  </a:lnTo>
                  <a:lnTo>
                    <a:pt x="268224" y="402336"/>
                  </a:lnTo>
                  <a:lnTo>
                    <a:pt x="268224" y="388620"/>
                  </a:lnTo>
                  <a:lnTo>
                    <a:pt x="271272" y="385572"/>
                  </a:lnTo>
                  <a:close/>
                </a:path>
                <a:path w="469900" h="403860">
                  <a:moveTo>
                    <a:pt x="277368" y="24384"/>
                  </a:moveTo>
                  <a:lnTo>
                    <a:pt x="277368" y="10668"/>
                  </a:lnTo>
                  <a:lnTo>
                    <a:pt x="268224" y="15240"/>
                  </a:lnTo>
                  <a:lnTo>
                    <a:pt x="277368" y="24384"/>
                  </a:lnTo>
                  <a:close/>
                </a:path>
                <a:path w="469900" h="403860">
                  <a:moveTo>
                    <a:pt x="277368" y="111252"/>
                  </a:moveTo>
                  <a:lnTo>
                    <a:pt x="277368" y="24384"/>
                  </a:lnTo>
                  <a:lnTo>
                    <a:pt x="268224" y="15240"/>
                  </a:lnTo>
                  <a:lnTo>
                    <a:pt x="268224" y="102108"/>
                  </a:lnTo>
                  <a:lnTo>
                    <a:pt x="271272" y="102108"/>
                  </a:lnTo>
                  <a:lnTo>
                    <a:pt x="271272" y="111252"/>
                  </a:lnTo>
                  <a:lnTo>
                    <a:pt x="277368" y="111252"/>
                  </a:lnTo>
                  <a:close/>
                </a:path>
                <a:path w="469900" h="403860">
                  <a:moveTo>
                    <a:pt x="458724" y="211836"/>
                  </a:moveTo>
                  <a:lnTo>
                    <a:pt x="458724" y="205740"/>
                  </a:lnTo>
                  <a:lnTo>
                    <a:pt x="454914" y="201930"/>
                  </a:lnTo>
                  <a:lnTo>
                    <a:pt x="268224" y="388620"/>
                  </a:lnTo>
                  <a:lnTo>
                    <a:pt x="277368" y="391668"/>
                  </a:lnTo>
                  <a:lnTo>
                    <a:pt x="277368" y="393192"/>
                  </a:lnTo>
                  <a:lnTo>
                    <a:pt x="458724" y="211836"/>
                  </a:lnTo>
                  <a:close/>
                </a:path>
                <a:path w="469900" h="403860">
                  <a:moveTo>
                    <a:pt x="277368" y="393192"/>
                  </a:moveTo>
                  <a:lnTo>
                    <a:pt x="277368" y="391668"/>
                  </a:lnTo>
                  <a:lnTo>
                    <a:pt x="268224" y="388620"/>
                  </a:lnTo>
                  <a:lnTo>
                    <a:pt x="268224" y="402336"/>
                  </a:lnTo>
                  <a:lnTo>
                    <a:pt x="277368" y="393192"/>
                  </a:lnTo>
                  <a:close/>
                </a:path>
                <a:path w="469900" h="403860">
                  <a:moveTo>
                    <a:pt x="458724" y="205740"/>
                  </a:moveTo>
                  <a:lnTo>
                    <a:pt x="458724" y="198120"/>
                  </a:lnTo>
                  <a:lnTo>
                    <a:pt x="454914" y="201930"/>
                  </a:lnTo>
                  <a:lnTo>
                    <a:pt x="458724" y="205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073" y="6248399"/>
              <a:ext cx="3755132" cy="958595"/>
            </a:xfrm>
            <a:prstGeom prst="rect">
              <a:avLst/>
            </a:prstGeom>
          </p:spPr>
        </p:pic>
      </p:grpSp>
      <p:sp>
        <p:nvSpPr>
          <p:cNvPr id="98" name="object 98"/>
          <p:cNvSpPr txBox="1"/>
          <p:nvPr/>
        </p:nvSpPr>
        <p:spPr>
          <a:xfrm>
            <a:off x="852812" y="6273797"/>
            <a:ext cx="346582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i="1" spc="-10" dirty="0">
                <a:solidFill>
                  <a:srgbClr val="0D0D0D"/>
                </a:solidFill>
                <a:latin typeface="Times New Roman"/>
                <a:cs typeface="Times New Roman"/>
              </a:rPr>
              <a:t>Key:</a:t>
            </a:r>
            <a:r>
              <a:rPr sz="2800" b="1" i="1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Bar</a:t>
            </a:r>
            <a:r>
              <a:rPr sz="28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represents</a:t>
            </a:r>
            <a:r>
              <a:rPr sz="28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b="1" i="1" spc="-6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FFFF"/>
                </a:solidFill>
                <a:latin typeface="Times New Roman"/>
                <a:cs typeface="Times New Roman"/>
              </a:rPr>
              <a:t>population</a:t>
            </a:r>
            <a:r>
              <a:rPr sz="28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8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atoms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8216" y="449071"/>
            <a:ext cx="1248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65"/>
                </a:solidFill>
                <a:latin typeface="Arial"/>
                <a:cs typeface="Arial"/>
              </a:rPr>
              <a:t>Ou</a:t>
            </a:r>
            <a:r>
              <a:rPr sz="2800" b="1" spc="-5" dirty="0">
                <a:solidFill>
                  <a:srgbClr val="FF0065"/>
                </a:solidFill>
                <a:latin typeface="Arial"/>
                <a:cs typeface="Arial"/>
              </a:rPr>
              <a:t>tli</a:t>
            </a:r>
            <a:r>
              <a:rPr sz="2800" b="1" spc="-10" dirty="0">
                <a:solidFill>
                  <a:srgbClr val="FF0065"/>
                </a:solidFill>
                <a:latin typeface="Arial"/>
                <a:cs typeface="Arial"/>
              </a:rPr>
              <a:t>n</a:t>
            </a:r>
            <a:r>
              <a:rPr sz="2800" b="1" spc="-5" dirty="0">
                <a:solidFill>
                  <a:srgbClr val="FF0065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8216" y="1076959"/>
            <a:ext cx="5282565" cy="586314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b="1" spc="-15" dirty="0">
                <a:solidFill>
                  <a:srgbClr val="0065FF"/>
                </a:solidFill>
                <a:latin typeface="Arial"/>
                <a:cs typeface="Arial"/>
              </a:rPr>
              <a:t>LASER</a:t>
            </a:r>
            <a:endParaRPr sz="18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Incoherent</a:t>
            </a:r>
            <a:r>
              <a:rPr sz="1800" b="1" spc="-5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Light</a:t>
            </a:r>
            <a:endParaRPr sz="18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Coherent</a:t>
            </a:r>
            <a:r>
              <a:rPr sz="1800" b="1" spc="-50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Light</a:t>
            </a:r>
            <a:endParaRPr sz="18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b="1" spc="-10" dirty="0">
                <a:solidFill>
                  <a:srgbClr val="0065FF"/>
                </a:solidFill>
                <a:latin typeface="Arial"/>
                <a:cs typeface="Arial"/>
              </a:rPr>
              <a:t>Atomic</a:t>
            </a:r>
            <a:r>
              <a:rPr sz="1800" b="1" spc="20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Interactions</a:t>
            </a:r>
            <a:r>
              <a:rPr sz="1800" b="1" spc="-1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Related 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to</a:t>
            </a:r>
            <a:r>
              <a:rPr sz="1800" b="1" spc="-10" dirty="0">
                <a:solidFill>
                  <a:srgbClr val="0065FF"/>
                </a:solidFill>
                <a:latin typeface="Arial"/>
                <a:cs typeface="Arial"/>
              </a:rPr>
              <a:t> LASER</a:t>
            </a:r>
            <a:endParaRPr sz="1800" dirty="0">
              <a:latin typeface="Arial"/>
              <a:cs typeface="Arial"/>
            </a:endParaRPr>
          </a:p>
          <a:p>
            <a:pPr marL="658495" lvl="1" indent="-140970">
              <a:lnSpc>
                <a:spcPct val="100000"/>
              </a:lnSpc>
              <a:spcBef>
                <a:spcPts val="1080"/>
              </a:spcBef>
              <a:buChar char="-"/>
              <a:tabLst>
                <a:tab pos="659130" algn="l"/>
              </a:tabLst>
            </a:pP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Induced</a:t>
            </a:r>
            <a:r>
              <a:rPr sz="1800" b="1" spc="-100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65FF"/>
                </a:solidFill>
                <a:latin typeface="Arial"/>
                <a:cs typeface="Arial"/>
              </a:rPr>
              <a:t>Absorption</a:t>
            </a:r>
            <a:endParaRPr sz="1800" dirty="0">
              <a:latin typeface="Arial"/>
              <a:cs typeface="Arial"/>
            </a:endParaRPr>
          </a:p>
          <a:p>
            <a:pPr marL="658495" lvl="1" indent="-140970">
              <a:lnSpc>
                <a:spcPct val="100000"/>
              </a:lnSpc>
              <a:spcBef>
                <a:spcPts val="1080"/>
              </a:spcBef>
              <a:buChar char="-"/>
              <a:tabLst>
                <a:tab pos="659130" algn="l"/>
              </a:tabLst>
            </a:pP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Spontaneous</a:t>
            </a:r>
            <a:r>
              <a:rPr sz="1800" b="1" spc="-3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Emission</a:t>
            </a:r>
            <a:endParaRPr sz="1800" dirty="0">
              <a:latin typeface="Arial"/>
              <a:cs typeface="Arial"/>
            </a:endParaRPr>
          </a:p>
          <a:p>
            <a:pPr marL="658495" lvl="1" indent="-140970">
              <a:lnSpc>
                <a:spcPct val="100000"/>
              </a:lnSpc>
              <a:spcBef>
                <a:spcPts val="1080"/>
              </a:spcBef>
              <a:buChar char="-"/>
              <a:tabLst>
                <a:tab pos="659130" algn="l"/>
              </a:tabLst>
            </a:pP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Stimulated</a:t>
            </a:r>
            <a:r>
              <a:rPr sz="1800" b="1" spc="-30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Emission</a:t>
            </a:r>
            <a:endParaRPr sz="1800" dirty="0">
              <a:latin typeface="Arial"/>
              <a:cs typeface="Arial"/>
            </a:endParaRPr>
          </a:p>
          <a:p>
            <a:pPr marL="658495" lvl="1" indent="-140970">
              <a:lnSpc>
                <a:spcPct val="100000"/>
              </a:lnSpc>
              <a:spcBef>
                <a:spcPts val="1080"/>
              </a:spcBef>
              <a:buChar char="-"/>
              <a:tabLst>
                <a:tab pos="659130" algn="l"/>
              </a:tabLst>
            </a:pP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Population</a:t>
            </a:r>
            <a:r>
              <a:rPr sz="1800" b="1" spc="-1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65FF"/>
                </a:solidFill>
                <a:latin typeface="Arial"/>
                <a:cs typeface="Arial"/>
              </a:rPr>
              <a:t>Inversion</a:t>
            </a:r>
            <a:r>
              <a:rPr sz="1800" b="1" spc="3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and</a:t>
            </a:r>
            <a:r>
              <a:rPr sz="1800" b="1" spc="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Optical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Pumping</a:t>
            </a:r>
            <a:endParaRPr sz="18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Components</a:t>
            </a:r>
            <a:r>
              <a:rPr sz="1800" b="1" spc="-40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of</a:t>
            </a:r>
            <a:r>
              <a:rPr sz="1800" b="1" spc="-10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Laser</a:t>
            </a:r>
            <a:r>
              <a:rPr sz="1800" b="1" spc="-1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65FF"/>
                </a:solidFill>
                <a:latin typeface="Arial"/>
                <a:cs typeface="Arial"/>
              </a:rPr>
              <a:t>Devices</a:t>
            </a:r>
            <a:endParaRPr sz="18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Principle</a:t>
            </a:r>
            <a:r>
              <a:rPr sz="1800" b="1" spc="-50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of</a:t>
            </a:r>
            <a:r>
              <a:rPr sz="1800" b="1" spc="-30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Laser</a:t>
            </a:r>
            <a:endParaRPr sz="18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b="1" spc="-40" dirty="0">
                <a:solidFill>
                  <a:srgbClr val="0065FF"/>
                </a:solidFill>
                <a:latin typeface="Arial"/>
                <a:cs typeface="Arial"/>
              </a:rPr>
              <a:t>Type</a:t>
            </a:r>
            <a:r>
              <a:rPr sz="1800" b="1" spc="-30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of</a:t>
            </a:r>
            <a:r>
              <a:rPr sz="1800" b="1" spc="-3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Laser</a:t>
            </a:r>
            <a:endParaRPr sz="18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Laser</a:t>
            </a:r>
            <a:r>
              <a:rPr sz="1800" b="1" spc="-2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Light</a:t>
            </a:r>
            <a:r>
              <a:rPr sz="1800" b="1" spc="-40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Ch</a:t>
            </a:r>
            <a:r>
              <a:rPr lang="en-US" sz="1800" b="1" spc="-5" dirty="0">
                <a:solidFill>
                  <a:srgbClr val="0065FF"/>
                </a:solidFill>
                <a:latin typeface="Arial"/>
                <a:cs typeface="Arial"/>
              </a:rPr>
              <a:t>aracteristics</a:t>
            </a:r>
            <a:endParaRPr sz="18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Laser</a:t>
            </a:r>
            <a:r>
              <a:rPr sz="1800" b="1" spc="-90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65FF"/>
                </a:solidFill>
                <a:latin typeface="Arial"/>
                <a:cs typeface="Arial"/>
              </a:rPr>
              <a:t>Applications</a:t>
            </a:r>
            <a:endParaRPr sz="18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Holography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7491" y="423163"/>
            <a:ext cx="18999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Pumping: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1412" y="1212595"/>
            <a:ext cx="8530590" cy="5557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715" indent="-342900" algn="just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65FF"/>
                </a:solidFill>
                <a:latin typeface="Arial"/>
                <a:cs typeface="Arial"/>
              </a:rPr>
              <a:t>A </a:t>
            </a:r>
            <a:r>
              <a:rPr sz="2200" b="1" dirty="0">
                <a:solidFill>
                  <a:srgbClr val="0065FF"/>
                </a:solidFill>
                <a:latin typeface="Arial"/>
                <a:cs typeface="Arial"/>
              </a:rPr>
              <a:t>system in which population </a:t>
            </a:r>
            <a:r>
              <a:rPr sz="2200" b="1" spc="-5" dirty="0">
                <a:solidFill>
                  <a:srgbClr val="0065FF"/>
                </a:solidFill>
                <a:latin typeface="Arial"/>
                <a:cs typeface="Arial"/>
              </a:rPr>
              <a:t>inversion is achieved is called </a:t>
            </a:r>
            <a:r>
              <a:rPr sz="2200" b="1" spc="5" dirty="0">
                <a:solidFill>
                  <a:srgbClr val="0065FF"/>
                </a:solidFill>
                <a:latin typeface="Arial"/>
                <a:cs typeface="Arial"/>
              </a:rPr>
              <a:t>an </a:t>
            </a:r>
            <a:r>
              <a:rPr sz="2200" b="1" spc="10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5FF"/>
                </a:solidFill>
                <a:latin typeface="Arial"/>
                <a:cs typeface="Arial"/>
              </a:rPr>
              <a:t>active medium. </a:t>
            </a:r>
            <a:r>
              <a:rPr sz="2200" b="1" dirty="0">
                <a:solidFill>
                  <a:srgbClr val="0065FF"/>
                </a:solidFill>
                <a:latin typeface="Arial"/>
                <a:cs typeface="Arial"/>
              </a:rPr>
              <a:t>The method of </a:t>
            </a:r>
            <a:r>
              <a:rPr sz="2200" b="1" spc="-5" dirty="0">
                <a:solidFill>
                  <a:srgbClr val="0065FF"/>
                </a:solidFill>
                <a:latin typeface="Arial"/>
                <a:cs typeface="Arial"/>
              </a:rPr>
              <a:t>raising a particle from </a:t>
            </a:r>
            <a:r>
              <a:rPr sz="2200" b="1" dirty="0">
                <a:solidFill>
                  <a:srgbClr val="0065FF"/>
                </a:solidFill>
                <a:latin typeface="Arial"/>
                <a:cs typeface="Arial"/>
              </a:rPr>
              <a:t>lower </a:t>
            </a:r>
            <a:r>
              <a:rPr sz="2200" b="1" spc="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5FF"/>
                </a:solidFill>
                <a:latin typeface="Arial"/>
                <a:cs typeface="Arial"/>
              </a:rPr>
              <a:t>state</a:t>
            </a:r>
            <a:r>
              <a:rPr sz="2200" b="1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5FF"/>
                </a:solidFill>
                <a:latin typeface="Arial"/>
                <a:cs typeface="Arial"/>
              </a:rPr>
              <a:t>to</a:t>
            </a:r>
            <a:r>
              <a:rPr sz="2200" b="1" spc="1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5FF"/>
                </a:solidFill>
                <a:latin typeface="Arial"/>
                <a:cs typeface="Arial"/>
              </a:rPr>
              <a:t>higher</a:t>
            </a:r>
            <a:r>
              <a:rPr sz="2200" b="1" spc="20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5FF"/>
                </a:solidFill>
                <a:latin typeface="Arial"/>
                <a:cs typeface="Arial"/>
              </a:rPr>
              <a:t>energy</a:t>
            </a:r>
            <a:r>
              <a:rPr sz="2200" b="1" spc="1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5FF"/>
                </a:solidFill>
                <a:latin typeface="Arial"/>
                <a:cs typeface="Arial"/>
              </a:rPr>
              <a:t>state</a:t>
            </a:r>
            <a:r>
              <a:rPr sz="2200" b="1" spc="1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5FF"/>
                </a:solidFill>
                <a:latin typeface="Arial"/>
                <a:cs typeface="Arial"/>
              </a:rPr>
              <a:t>is</a:t>
            </a:r>
            <a:r>
              <a:rPr sz="2200" b="1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5FF"/>
                </a:solidFill>
                <a:latin typeface="Arial"/>
                <a:cs typeface="Arial"/>
              </a:rPr>
              <a:t>called</a:t>
            </a:r>
            <a:r>
              <a:rPr sz="2200" b="1" spc="1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5FF"/>
                </a:solidFill>
                <a:latin typeface="Arial"/>
                <a:cs typeface="Arial"/>
              </a:rPr>
              <a:t>pumping.</a:t>
            </a:r>
            <a:endParaRPr sz="2200" dirty="0">
              <a:latin typeface="Arial"/>
              <a:cs typeface="Arial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1320"/>
              </a:spcBef>
              <a:buClr>
                <a:srgbClr val="0000FF"/>
              </a:buClr>
              <a:buFont typeface="Arial"/>
              <a:buAutoNum type="arabicPeriod"/>
              <a:tabLst>
                <a:tab pos="414020" algn="l"/>
              </a:tabLst>
            </a:pPr>
            <a:r>
              <a:rPr dirty="0"/>
              <a:t>	</a:t>
            </a:r>
            <a:r>
              <a:rPr sz="22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Electrical</a:t>
            </a:r>
            <a:r>
              <a:rPr sz="22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Pumping: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565"/>
                </a:solidFill>
                <a:latin typeface="Arial"/>
                <a:cs typeface="Arial"/>
              </a:rPr>
              <a:t>Atoms</a:t>
            </a:r>
            <a:r>
              <a:rPr sz="2200" b="1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565"/>
                </a:solidFill>
                <a:latin typeface="Arial"/>
                <a:cs typeface="Arial"/>
              </a:rPr>
              <a:t>can</a:t>
            </a:r>
            <a:r>
              <a:rPr sz="2200" b="1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565"/>
                </a:solidFill>
                <a:latin typeface="Arial"/>
                <a:cs typeface="Arial"/>
              </a:rPr>
              <a:t>be</a:t>
            </a:r>
            <a:r>
              <a:rPr sz="2200" b="1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565"/>
                </a:solidFill>
                <a:latin typeface="Arial"/>
                <a:cs typeface="Arial"/>
              </a:rPr>
              <a:t>excited</a:t>
            </a:r>
            <a:r>
              <a:rPr sz="2200" b="1" spc="60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6565"/>
                </a:solidFill>
                <a:latin typeface="Arial"/>
                <a:cs typeface="Arial"/>
              </a:rPr>
              <a:t>by</a:t>
            </a:r>
            <a:r>
              <a:rPr sz="2200" b="1" spc="61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565"/>
                </a:solidFill>
                <a:latin typeface="Arial"/>
                <a:cs typeface="Arial"/>
              </a:rPr>
              <a:t>electron </a:t>
            </a:r>
            <a:r>
              <a:rPr sz="2200" b="1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565"/>
                </a:solidFill>
                <a:latin typeface="Arial"/>
                <a:cs typeface="Arial"/>
              </a:rPr>
              <a:t>impact in </a:t>
            </a:r>
            <a:r>
              <a:rPr sz="2200" b="1" dirty="0">
                <a:solidFill>
                  <a:srgbClr val="006565"/>
                </a:solidFill>
                <a:latin typeface="Arial"/>
                <a:cs typeface="Arial"/>
              </a:rPr>
              <a:t>sufficiently intense gaseous discharge, known </a:t>
            </a:r>
            <a:r>
              <a:rPr sz="2200" b="1" spc="-5" dirty="0">
                <a:solidFill>
                  <a:srgbClr val="006565"/>
                </a:solidFill>
                <a:latin typeface="Arial"/>
                <a:cs typeface="Arial"/>
              </a:rPr>
              <a:t>as </a:t>
            </a:r>
            <a:r>
              <a:rPr sz="2200" b="1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565"/>
                </a:solidFill>
                <a:latin typeface="Arial"/>
                <a:cs typeface="Arial"/>
              </a:rPr>
              <a:t>electrical </a:t>
            </a:r>
            <a:r>
              <a:rPr sz="2200" b="1" dirty="0">
                <a:solidFill>
                  <a:srgbClr val="006565"/>
                </a:solidFill>
                <a:latin typeface="Arial"/>
                <a:cs typeface="Arial"/>
              </a:rPr>
              <a:t>pumping. The </a:t>
            </a:r>
            <a:r>
              <a:rPr sz="2200" b="1" spc="-5" dirty="0">
                <a:solidFill>
                  <a:srgbClr val="006565"/>
                </a:solidFill>
                <a:latin typeface="Arial"/>
                <a:cs typeface="Arial"/>
              </a:rPr>
              <a:t>electrical pumping </a:t>
            </a:r>
            <a:r>
              <a:rPr sz="2200" b="1" dirty="0">
                <a:solidFill>
                  <a:srgbClr val="006565"/>
                </a:solidFill>
                <a:latin typeface="Arial"/>
                <a:cs typeface="Arial"/>
              </a:rPr>
              <a:t>is suited </a:t>
            </a:r>
            <a:r>
              <a:rPr sz="2200" b="1" spc="-5" dirty="0">
                <a:solidFill>
                  <a:srgbClr val="006565"/>
                </a:solidFill>
                <a:latin typeface="Arial"/>
                <a:cs typeface="Arial"/>
              </a:rPr>
              <a:t>to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gas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565"/>
                </a:solidFill>
                <a:latin typeface="Arial"/>
                <a:cs typeface="Arial"/>
              </a:rPr>
              <a:t>and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semiconductor</a:t>
            </a:r>
            <a:r>
              <a:rPr sz="220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565"/>
                </a:solidFill>
                <a:latin typeface="Arial"/>
                <a:cs typeface="Arial"/>
              </a:rPr>
              <a:t>lasers</a:t>
            </a:r>
            <a:r>
              <a:rPr sz="2200" b="1" spc="-5" dirty="0">
                <a:solidFill>
                  <a:srgbClr val="FF6500"/>
                </a:solidFill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355600" algn="l"/>
              </a:tabLst>
            </a:pPr>
            <a:r>
              <a:rPr sz="22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Optical Pumping: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9900FF"/>
                </a:solidFill>
                <a:latin typeface="Arial"/>
                <a:cs typeface="Arial"/>
              </a:rPr>
              <a:t>In </a:t>
            </a:r>
            <a:r>
              <a:rPr sz="2200" b="1" dirty="0">
                <a:solidFill>
                  <a:srgbClr val="9900FF"/>
                </a:solidFill>
                <a:latin typeface="Arial"/>
                <a:cs typeface="Arial"/>
              </a:rPr>
              <a:t>this </a:t>
            </a:r>
            <a:r>
              <a:rPr sz="2200" b="1" spc="-5" dirty="0">
                <a:solidFill>
                  <a:srgbClr val="9900FF"/>
                </a:solidFill>
                <a:latin typeface="Arial"/>
                <a:cs typeface="Arial"/>
              </a:rPr>
              <a:t>case atoms are excited </a:t>
            </a:r>
            <a:r>
              <a:rPr sz="2200" b="1" dirty="0">
                <a:solidFill>
                  <a:srgbClr val="9900FF"/>
                </a:solidFill>
                <a:latin typeface="Arial"/>
                <a:cs typeface="Arial"/>
              </a:rPr>
              <a:t>by powerful </a:t>
            </a:r>
            <a:r>
              <a:rPr sz="2200" b="1" spc="5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9900FF"/>
                </a:solidFill>
                <a:latin typeface="Arial"/>
                <a:cs typeface="Arial"/>
              </a:rPr>
              <a:t>lamp or a </a:t>
            </a:r>
            <a:r>
              <a:rPr sz="2200" b="1" dirty="0">
                <a:solidFill>
                  <a:srgbClr val="9900FF"/>
                </a:solidFill>
                <a:latin typeface="Arial"/>
                <a:cs typeface="Arial"/>
              </a:rPr>
              <a:t>l</a:t>
            </a:r>
            <a:r>
              <a:rPr lang="en-US" sz="2200" b="1" dirty="0">
                <a:solidFill>
                  <a:srgbClr val="9900FF"/>
                </a:solidFill>
                <a:latin typeface="Arial"/>
                <a:cs typeface="Arial"/>
              </a:rPr>
              <a:t>ight</a:t>
            </a:r>
            <a:r>
              <a:rPr sz="2200" b="1" dirty="0">
                <a:solidFill>
                  <a:srgbClr val="9900FF"/>
                </a:solidFill>
                <a:latin typeface="Arial"/>
                <a:cs typeface="Arial"/>
              </a:rPr>
              <a:t> source whose light populates </a:t>
            </a:r>
            <a:r>
              <a:rPr sz="2200" b="1" spc="-5" dirty="0">
                <a:solidFill>
                  <a:srgbClr val="9900FF"/>
                </a:solidFill>
                <a:latin typeface="Arial"/>
                <a:cs typeface="Arial"/>
              </a:rPr>
              <a:t>excited states </a:t>
            </a:r>
            <a:r>
              <a:rPr sz="2200" b="1" dirty="0">
                <a:solidFill>
                  <a:srgbClr val="9900FF"/>
                </a:solidFill>
                <a:latin typeface="Arial"/>
                <a:cs typeface="Arial"/>
              </a:rPr>
              <a:t> by photon </a:t>
            </a:r>
            <a:r>
              <a:rPr sz="2200" b="1" spc="-5" dirty="0">
                <a:solidFill>
                  <a:srgbClr val="9900FF"/>
                </a:solidFill>
                <a:latin typeface="Arial"/>
                <a:cs typeface="Arial"/>
              </a:rPr>
              <a:t>absorption. This method is particularly </a:t>
            </a:r>
            <a:r>
              <a:rPr sz="2200" b="1" dirty="0">
                <a:solidFill>
                  <a:srgbClr val="9900FF"/>
                </a:solidFill>
                <a:latin typeface="Arial"/>
                <a:cs typeface="Arial"/>
              </a:rPr>
              <a:t>suitable to </a:t>
            </a:r>
            <a:r>
              <a:rPr sz="2200" b="1" spc="5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solid state</a:t>
            </a:r>
            <a:r>
              <a:rPr sz="22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9900FF"/>
                </a:solidFill>
                <a:latin typeface="Arial"/>
                <a:cs typeface="Arial"/>
              </a:rPr>
              <a:t>or</a:t>
            </a:r>
            <a:r>
              <a:rPr sz="2200" b="1" spc="10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liquid</a:t>
            </a:r>
            <a:r>
              <a:rPr sz="22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lasers</a:t>
            </a:r>
            <a:r>
              <a:rPr sz="2200" b="1" spc="-5" dirty="0">
                <a:solidFill>
                  <a:srgbClr val="9900FF"/>
                </a:solidFill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355600" algn="l"/>
              </a:tabLst>
            </a:pPr>
            <a:r>
              <a:rPr sz="22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Chemical Pumping: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Here 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population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inversion is 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achieved </a:t>
            </a:r>
            <a:r>
              <a:rPr sz="2200" b="1" spc="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from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an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exothermic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chemical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reaction.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Chemical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pumping </a:t>
            </a:r>
            <a:r>
              <a:rPr sz="2200" b="1" spc="-60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usually 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applies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to material in 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the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gas phase and it 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generally </a:t>
            </a:r>
            <a:r>
              <a:rPr sz="2200" b="1" spc="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requires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highly</a:t>
            </a:r>
            <a:r>
              <a:rPr sz="2200" b="1" spc="3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reactive</a:t>
            </a:r>
            <a:r>
              <a:rPr sz="2200" b="1" spc="1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and</a:t>
            </a:r>
            <a:r>
              <a:rPr sz="2200" b="1" spc="2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often</a:t>
            </a:r>
            <a:r>
              <a:rPr sz="2200" b="1" spc="2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explosive</a:t>
            </a:r>
            <a:r>
              <a:rPr sz="2200" b="1" spc="2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gas</a:t>
            </a:r>
            <a:r>
              <a:rPr sz="2200" b="1" spc="1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mixtures.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12" y="158901"/>
            <a:ext cx="63163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Three</a:t>
            </a:r>
            <a:r>
              <a:rPr sz="28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Components</a:t>
            </a:r>
            <a:r>
              <a:rPr sz="2800" b="1" u="heavy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of</a:t>
            </a:r>
            <a:r>
              <a:rPr sz="28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Laser</a:t>
            </a:r>
            <a:r>
              <a:rPr sz="2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Devices: </a:t>
            </a:r>
            <a:r>
              <a:rPr sz="2800" b="1" spc="-7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1.</a:t>
            </a:r>
            <a:r>
              <a:rPr sz="2800" b="1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The</a:t>
            </a:r>
            <a:r>
              <a:rPr sz="2800" b="1" u="heavy" spc="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Pump: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9012" y="1624075"/>
            <a:ext cx="8758555" cy="240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AutoNum type="romanUcPeriod"/>
              <a:tabLst>
                <a:tab pos="355600" algn="l"/>
              </a:tabLst>
            </a:pPr>
            <a:r>
              <a:rPr sz="2400" b="1" dirty="0">
                <a:solidFill>
                  <a:srgbClr val="006565"/>
                </a:solidFill>
                <a:latin typeface="Arial"/>
                <a:cs typeface="Arial"/>
              </a:rPr>
              <a:t>It is </a:t>
            </a:r>
            <a:r>
              <a:rPr sz="2400" b="1" spc="-5" dirty="0">
                <a:solidFill>
                  <a:srgbClr val="006565"/>
                </a:solidFill>
                <a:latin typeface="Arial"/>
                <a:cs typeface="Arial"/>
              </a:rPr>
              <a:t>an external source which supplies energy </a:t>
            </a:r>
            <a:r>
              <a:rPr sz="2400" b="1" dirty="0">
                <a:solidFill>
                  <a:srgbClr val="006565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006565"/>
                </a:solidFill>
                <a:latin typeface="Arial"/>
                <a:cs typeface="Arial"/>
              </a:rPr>
              <a:t>obtain </a:t>
            </a:r>
            <a:r>
              <a:rPr sz="2400" b="1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565"/>
                </a:solidFill>
                <a:latin typeface="Arial"/>
                <a:cs typeface="Arial"/>
              </a:rPr>
              <a:t>population inversion.</a:t>
            </a:r>
            <a:r>
              <a:rPr sz="2400" b="1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565"/>
                </a:solidFill>
                <a:latin typeface="Arial"/>
                <a:cs typeface="Arial"/>
              </a:rPr>
              <a:t>The pump can be optical, electrical </a:t>
            </a:r>
            <a:r>
              <a:rPr sz="2400" b="1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565"/>
                </a:solidFill>
                <a:latin typeface="Arial"/>
                <a:cs typeface="Arial"/>
              </a:rPr>
              <a:t>or thermal. </a:t>
            </a:r>
            <a:r>
              <a:rPr sz="2400" b="1" dirty="0">
                <a:solidFill>
                  <a:srgbClr val="FF6500"/>
                </a:solidFill>
                <a:latin typeface="Arial"/>
                <a:cs typeface="Arial"/>
              </a:rPr>
              <a:t>In </a:t>
            </a:r>
            <a:r>
              <a:rPr sz="2400" b="1" spc="-5" dirty="0">
                <a:solidFill>
                  <a:srgbClr val="FF6500"/>
                </a:solidFill>
                <a:latin typeface="Arial"/>
                <a:cs typeface="Arial"/>
              </a:rPr>
              <a:t>Ruby </a:t>
            </a:r>
            <a:r>
              <a:rPr sz="2400" b="1" spc="-25" dirty="0">
                <a:solidFill>
                  <a:srgbClr val="FF6500"/>
                </a:solidFill>
                <a:latin typeface="Arial"/>
                <a:cs typeface="Arial"/>
              </a:rPr>
              <a:t>Laser, </a:t>
            </a:r>
            <a:r>
              <a:rPr sz="2400" b="1" spc="5" dirty="0">
                <a:solidFill>
                  <a:srgbClr val="FF6500"/>
                </a:solidFill>
                <a:latin typeface="Arial"/>
                <a:cs typeface="Arial"/>
              </a:rPr>
              <a:t>we </a:t>
            </a:r>
            <a:r>
              <a:rPr sz="2400" b="1" spc="-5" dirty="0">
                <a:solidFill>
                  <a:srgbClr val="FF6500"/>
                </a:solidFill>
                <a:latin typeface="Arial"/>
                <a:cs typeface="Arial"/>
              </a:rPr>
              <a:t>use optical pumping and </a:t>
            </a:r>
            <a:r>
              <a:rPr sz="2400" b="1" dirty="0">
                <a:solidFill>
                  <a:srgbClr val="FF6500"/>
                </a:solidFill>
                <a:latin typeface="Arial"/>
                <a:cs typeface="Arial"/>
              </a:rPr>
              <a:t>in </a:t>
            </a:r>
            <a:r>
              <a:rPr sz="2400" b="1" spc="5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6500"/>
                </a:solidFill>
                <a:latin typeface="Arial"/>
                <a:cs typeface="Arial"/>
              </a:rPr>
              <a:t>He</a:t>
            </a:r>
            <a:r>
              <a:rPr sz="2400" b="1" spc="-15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6500"/>
                </a:solidFill>
                <a:latin typeface="Arial"/>
                <a:cs typeface="Arial"/>
              </a:rPr>
              <a:t>-</a:t>
            </a:r>
            <a:r>
              <a:rPr sz="2400" b="1" spc="-5" dirty="0">
                <a:solidFill>
                  <a:srgbClr val="FF6500"/>
                </a:solidFill>
                <a:latin typeface="Arial"/>
                <a:cs typeface="Arial"/>
              </a:rPr>
              <a:t> Ne</a:t>
            </a:r>
            <a:r>
              <a:rPr sz="2400" b="1" spc="10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FF6500"/>
                </a:solidFill>
                <a:latin typeface="Arial"/>
                <a:cs typeface="Arial"/>
              </a:rPr>
              <a:t>Laser,</a:t>
            </a:r>
            <a:r>
              <a:rPr sz="2400" b="1" spc="10" dirty="0">
                <a:solidFill>
                  <a:srgbClr val="FF6500"/>
                </a:solidFill>
                <a:latin typeface="Arial"/>
                <a:cs typeface="Arial"/>
              </a:rPr>
              <a:t> we</a:t>
            </a:r>
            <a:r>
              <a:rPr sz="2400" b="1" spc="-55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6500"/>
                </a:solidFill>
                <a:latin typeface="Arial"/>
                <a:cs typeface="Arial"/>
              </a:rPr>
              <a:t>use</a:t>
            </a:r>
            <a:r>
              <a:rPr sz="2400" b="1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6500"/>
                </a:solidFill>
                <a:latin typeface="Arial"/>
                <a:cs typeface="Arial"/>
              </a:rPr>
              <a:t>electric</a:t>
            </a:r>
            <a:r>
              <a:rPr sz="2400" b="1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6500"/>
                </a:solidFill>
                <a:latin typeface="Arial"/>
                <a:cs typeface="Arial"/>
              </a:rPr>
              <a:t>discharge</a:t>
            </a:r>
            <a:r>
              <a:rPr sz="2400" b="1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6500"/>
                </a:solidFill>
                <a:latin typeface="Arial"/>
                <a:cs typeface="Arial"/>
              </a:rPr>
              <a:t>pumping.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440"/>
              </a:spcBef>
              <a:buAutoNum type="romanUcPeriod"/>
              <a:tabLst>
                <a:tab pos="355600" algn="l"/>
              </a:tabLst>
            </a:pPr>
            <a:r>
              <a:rPr sz="2400" b="1" spc="-5" dirty="0">
                <a:solidFill>
                  <a:srgbClr val="FF6500"/>
                </a:solidFill>
                <a:latin typeface="Arial"/>
                <a:cs typeface="Arial"/>
              </a:rPr>
              <a:t>The energy supplied by the pump excites the atoms </a:t>
            </a:r>
            <a:r>
              <a:rPr sz="2400" b="1" dirty="0">
                <a:solidFill>
                  <a:srgbClr val="FF6500"/>
                </a:solidFill>
                <a:latin typeface="Arial"/>
                <a:cs typeface="Arial"/>
              </a:rPr>
              <a:t>to </a:t>
            </a:r>
            <a:r>
              <a:rPr sz="2400" b="1" spc="5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6500"/>
                </a:solidFill>
                <a:latin typeface="Arial"/>
                <a:cs typeface="Arial"/>
              </a:rPr>
              <a:t>higher</a:t>
            </a:r>
            <a:r>
              <a:rPr sz="2400" b="1" spc="260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6500"/>
                </a:solidFill>
                <a:latin typeface="Arial"/>
                <a:cs typeface="Arial"/>
              </a:rPr>
              <a:t>energy</a:t>
            </a:r>
            <a:r>
              <a:rPr sz="2400" b="1" spc="240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6500"/>
                </a:solidFill>
                <a:latin typeface="Arial"/>
                <a:cs typeface="Arial"/>
              </a:rPr>
              <a:t>levels</a:t>
            </a:r>
            <a:r>
              <a:rPr sz="2400" b="1" spc="265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6500"/>
                </a:solidFill>
                <a:latin typeface="Arial"/>
                <a:cs typeface="Arial"/>
              </a:rPr>
              <a:t>and</a:t>
            </a:r>
            <a:r>
              <a:rPr sz="2400" b="1" spc="254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6500"/>
                </a:solidFill>
                <a:latin typeface="Arial"/>
                <a:cs typeface="Arial"/>
              </a:rPr>
              <a:t>through</a:t>
            </a:r>
            <a:r>
              <a:rPr sz="2400" b="1" spc="265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6500"/>
                </a:solidFill>
                <a:latin typeface="Arial"/>
                <a:cs typeface="Arial"/>
              </a:rPr>
              <a:t>spontaneous</a:t>
            </a:r>
            <a:r>
              <a:rPr sz="2400" b="1" spc="265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6500"/>
                </a:solidFill>
                <a:latin typeface="Arial"/>
                <a:cs typeface="Arial"/>
              </a:rPr>
              <a:t>emission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1917" y="4001514"/>
            <a:ext cx="8415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3885" algn="l"/>
                <a:tab pos="2057400" algn="l"/>
                <a:tab pos="4272915" algn="l"/>
                <a:tab pos="6087110" algn="l"/>
                <a:tab pos="6847205" algn="l"/>
              </a:tabLst>
            </a:pPr>
            <a:r>
              <a:rPr sz="2400" b="1" spc="-5" dirty="0">
                <a:solidFill>
                  <a:srgbClr val="FF6500"/>
                </a:solidFill>
                <a:latin typeface="Arial"/>
                <a:cs typeface="Arial"/>
              </a:rPr>
              <a:t>o</a:t>
            </a:r>
            <a:r>
              <a:rPr lang="en-IN" sz="2400" b="1" spc="-5" dirty="0">
                <a:solidFill>
                  <a:srgbClr val="FF6500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6500"/>
                </a:solidFill>
                <a:latin typeface="Arial"/>
                <a:cs typeface="Arial"/>
              </a:rPr>
              <a:t>	t</a:t>
            </a:r>
            <a:r>
              <a:rPr sz="2400" b="1" spc="-5" dirty="0">
                <a:solidFill>
                  <a:srgbClr val="FF6500"/>
                </a:solidFill>
                <a:latin typeface="Arial"/>
                <a:cs typeface="Arial"/>
              </a:rPr>
              <a:t>h</a:t>
            </a:r>
            <a:r>
              <a:rPr sz="2400" b="1" dirty="0">
                <a:solidFill>
                  <a:srgbClr val="FF6500"/>
                </a:solidFill>
                <a:latin typeface="Arial"/>
                <a:cs typeface="Arial"/>
              </a:rPr>
              <a:t>r</a:t>
            </a:r>
            <a:r>
              <a:rPr sz="2400" b="1" spc="-5" dirty="0">
                <a:solidFill>
                  <a:srgbClr val="FF6500"/>
                </a:solidFill>
                <a:latin typeface="Arial"/>
                <a:cs typeface="Arial"/>
              </a:rPr>
              <a:t>ou</a:t>
            </a:r>
            <a:r>
              <a:rPr sz="2400" b="1" spc="-15" dirty="0">
                <a:solidFill>
                  <a:srgbClr val="FF6500"/>
                </a:solidFill>
                <a:latin typeface="Arial"/>
                <a:cs typeface="Arial"/>
              </a:rPr>
              <a:t>g</a:t>
            </a:r>
            <a:r>
              <a:rPr sz="2400" b="1" dirty="0">
                <a:solidFill>
                  <a:srgbClr val="FF6500"/>
                </a:solidFill>
                <a:latin typeface="Arial"/>
                <a:cs typeface="Arial"/>
              </a:rPr>
              <a:t>h	</a:t>
            </a:r>
            <a:r>
              <a:rPr sz="2400" b="1" spc="-5" dirty="0">
                <a:solidFill>
                  <a:srgbClr val="FF6500"/>
                </a:solidFill>
                <a:latin typeface="Arial"/>
                <a:cs typeface="Arial"/>
              </a:rPr>
              <a:t>no</a:t>
            </a:r>
            <a:r>
              <a:rPr sz="2400" b="1" spc="-15" dirty="0">
                <a:solidFill>
                  <a:srgbClr val="FF650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6500"/>
                </a:solidFill>
                <a:latin typeface="Arial"/>
                <a:cs typeface="Arial"/>
              </a:rPr>
              <a:t>-r</a:t>
            </a:r>
            <a:r>
              <a:rPr sz="2400" b="1" spc="-5" dirty="0">
                <a:solidFill>
                  <a:srgbClr val="FF6500"/>
                </a:solidFill>
                <a:latin typeface="Arial"/>
                <a:cs typeface="Arial"/>
              </a:rPr>
              <a:t>ad</a:t>
            </a:r>
            <a:r>
              <a:rPr sz="2400" b="1" dirty="0">
                <a:solidFill>
                  <a:srgbClr val="FF6500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FF6500"/>
                </a:solidFill>
                <a:latin typeface="Arial"/>
                <a:cs typeface="Arial"/>
              </a:rPr>
              <a:t>a</a:t>
            </a:r>
            <a:r>
              <a:rPr sz="2400" b="1" spc="-10" dirty="0">
                <a:solidFill>
                  <a:srgbClr val="FF6500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FF6500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FF6500"/>
                </a:solidFill>
                <a:latin typeface="Arial"/>
                <a:cs typeface="Arial"/>
              </a:rPr>
              <a:t>v</a:t>
            </a:r>
            <a:r>
              <a:rPr sz="2400" b="1" dirty="0">
                <a:solidFill>
                  <a:srgbClr val="FF6500"/>
                </a:solidFill>
                <a:latin typeface="Arial"/>
                <a:cs typeface="Arial"/>
              </a:rPr>
              <a:t>e	</a:t>
            </a:r>
            <a:r>
              <a:rPr sz="2400" b="1" spc="-15" dirty="0">
                <a:solidFill>
                  <a:srgbClr val="FF6500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FF6500"/>
                </a:solidFill>
                <a:latin typeface="Arial"/>
                <a:cs typeface="Arial"/>
              </a:rPr>
              <a:t>r</a:t>
            </a:r>
            <a:r>
              <a:rPr sz="2400" b="1" spc="-5" dirty="0">
                <a:solidFill>
                  <a:srgbClr val="FF6500"/>
                </a:solidFill>
                <a:latin typeface="Arial"/>
                <a:cs typeface="Arial"/>
              </a:rPr>
              <a:t>oce</a:t>
            </a:r>
            <a:r>
              <a:rPr sz="2400" b="1" spc="5" dirty="0">
                <a:solidFill>
                  <a:srgbClr val="FF6500"/>
                </a:solidFill>
                <a:latin typeface="Arial"/>
                <a:cs typeface="Arial"/>
              </a:rPr>
              <a:t>s</a:t>
            </a:r>
            <a:r>
              <a:rPr sz="2400" b="1" spc="-5" dirty="0">
                <a:solidFill>
                  <a:srgbClr val="FF6500"/>
                </a:solidFill>
                <a:latin typeface="Arial"/>
                <a:cs typeface="Arial"/>
              </a:rPr>
              <a:t>s</a:t>
            </a:r>
            <a:r>
              <a:rPr sz="2400" b="1" spc="5" dirty="0">
                <a:solidFill>
                  <a:srgbClr val="FF65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6500"/>
                </a:solidFill>
                <a:latin typeface="Arial"/>
                <a:cs typeface="Arial"/>
              </a:rPr>
              <a:t>s	t</a:t>
            </a:r>
            <a:r>
              <a:rPr sz="2400" b="1" spc="-5" dirty="0">
                <a:solidFill>
                  <a:srgbClr val="FF6500"/>
                </a:solidFill>
                <a:latin typeface="Arial"/>
                <a:cs typeface="Arial"/>
              </a:rPr>
              <a:t>h</a:t>
            </a:r>
            <a:r>
              <a:rPr sz="2400" b="1" dirty="0">
                <a:solidFill>
                  <a:srgbClr val="FF6500"/>
                </a:solidFill>
                <a:latin typeface="Arial"/>
                <a:cs typeface="Arial"/>
              </a:rPr>
              <a:t>e	</a:t>
            </a:r>
            <a:r>
              <a:rPr sz="2400" b="1" spc="-5" dirty="0">
                <a:solidFill>
                  <a:srgbClr val="FF6500"/>
                </a:solidFill>
                <a:latin typeface="Arial"/>
                <a:cs typeface="Arial"/>
              </a:rPr>
              <a:t>p</a:t>
            </a:r>
            <a:r>
              <a:rPr sz="2400" b="1" spc="-15" dirty="0">
                <a:solidFill>
                  <a:srgbClr val="FF6500"/>
                </a:solidFill>
                <a:latin typeface="Arial"/>
                <a:cs typeface="Arial"/>
              </a:rPr>
              <a:t>o</a:t>
            </a:r>
            <a:r>
              <a:rPr sz="2400" b="1" spc="-5" dirty="0">
                <a:solidFill>
                  <a:srgbClr val="FF6500"/>
                </a:solidFill>
                <a:latin typeface="Arial"/>
                <a:cs typeface="Arial"/>
              </a:rPr>
              <a:t>pu</a:t>
            </a:r>
            <a:r>
              <a:rPr sz="2400" b="1" dirty="0">
                <a:solidFill>
                  <a:srgbClr val="FF6500"/>
                </a:solidFill>
                <a:latin typeface="Arial"/>
                <a:cs typeface="Arial"/>
              </a:rPr>
              <a:t>l</a:t>
            </a:r>
            <a:r>
              <a:rPr sz="2400" b="1" spc="-5" dirty="0">
                <a:solidFill>
                  <a:srgbClr val="FF6500"/>
                </a:solidFill>
                <a:latin typeface="Arial"/>
                <a:cs typeface="Arial"/>
              </a:rPr>
              <a:t>a</a:t>
            </a:r>
            <a:r>
              <a:rPr sz="2400" b="1" spc="-10" dirty="0">
                <a:solidFill>
                  <a:srgbClr val="FF6500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FF6500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FF6500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6500"/>
                </a:solidFill>
                <a:latin typeface="Arial"/>
                <a:cs typeface="Arial"/>
              </a:rPr>
              <a:t>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012" y="4184394"/>
            <a:ext cx="8758555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540"/>
              </a:spcBef>
            </a:pPr>
            <a:r>
              <a:rPr sz="2400" b="1" spc="-5" dirty="0">
                <a:solidFill>
                  <a:srgbClr val="FF6500"/>
                </a:solidFill>
                <a:latin typeface="Arial"/>
                <a:cs typeface="Arial"/>
              </a:rPr>
              <a:t>inversion</a:t>
            </a:r>
            <a:r>
              <a:rPr sz="2400" b="1" spc="-60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6500"/>
                </a:solidFill>
                <a:latin typeface="Arial"/>
                <a:cs typeface="Arial"/>
              </a:rPr>
              <a:t>occurs.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086485" algn="l"/>
                <a:tab pos="2342515" algn="l"/>
                <a:tab pos="2819400" algn="l"/>
                <a:tab pos="3465195" algn="l"/>
                <a:tab pos="5250180" algn="l"/>
                <a:tab pos="6435725" algn="l"/>
                <a:tab pos="7423784" algn="l"/>
                <a:tab pos="7880984" algn="l"/>
              </a:tabLst>
            </a:pPr>
            <a:r>
              <a:rPr sz="2400" b="1" spc="-10" dirty="0">
                <a:solidFill>
                  <a:srgbClr val="00B04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00B04F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00B04F"/>
                </a:solidFill>
                <a:latin typeface="Arial"/>
                <a:cs typeface="Arial"/>
              </a:rPr>
              <a:t>I</a:t>
            </a:r>
            <a:r>
              <a:rPr sz="2400" b="1" spc="40" dirty="0">
                <a:solidFill>
                  <a:srgbClr val="00B04F"/>
                </a:solidFill>
                <a:latin typeface="Arial"/>
                <a:cs typeface="Arial"/>
              </a:rPr>
              <a:t>.</a:t>
            </a:r>
            <a:r>
              <a:rPr sz="2400" b="1" spc="-5" dirty="0">
                <a:solidFill>
                  <a:srgbClr val="00B04F"/>
                </a:solidFill>
                <a:latin typeface="Arial"/>
                <a:cs typeface="Arial"/>
              </a:rPr>
              <a:t>Th</a:t>
            </a:r>
            <a:r>
              <a:rPr sz="2400" b="1" dirty="0">
                <a:solidFill>
                  <a:srgbClr val="00B04F"/>
                </a:solidFill>
                <a:latin typeface="Arial"/>
                <a:cs typeface="Arial"/>
              </a:rPr>
              <a:t>e	</a:t>
            </a:r>
            <a:r>
              <a:rPr sz="2400" b="1" spc="-10" dirty="0">
                <a:solidFill>
                  <a:srgbClr val="00B04F"/>
                </a:solidFill>
                <a:latin typeface="Arial"/>
                <a:cs typeface="Arial"/>
              </a:rPr>
              <a:t>li</a:t>
            </a:r>
            <a:r>
              <a:rPr sz="2400" b="1" dirty="0">
                <a:solidFill>
                  <a:srgbClr val="00B04F"/>
                </a:solidFill>
                <a:latin typeface="Arial"/>
                <a:cs typeface="Arial"/>
              </a:rPr>
              <a:t>f</a:t>
            </a:r>
            <a:r>
              <a:rPr sz="2400" b="1" spc="-5" dirty="0">
                <a:solidFill>
                  <a:srgbClr val="00B04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B04F"/>
                </a:solidFill>
                <a:latin typeface="Arial"/>
                <a:cs typeface="Arial"/>
              </a:rPr>
              <a:t>t</a:t>
            </a:r>
            <a:r>
              <a:rPr sz="2400" b="1" spc="-10" dirty="0">
                <a:solidFill>
                  <a:srgbClr val="00B04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00B04F"/>
                </a:solidFill>
                <a:latin typeface="Arial"/>
                <a:cs typeface="Arial"/>
              </a:rPr>
              <a:t>me	</a:t>
            </a:r>
            <a:r>
              <a:rPr sz="2400" b="1" spc="-5" dirty="0">
                <a:solidFill>
                  <a:srgbClr val="00B04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00B04F"/>
                </a:solidFill>
                <a:latin typeface="Arial"/>
                <a:cs typeface="Arial"/>
              </a:rPr>
              <a:t>f	t</a:t>
            </a:r>
            <a:r>
              <a:rPr sz="2400" b="1" spc="-15" dirty="0">
                <a:solidFill>
                  <a:srgbClr val="00B04F"/>
                </a:solidFill>
                <a:latin typeface="Arial"/>
                <a:cs typeface="Arial"/>
              </a:rPr>
              <a:t>h</a:t>
            </a:r>
            <a:r>
              <a:rPr sz="2400" b="1" dirty="0">
                <a:solidFill>
                  <a:srgbClr val="00B04F"/>
                </a:solidFill>
                <a:latin typeface="Arial"/>
                <a:cs typeface="Arial"/>
              </a:rPr>
              <a:t>e	m</a:t>
            </a:r>
            <a:r>
              <a:rPr sz="2400" b="1" spc="-5" dirty="0">
                <a:solidFill>
                  <a:srgbClr val="00B04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B04F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00B04F"/>
                </a:solidFill>
                <a:latin typeface="Arial"/>
                <a:cs typeface="Arial"/>
              </a:rPr>
              <a:t>as</a:t>
            </a:r>
            <a:r>
              <a:rPr sz="2400" b="1" dirty="0">
                <a:solidFill>
                  <a:srgbClr val="00B04F"/>
                </a:solidFill>
                <a:latin typeface="Arial"/>
                <a:cs typeface="Arial"/>
              </a:rPr>
              <a:t>t</a:t>
            </a:r>
            <a:r>
              <a:rPr sz="2400" b="1" spc="5" dirty="0">
                <a:solidFill>
                  <a:srgbClr val="00B04F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00B04F"/>
                </a:solidFill>
                <a:latin typeface="Arial"/>
                <a:cs typeface="Arial"/>
              </a:rPr>
              <a:t>b</a:t>
            </a:r>
            <a:r>
              <a:rPr sz="2400" b="1" dirty="0">
                <a:solidFill>
                  <a:srgbClr val="00B04F"/>
                </a:solidFill>
                <a:latin typeface="Arial"/>
                <a:cs typeface="Arial"/>
              </a:rPr>
              <a:t>le	</a:t>
            </a:r>
            <a:r>
              <a:rPr sz="2400" b="1" spc="-5" dirty="0">
                <a:solidFill>
                  <a:srgbClr val="00B04F"/>
                </a:solidFill>
                <a:latin typeface="Arial"/>
                <a:cs typeface="Arial"/>
              </a:rPr>
              <a:t>ene</a:t>
            </a:r>
            <a:r>
              <a:rPr sz="2400" b="1" dirty="0">
                <a:solidFill>
                  <a:srgbClr val="00B04F"/>
                </a:solidFill>
                <a:latin typeface="Arial"/>
                <a:cs typeface="Arial"/>
              </a:rPr>
              <a:t>r</a:t>
            </a:r>
            <a:r>
              <a:rPr sz="2400" b="1" spc="-15" dirty="0">
                <a:solidFill>
                  <a:srgbClr val="00B04F"/>
                </a:solidFill>
                <a:latin typeface="Arial"/>
                <a:cs typeface="Arial"/>
              </a:rPr>
              <a:t>g</a:t>
            </a:r>
            <a:r>
              <a:rPr sz="2400" b="1" dirty="0">
                <a:solidFill>
                  <a:srgbClr val="00B04F"/>
                </a:solidFill>
                <a:latin typeface="Arial"/>
                <a:cs typeface="Arial"/>
              </a:rPr>
              <a:t>y	</a:t>
            </a:r>
            <a:r>
              <a:rPr sz="2400" b="1" spc="-5" dirty="0">
                <a:solidFill>
                  <a:srgbClr val="00B04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00B04F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00B04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00B04F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00B04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B04F"/>
                </a:solidFill>
                <a:latin typeface="Arial"/>
                <a:cs typeface="Arial"/>
              </a:rPr>
              <a:t>,	</a:t>
            </a:r>
            <a:r>
              <a:rPr sz="2400" b="1" spc="-10" dirty="0">
                <a:solidFill>
                  <a:srgbClr val="00B04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00B04F"/>
                </a:solidFill>
                <a:latin typeface="Arial"/>
                <a:cs typeface="Arial"/>
              </a:rPr>
              <a:t>n	</a:t>
            </a:r>
            <a:r>
              <a:rPr sz="2400" b="1" spc="15" dirty="0">
                <a:solidFill>
                  <a:srgbClr val="00B04F"/>
                </a:solidFill>
                <a:latin typeface="Arial"/>
                <a:cs typeface="Arial"/>
              </a:rPr>
              <a:t>w</a:t>
            </a:r>
            <a:r>
              <a:rPr sz="2400" b="1" spc="-15" dirty="0">
                <a:solidFill>
                  <a:srgbClr val="00B04F"/>
                </a:solidFill>
                <a:latin typeface="Arial"/>
                <a:cs typeface="Arial"/>
              </a:rPr>
              <a:t>h</a:t>
            </a:r>
            <a:r>
              <a:rPr sz="2400" b="1" dirty="0">
                <a:solidFill>
                  <a:srgbClr val="00B04F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00B04F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00B04F"/>
                </a:solidFill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1912" y="5281673"/>
            <a:ext cx="84156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B04F"/>
                </a:solidFill>
                <a:latin typeface="Arial"/>
                <a:cs typeface="Arial"/>
              </a:rPr>
              <a:t>population</a:t>
            </a:r>
            <a:r>
              <a:rPr sz="2400" b="1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B04F"/>
                </a:solidFill>
                <a:latin typeface="Arial"/>
                <a:cs typeface="Arial"/>
              </a:rPr>
              <a:t>inversion</a:t>
            </a:r>
            <a:r>
              <a:rPr sz="2400" b="1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B04F"/>
                </a:solidFill>
                <a:latin typeface="Arial"/>
                <a:cs typeface="Arial"/>
              </a:rPr>
              <a:t>occurs</a:t>
            </a:r>
            <a:r>
              <a:rPr sz="2400" b="1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B04F"/>
                </a:solidFill>
                <a:latin typeface="Arial"/>
                <a:cs typeface="Arial"/>
              </a:rPr>
              <a:t>must</a:t>
            </a:r>
            <a:r>
              <a:rPr sz="2400" b="1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B04F"/>
                </a:solidFill>
                <a:latin typeface="Arial"/>
                <a:cs typeface="Arial"/>
              </a:rPr>
              <a:t>be</a:t>
            </a:r>
            <a:r>
              <a:rPr sz="2400" b="1" spc="-5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4F"/>
                </a:solidFill>
                <a:latin typeface="Arial"/>
                <a:cs typeface="Arial"/>
              </a:rPr>
              <a:t>very</a:t>
            </a:r>
            <a:r>
              <a:rPr sz="2400" b="1" spc="5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4F"/>
                </a:solidFill>
                <a:latin typeface="Arial"/>
                <a:cs typeface="Arial"/>
              </a:rPr>
              <a:t>large</a:t>
            </a:r>
            <a:r>
              <a:rPr sz="2400" b="1" spc="5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B04F"/>
                </a:solidFill>
                <a:latin typeface="Arial"/>
                <a:cs typeface="Arial"/>
              </a:rPr>
              <a:t>as </a:t>
            </a:r>
            <a:r>
              <a:rPr sz="2400" b="1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B04F"/>
                </a:solidFill>
                <a:latin typeface="Arial"/>
                <a:cs typeface="Arial"/>
              </a:rPr>
              <a:t>compared to the normal life time of the excited atom </a:t>
            </a:r>
            <a:r>
              <a:rPr sz="2400" b="1" dirty="0">
                <a:solidFill>
                  <a:srgbClr val="00B04F"/>
                </a:solidFill>
                <a:latin typeface="Arial"/>
                <a:cs typeface="Arial"/>
              </a:rPr>
              <a:t>in </a:t>
            </a:r>
            <a:r>
              <a:rPr sz="2400" b="1" spc="5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B04F"/>
                </a:solidFill>
                <a:latin typeface="Arial"/>
                <a:cs typeface="Arial"/>
              </a:rPr>
              <a:t>any</a:t>
            </a:r>
            <a:r>
              <a:rPr sz="2400" b="1" spc="-15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B04F"/>
                </a:solidFill>
                <a:latin typeface="Arial"/>
                <a:cs typeface="Arial"/>
              </a:rPr>
              <a:t>other energy</a:t>
            </a:r>
            <a:r>
              <a:rPr sz="2400" b="1" spc="10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B04F"/>
                </a:solidFill>
                <a:latin typeface="Arial"/>
                <a:cs typeface="Arial"/>
              </a:rPr>
              <a:t>state.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812" y="374395"/>
            <a:ext cx="8987155" cy="423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2. </a:t>
            </a:r>
            <a:r>
              <a:rPr sz="24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The Laser Medium:</a:t>
            </a:r>
            <a:r>
              <a:rPr sz="2400" b="1" spc="13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It </a:t>
            </a:r>
            <a:r>
              <a:rPr sz="2400" b="1" dirty="0">
                <a:solidFill>
                  <a:srgbClr val="9900FF"/>
                </a:solidFill>
                <a:latin typeface="Arial"/>
                <a:cs typeface="Arial"/>
              </a:rPr>
              <a:t>is </a:t>
            </a: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material </a:t>
            </a:r>
            <a:r>
              <a:rPr sz="2400" b="1" dirty="0">
                <a:solidFill>
                  <a:srgbClr val="9900FF"/>
                </a:solidFill>
                <a:latin typeface="Arial"/>
                <a:cs typeface="Arial"/>
              </a:rPr>
              <a:t>in </a:t>
            </a: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which the laser action </a:t>
            </a:r>
            <a:r>
              <a:rPr sz="2400" b="1" dirty="0">
                <a:solidFill>
                  <a:srgbClr val="9900FF"/>
                </a:solidFill>
                <a:latin typeface="Arial"/>
                <a:cs typeface="Arial"/>
              </a:rPr>
              <a:t> is </a:t>
            </a: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made to take place.</a:t>
            </a:r>
            <a:r>
              <a:rPr sz="2400" b="1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It may be solid, liquid or gas.</a:t>
            </a:r>
            <a:r>
              <a:rPr sz="2400" b="1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9900FF"/>
                </a:solidFill>
                <a:latin typeface="Arial"/>
                <a:cs typeface="Arial"/>
              </a:rPr>
              <a:t> very</a:t>
            </a:r>
            <a:r>
              <a:rPr sz="2400" b="1" spc="375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important</a:t>
            </a:r>
            <a:r>
              <a:rPr sz="2400" b="1" spc="409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characteristic</a:t>
            </a:r>
            <a:r>
              <a:rPr sz="2400" b="1" spc="390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requirement</a:t>
            </a:r>
            <a:r>
              <a:rPr sz="2400" b="1" spc="400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for</a:t>
            </a:r>
            <a:r>
              <a:rPr sz="2400" b="1" spc="395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the</a:t>
            </a:r>
            <a:r>
              <a:rPr sz="2400" b="1" spc="375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medium </a:t>
            </a:r>
            <a:r>
              <a:rPr sz="2400" b="1" spc="-655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00FF"/>
                </a:solidFill>
                <a:latin typeface="Arial"/>
                <a:cs typeface="Arial"/>
              </a:rPr>
              <a:t>is</a:t>
            </a:r>
            <a:r>
              <a:rPr sz="2400" b="1" spc="-30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that inversion</a:t>
            </a:r>
            <a:r>
              <a:rPr sz="2400" b="1" spc="-10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should</a:t>
            </a:r>
            <a:r>
              <a:rPr sz="2400" b="1" spc="-25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be</a:t>
            </a:r>
            <a:r>
              <a:rPr sz="2400" b="1" spc="-10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possible</a:t>
            </a:r>
            <a:r>
              <a:rPr sz="2400" b="1" spc="-15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00FF"/>
                </a:solidFill>
                <a:latin typeface="Arial"/>
                <a:cs typeface="Arial"/>
              </a:rPr>
              <a:t>in</a:t>
            </a:r>
            <a:r>
              <a:rPr sz="2400" b="1" spc="-25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00FF"/>
                </a:solidFill>
                <a:latin typeface="Arial"/>
                <a:cs typeface="Arial"/>
              </a:rPr>
              <a:t>it.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Many</a:t>
            </a:r>
            <a:r>
              <a:rPr sz="2400" b="1" spc="-10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lasers</a:t>
            </a:r>
            <a:r>
              <a:rPr sz="2400" b="1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are</a:t>
            </a:r>
            <a:r>
              <a:rPr sz="2400" b="1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named</a:t>
            </a:r>
            <a:r>
              <a:rPr sz="2400" b="1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after</a:t>
            </a:r>
            <a:r>
              <a:rPr sz="2400" b="1" spc="5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the</a:t>
            </a:r>
            <a:r>
              <a:rPr sz="2400" b="1" spc="-10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material used.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2109470" algn="l"/>
              </a:tabLst>
            </a:pPr>
            <a:r>
              <a:rPr sz="2400" b="1" u="heavy" spc="-5" dirty="0">
                <a:solidFill>
                  <a:srgbClr val="990032"/>
                </a:solidFill>
                <a:uFill>
                  <a:solidFill>
                    <a:srgbClr val="980032"/>
                  </a:solidFill>
                </a:uFill>
                <a:latin typeface="Arial"/>
                <a:cs typeface="Arial"/>
              </a:rPr>
              <a:t>For</a:t>
            </a:r>
            <a:r>
              <a:rPr sz="2400" b="1" u="heavy" spc="-15" dirty="0">
                <a:solidFill>
                  <a:srgbClr val="990032"/>
                </a:solidFill>
                <a:uFill>
                  <a:solidFill>
                    <a:srgbClr val="980032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990032"/>
                </a:solidFill>
                <a:uFill>
                  <a:solidFill>
                    <a:srgbClr val="980032"/>
                  </a:solidFill>
                </a:uFill>
                <a:latin typeface="Arial"/>
                <a:cs typeface="Arial"/>
              </a:rPr>
              <a:t>Example:</a:t>
            </a:r>
            <a:r>
              <a:rPr sz="2400" b="1" spc="-5" dirty="0">
                <a:solidFill>
                  <a:srgbClr val="990032"/>
                </a:solidFill>
                <a:latin typeface="Arial"/>
                <a:cs typeface="Arial"/>
              </a:rPr>
              <a:t>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Solid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Sate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Laser: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The</a:t>
            </a:r>
            <a:r>
              <a:rPr sz="2400" b="1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output</a:t>
            </a:r>
            <a:r>
              <a:rPr sz="2400" b="1" spc="-20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of</a:t>
            </a:r>
            <a:r>
              <a:rPr sz="2400" b="1" spc="-15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Ruby</a:t>
            </a:r>
            <a:r>
              <a:rPr sz="2400" b="1" spc="5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laser</a:t>
            </a:r>
            <a:r>
              <a:rPr sz="2400" b="1" spc="5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00FF"/>
                </a:solidFill>
                <a:latin typeface="Arial"/>
                <a:cs typeface="Arial"/>
              </a:rPr>
              <a:t>is</a:t>
            </a:r>
            <a:r>
              <a:rPr sz="2400" b="1" spc="-30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at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tabLst>
                <a:tab pos="2098675" algn="l"/>
                <a:tab pos="4011295" algn="l"/>
              </a:tabLst>
            </a:pP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694.3 nm;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Gas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Lasers:	</a:t>
            </a:r>
            <a:r>
              <a:rPr sz="2400" b="1" dirty="0">
                <a:solidFill>
                  <a:srgbClr val="9900FF"/>
                </a:solidFill>
                <a:latin typeface="Arial"/>
                <a:cs typeface="Arial"/>
              </a:rPr>
              <a:t>In</a:t>
            </a:r>
            <a:r>
              <a:rPr sz="2400" b="1" spc="-30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He-Ne</a:t>
            </a:r>
            <a:r>
              <a:rPr sz="2400" b="1" spc="15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laser the</a:t>
            </a:r>
            <a:r>
              <a:rPr sz="2400" b="1" spc="-15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output</a:t>
            </a:r>
            <a:r>
              <a:rPr sz="2400" b="1" spc="-25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00FF"/>
                </a:solidFill>
                <a:latin typeface="Arial"/>
                <a:cs typeface="Arial"/>
              </a:rPr>
              <a:t>is</a:t>
            </a:r>
            <a:r>
              <a:rPr sz="2400" b="1" spc="-15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at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632.8</a:t>
            </a:r>
            <a:r>
              <a:rPr sz="2400" b="1" spc="-50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FF"/>
                </a:solidFill>
                <a:latin typeface="Arial"/>
                <a:cs typeface="Arial"/>
              </a:rPr>
              <a:t>nm.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i="1" u="heavy" spc="-5" dirty="0">
                <a:solidFill>
                  <a:srgbClr val="990032"/>
                </a:solidFill>
                <a:uFill>
                  <a:solidFill>
                    <a:srgbClr val="980032"/>
                  </a:solidFill>
                </a:uFill>
                <a:latin typeface="Arial"/>
                <a:cs typeface="Arial"/>
              </a:rPr>
              <a:t>Note:</a:t>
            </a:r>
            <a:r>
              <a:rPr sz="2400" b="1" i="1" u="heavy" spc="5" dirty="0">
                <a:solidFill>
                  <a:srgbClr val="990032"/>
                </a:solidFill>
                <a:uFill>
                  <a:solidFill>
                    <a:srgbClr val="980032"/>
                  </a:solidFill>
                </a:u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32"/>
                </a:solidFill>
                <a:latin typeface="Arial"/>
                <a:cs typeface="Arial"/>
              </a:rPr>
              <a:t>Laser</a:t>
            </a:r>
            <a:r>
              <a:rPr sz="2400" b="1" spc="5" dirty="0">
                <a:solidFill>
                  <a:srgbClr val="99003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32"/>
                </a:solidFill>
                <a:latin typeface="Arial"/>
                <a:cs typeface="Arial"/>
              </a:rPr>
              <a:t>action</a:t>
            </a:r>
            <a:r>
              <a:rPr sz="2400" b="1" dirty="0">
                <a:solidFill>
                  <a:srgbClr val="990032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990032"/>
                </a:solidFill>
                <a:latin typeface="Arial"/>
                <a:cs typeface="Arial"/>
              </a:rPr>
              <a:t>has</a:t>
            </a:r>
            <a:r>
              <a:rPr sz="2400" b="1" spc="5" dirty="0">
                <a:solidFill>
                  <a:srgbClr val="99003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32"/>
                </a:solidFill>
                <a:latin typeface="Arial"/>
                <a:cs typeface="Arial"/>
              </a:rPr>
              <a:t>been</a:t>
            </a:r>
            <a:r>
              <a:rPr sz="2400" b="1" dirty="0">
                <a:solidFill>
                  <a:srgbClr val="99003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32"/>
                </a:solidFill>
                <a:latin typeface="Arial"/>
                <a:cs typeface="Arial"/>
              </a:rPr>
              <a:t>observed</a:t>
            </a:r>
            <a:r>
              <a:rPr sz="2400" b="1" dirty="0">
                <a:solidFill>
                  <a:srgbClr val="990032"/>
                </a:solidFill>
                <a:latin typeface="Arial"/>
                <a:cs typeface="Arial"/>
              </a:rPr>
              <a:t> in</a:t>
            </a:r>
            <a:r>
              <a:rPr sz="2400" b="1" spc="-10" dirty="0">
                <a:solidFill>
                  <a:srgbClr val="99003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32"/>
                </a:solidFill>
                <a:latin typeface="Arial"/>
                <a:cs typeface="Arial"/>
              </a:rPr>
              <a:t>more</a:t>
            </a:r>
            <a:r>
              <a:rPr sz="2400" b="1" spc="5" dirty="0">
                <a:solidFill>
                  <a:srgbClr val="99003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32"/>
                </a:solidFill>
                <a:latin typeface="Arial"/>
                <a:cs typeface="Arial"/>
              </a:rPr>
              <a:t>than</a:t>
            </a:r>
            <a:r>
              <a:rPr sz="2400" b="1" dirty="0">
                <a:solidFill>
                  <a:srgbClr val="99003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32"/>
                </a:solidFill>
                <a:latin typeface="Arial"/>
                <a:cs typeface="Arial"/>
              </a:rPr>
              <a:t>half</a:t>
            </a:r>
            <a:r>
              <a:rPr sz="2400" b="1" spc="10" dirty="0">
                <a:solidFill>
                  <a:srgbClr val="990032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990032"/>
                </a:solidFill>
                <a:latin typeface="Arial"/>
                <a:cs typeface="Arial"/>
              </a:rPr>
              <a:t>of</a:t>
            </a:r>
            <a:r>
              <a:rPr sz="2400" b="1" spc="10" dirty="0">
                <a:solidFill>
                  <a:srgbClr val="99003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32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5717" y="4580633"/>
            <a:ext cx="7740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0785" algn="l"/>
                <a:tab pos="2324100" algn="l"/>
                <a:tab pos="3089275" algn="l"/>
                <a:tab pos="4025265" algn="l"/>
                <a:tab pos="5909945" algn="l"/>
                <a:tab pos="6743700" algn="l"/>
              </a:tabLst>
            </a:pPr>
            <a:r>
              <a:rPr sz="2400" b="1" spc="-5" dirty="0">
                <a:solidFill>
                  <a:srgbClr val="990032"/>
                </a:solidFill>
                <a:latin typeface="Arial"/>
                <a:cs typeface="Arial"/>
              </a:rPr>
              <a:t>known	atoms	and	laser	wavelength	</a:t>
            </a:r>
            <a:r>
              <a:rPr sz="2400" b="1" dirty="0">
                <a:solidFill>
                  <a:srgbClr val="990032"/>
                </a:solidFill>
                <a:latin typeface="Arial"/>
                <a:cs typeface="Arial"/>
              </a:rPr>
              <a:t>may	</a:t>
            </a:r>
            <a:r>
              <a:rPr sz="2400" b="1" spc="-5" dirty="0">
                <a:solidFill>
                  <a:srgbClr val="990032"/>
                </a:solidFill>
                <a:latin typeface="Arial"/>
                <a:cs typeface="Arial"/>
              </a:rPr>
              <a:t>extend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5717" y="4946393"/>
            <a:ext cx="68110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749425" algn="l"/>
                <a:tab pos="2105025" algn="l"/>
                <a:tab pos="2959735" algn="l"/>
                <a:tab pos="3528060" algn="l"/>
                <a:tab pos="4262755" algn="l"/>
                <a:tab pos="5783580" algn="l"/>
                <a:tab pos="6367780" algn="l"/>
              </a:tabLst>
            </a:pPr>
            <a:r>
              <a:rPr sz="2400" b="1" spc="-5" dirty="0">
                <a:solidFill>
                  <a:srgbClr val="990032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990032"/>
                </a:solidFill>
                <a:latin typeface="Arial"/>
                <a:cs typeface="Arial"/>
              </a:rPr>
              <a:t>ltr</a:t>
            </a:r>
            <a:r>
              <a:rPr sz="2400" b="1" spc="-5" dirty="0">
                <a:solidFill>
                  <a:srgbClr val="990032"/>
                </a:solidFill>
                <a:latin typeface="Arial"/>
                <a:cs typeface="Arial"/>
              </a:rPr>
              <a:t>av</a:t>
            </a:r>
            <a:r>
              <a:rPr sz="2400" b="1" dirty="0">
                <a:solidFill>
                  <a:srgbClr val="990032"/>
                </a:solidFill>
                <a:latin typeface="Arial"/>
                <a:cs typeface="Arial"/>
              </a:rPr>
              <a:t>i</a:t>
            </a:r>
            <a:r>
              <a:rPr sz="2400" b="1" spc="-15" dirty="0">
                <a:solidFill>
                  <a:srgbClr val="990032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990032"/>
                </a:solidFill>
                <a:latin typeface="Arial"/>
                <a:cs typeface="Arial"/>
              </a:rPr>
              <a:t>l</a:t>
            </a:r>
            <a:r>
              <a:rPr sz="2400" b="1" spc="-5" dirty="0">
                <a:solidFill>
                  <a:srgbClr val="990032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990032"/>
                </a:solidFill>
                <a:latin typeface="Arial"/>
                <a:cs typeface="Arial"/>
              </a:rPr>
              <a:t>t	r</a:t>
            </a:r>
            <a:r>
              <a:rPr sz="2400" b="1" spc="-5" dirty="0">
                <a:solidFill>
                  <a:srgbClr val="990032"/>
                </a:solidFill>
                <a:latin typeface="Arial"/>
                <a:cs typeface="Arial"/>
              </a:rPr>
              <a:t>eg</a:t>
            </a:r>
            <a:r>
              <a:rPr sz="2400" b="1" dirty="0">
                <a:solidFill>
                  <a:srgbClr val="990032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990032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990032"/>
                </a:solidFill>
                <a:latin typeface="Arial"/>
                <a:cs typeface="Arial"/>
              </a:rPr>
              <a:t>n	to	t</a:t>
            </a:r>
            <a:r>
              <a:rPr sz="2400" b="1" spc="-5" dirty="0">
                <a:solidFill>
                  <a:srgbClr val="990032"/>
                </a:solidFill>
                <a:latin typeface="Arial"/>
                <a:cs typeface="Arial"/>
              </a:rPr>
              <a:t>h</a:t>
            </a:r>
            <a:r>
              <a:rPr sz="2400" b="1" dirty="0">
                <a:solidFill>
                  <a:srgbClr val="990032"/>
                </a:solidFill>
                <a:latin typeface="Arial"/>
                <a:cs typeface="Arial"/>
              </a:rPr>
              <a:t>e	</a:t>
            </a:r>
            <a:r>
              <a:rPr sz="2400" b="1" spc="-655" dirty="0">
                <a:solidFill>
                  <a:srgbClr val="990032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990032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990032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990032"/>
                </a:solidFill>
                <a:latin typeface="Arial"/>
                <a:cs typeface="Arial"/>
              </a:rPr>
              <a:t>fr</a:t>
            </a:r>
            <a:r>
              <a:rPr sz="2400" b="1" spc="-5" dirty="0">
                <a:solidFill>
                  <a:srgbClr val="990032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990032"/>
                </a:solidFill>
                <a:latin typeface="Arial"/>
                <a:cs typeface="Arial"/>
              </a:rPr>
              <a:t>-r</a:t>
            </a:r>
            <a:r>
              <a:rPr sz="2400" b="1" spc="-5" dirty="0">
                <a:solidFill>
                  <a:srgbClr val="990032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990032"/>
                </a:solidFill>
                <a:latin typeface="Arial"/>
                <a:cs typeface="Arial"/>
              </a:rPr>
              <a:t>d	r</a:t>
            </a:r>
            <a:r>
              <a:rPr sz="2400" b="1" spc="-5" dirty="0">
                <a:solidFill>
                  <a:srgbClr val="990032"/>
                </a:solidFill>
                <a:latin typeface="Arial"/>
                <a:cs typeface="Arial"/>
              </a:rPr>
              <a:t>eg</a:t>
            </a:r>
            <a:r>
              <a:rPr sz="2400" b="1" dirty="0">
                <a:solidFill>
                  <a:srgbClr val="990032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990032"/>
                </a:solidFill>
                <a:latin typeface="Arial"/>
                <a:cs typeface="Arial"/>
              </a:rPr>
              <a:t>o</a:t>
            </a:r>
            <a:r>
              <a:rPr sz="2400" b="1" spc="-15" dirty="0">
                <a:solidFill>
                  <a:srgbClr val="990032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990032"/>
                </a:solidFill>
                <a:latin typeface="Arial"/>
                <a:cs typeface="Arial"/>
              </a:rPr>
              <a:t>.  </a:t>
            </a:r>
            <a:r>
              <a:rPr sz="2400" b="1" spc="-5" dirty="0">
                <a:solidFill>
                  <a:srgbClr val="00B04F"/>
                </a:solidFill>
                <a:latin typeface="Arial"/>
                <a:cs typeface="Arial"/>
              </a:rPr>
              <a:t>important		charact</a:t>
            </a:r>
            <a:r>
              <a:rPr lang="en-IN" sz="2400" b="1" spc="-5" dirty="0">
                <a:solidFill>
                  <a:srgbClr val="00B04F"/>
                </a:solidFill>
                <a:latin typeface="Arial"/>
                <a:cs typeface="Arial"/>
              </a:rPr>
              <a:t>e</a:t>
            </a:r>
            <a:r>
              <a:rPr sz="2400" b="1" spc="-5" dirty="0" err="1">
                <a:solidFill>
                  <a:srgbClr val="00B04F"/>
                </a:solidFill>
                <a:latin typeface="Arial"/>
                <a:cs typeface="Arial"/>
              </a:rPr>
              <a:t>ristic</a:t>
            </a:r>
            <a:r>
              <a:rPr sz="2400" b="1" spc="-5" dirty="0">
                <a:solidFill>
                  <a:srgbClr val="00B04F"/>
                </a:solidFill>
                <a:latin typeface="Arial"/>
                <a:cs typeface="Arial"/>
              </a:rPr>
              <a:t>	requirement	for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64026" y="4580633"/>
            <a:ext cx="15754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71855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0032"/>
                </a:solidFill>
                <a:latin typeface="Arial"/>
                <a:cs typeface="Arial"/>
              </a:rPr>
              <a:t>fr</a:t>
            </a:r>
            <a:r>
              <a:rPr sz="2400" b="1" spc="-5" dirty="0">
                <a:solidFill>
                  <a:srgbClr val="990032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990032"/>
                </a:solidFill>
                <a:latin typeface="Arial"/>
                <a:cs typeface="Arial"/>
              </a:rPr>
              <a:t>m  </a:t>
            </a:r>
            <a:r>
              <a:rPr sz="2400" b="1" spc="-10" dirty="0">
                <a:solidFill>
                  <a:srgbClr val="00B04F"/>
                </a:solidFill>
                <a:latin typeface="Arial"/>
                <a:cs typeface="Arial"/>
              </a:rPr>
              <a:t>The</a:t>
            </a:r>
            <a:r>
              <a:rPr sz="2400" b="1" spc="-5" dirty="0">
                <a:solidFill>
                  <a:srgbClr val="00B04F"/>
                </a:solidFill>
                <a:latin typeface="Arial"/>
                <a:cs typeface="Arial"/>
              </a:rPr>
              <a:t> most </a:t>
            </a:r>
            <a:r>
              <a:rPr sz="2400" b="1" spc="-655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B04F"/>
                </a:solidFill>
                <a:latin typeface="Arial"/>
                <a:cs typeface="Arial"/>
              </a:rPr>
              <a:t>the</a:t>
            </a:r>
            <a:r>
              <a:rPr sz="2400" b="1" spc="640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B04F"/>
                </a:solidFill>
                <a:latin typeface="Arial"/>
                <a:cs typeface="Arial"/>
              </a:rPr>
              <a:t>laser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5712" y="5677913"/>
            <a:ext cx="8643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medium</a:t>
            </a:r>
            <a:r>
              <a:rPr sz="2400" b="1" spc="1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17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that</a:t>
            </a:r>
            <a:r>
              <a:rPr sz="2400" b="1" spc="140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we</a:t>
            </a:r>
            <a:r>
              <a:rPr sz="2400" b="1" spc="1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should</a:t>
            </a:r>
            <a:r>
              <a:rPr sz="2400" b="1" spc="1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be</a:t>
            </a:r>
            <a:r>
              <a:rPr sz="2400" b="1" spc="1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able</a:t>
            </a:r>
            <a:r>
              <a:rPr sz="2400" b="1" spc="1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1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obtain</a:t>
            </a:r>
            <a:r>
              <a:rPr sz="2400" b="1" spc="1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spc="17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population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inversion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012" y="526795"/>
            <a:ext cx="8909050" cy="240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3. The Resonator: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It consists of a pair of 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plane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or spherical 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mirrors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having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common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principal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 axis.</a:t>
            </a:r>
            <a:r>
              <a:rPr sz="2200" b="1" spc="61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The</a:t>
            </a:r>
            <a:r>
              <a:rPr sz="2200" b="1" spc="60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reflection 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 coefficient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of 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one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of 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the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mirrors is very near 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to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1 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and that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of the 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 other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is 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kept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less 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than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1.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The 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resonator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is basically a</a:t>
            </a:r>
            <a:r>
              <a:rPr sz="2200" b="1" spc="-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200" b="1" u="heavy" spc="-5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feed-back </a:t>
            </a:r>
            <a:r>
              <a:rPr sz="22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200" b="1" u="heavy" spc="-5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device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,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 that</a:t>
            </a:r>
            <a:r>
              <a:rPr sz="2200" b="1" spc="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directs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 the</a:t>
            </a:r>
            <a:r>
              <a:rPr sz="2200" b="1" spc="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photons</a:t>
            </a:r>
            <a:r>
              <a:rPr sz="2200" b="1" spc="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back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 and</a:t>
            </a:r>
            <a:r>
              <a:rPr sz="2200" b="1" spc="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forth</a:t>
            </a:r>
            <a:r>
              <a:rPr sz="2200" b="1" spc="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through</a:t>
            </a:r>
            <a:r>
              <a:rPr sz="2200" b="1" spc="61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the </a:t>
            </a:r>
            <a:r>
              <a:rPr sz="2200" b="1" spc="-60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laser medium and in the 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process,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the 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number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of 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photons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is </a:t>
            </a:r>
            <a:r>
              <a:rPr sz="2200" b="1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multiplied</a:t>
            </a:r>
            <a:r>
              <a:rPr sz="2200" b="1" spc="1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due</a:t>
            </a:r>
            <a:r>
              <a:rPr sz="2200" b="1" spc="1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to</a:t>
            </a:r>
            <a:r>
              <a:rPr sz="2200" b="1" spc="1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stimulated</a:t>
            </a:r>
            <a:r>
              <a:rPr sz="2200" b="1" spc="2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3200"/>
                </a:solidFill>
                <a:latin typeface="Arial"/>
                <a:cs typeface="Arial"/>
              </a:rPr>
              <a:t>emission.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8540" y="817879"/>
            <a:ext cx="296227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b="1" spc="25" dirty="0">
                <a:solidFill>
                  <a:srgbClr val="990099"/>
                </a:solidFill>
                <a:latin typeface="Arial"/>
                <a:cs typeface="Arial"/>
              </a:rPr>
              <a:t>LASER</a:t>
            </a:r>
            <a:r>
              <a:rPr sz="2100" b="1" spc="-8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100" b="1" spc="20" dirty="0">
                <a:solidFill>
                  <a:srgbClr val="990099"/>
                </a:solidFill>
                <a:latin typeface="Arial"/>
                <a:cs typeface="Arial"/>
              </a:rPr>
              <a:t>COMPONENTS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61160" y="1616964"/>
            <a:ext cx="7371080" cy="2161540"/>
            <a:chOff x="1661160" y="1616964"/>
            <a:chExt cx="7371080" cy="2161540"/>
          </a:xfrm>
        </p:grpSpPr>
        <p:sp>
          <p:nvSpPr>
            <p:cNvPr id="4" name="object 4"/>
            <p:cNvSpPr/>
            <p:nvPr/>
          </p:nvSpPr>
          <p:spPr>
            <a:xfrm>
              <a:off x="1688470" y="1644396"/>
              <a:ext cx="7315200" cy="2133600"/>
            </a:xfrm>
            <a:custGeom>
              <a:avLst/>
              <a:gdLst/>
              <a:ahLst/>
              <a:cxnLst/>
              <a:rect l="l" t="t" r="r" b="b"/>
              <a:pathLst>
                <a:path w="7315200" h="2133600">
                  <a:moveTo>
                    <a:pt x="0" y="0"/>
                  </a:moveTo>
                  <a:lnTo>
                    <a:pt x="0" y="2133600"/>
                  </a:lnTo>
                  <a:lnTo>
                    <a:pt x="7315200" y="2133600"/>
                  </a:lnTo>
                  <a:lnTo>
                    <a:pt x="7315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61160" y="1616976"/>
              <a:ext cx="7371080" cy="2161540"/>
            </a:xfrm>
            <a:custGeom>
              <a:avLst/>
              <a:gdLst/>
              <a:ahLst/>
              <a:cxnLst/>
              <a:rect l="l" t="t" r="r" b="b"/>
              <a:pathLst>
                <a:path w="7371080" h="2161540">
                  <a:moveTo>
                    <a:pt x="7325360" y="45720"/>
                  </a:moveTo>
                  <a:lnTo>
                    <a:pt x="7315200" y="45720"/>
                  </a:lnTo>
                  <a:lnTo>
                    <a:pt x="55880" y="45720"/>
                  </a:lnTo>
                  <a:lnTo>
                    <a:pt x="45720" y="45720"/>
                  </a:lnTo>
                  <a:lnTo>
                    <a:pt x="45720" y="2161032"/>
                  </a:lnTo>
                  <a:lnTo>
                    <a:pt x="55880" y="2161032"/>
                  </a:lnTo>
                  <a:lnTo>
                    <a:pt x="55880" y="56388"/>
                  </a:lnTo>
                  <a:lnTo>
                    <a:pt x="7315200" y="56388"/>
                  </a:lnTo>
                  <a:lnTo>
                    <a:pt x="7315200" y="2161032"/>
                  </a:lnTo>
                  <a:lnTo>
                    <a:pt x="7325360" y="2161032"/>
                  </a:lnTo>
                  <a:lnTo>
                    <a:pt x="7325360" y="45720"/>
                  </a:lnTo>
                  <a:close/>
                </a:path>
                <a:path w="7371080" h="2161540">
                  <a:moveTo>
                    <a:pt x="7371080" y="0"/>
                  </a:moveTo>
                  <a:lnTo>
                    <a:pt x="7338060" y="0"/>
                  </a:lnTo>
                  <a:lnTo>
                    <a:pt x="33020" y="0"/>
                  </a:lnTo>
                  <a:lnTo>
                    <a:pt x="0" y="0"/>
                  </a:lnTo>
                  <a:lnTo>
                    <a:pt x="0" y="2161032"/>
                  </a:lnTo>
                  <a:lnTo>
                    <a:pt x="33020" y="2161032"/>
                  </a:lnTo>
                  <a:lnTo>
                    <a:pt x="33020" y="33528"/>
                  </a:lnTo>
                  <a:lnTo>
                    <a:pt x="7338060" y="33528"/>
                  </a:lnTo>
                  <a:lnTo>
                    <a:pt x="7338060" y="2161032"/>
                  </a:lnTo>
                  <a:lnTo>
                    <a:pt x="7371080" y="2161032"/>
                  </a:lnTo>
                  <a:lnTo>
                    <a:pt x="7371080" y="0"/>
                  </a:lnTo>
                  <a:close/>
                </a:path>
              </a:pathLst>
            </a:custGeom>
            <a:solidFill>
              <a:srgbClr val="656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40358" y="3130296"/>
              <a:ext cx="2685415" cy="647700"/>
            </a:xfrm>
            <a:custGeom>
              <a:avLst/>
              <a:gdLst/>
              <a:ahLst/>
              <a:cxnLst/>
              <a:rect l="l" t="t" r="r" b="b"/>
              <a:pathLst>
                <a:path w="2685415" h="647700">
                  <a:moveTo>
                    <a:pt x="0" y="0"/>
                  </a:moveTo>
                  <a:lnTo>
                    <a:pt x="0" y="647700"/>
                  </a:lnTo>
                  <a:lnTo>
                    <a:pt x="2685288" y="647700"/>
                  </a:lnTo>
                  <a:lnTo>
                    <a:pt x="2685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3594" y="3115056"/>
              <a:ext cx="2717800" cy="662940"/>
            </a:xfrm>
            <a:custGeom>
              <a:avLst/>
              <a:gdLst/>
              <a:ahLst/>
              <a:cxnLst/>
              <a:rect l="l" t="t" r="r" b="b"/>
              <a:pathLst>
                <a:path w="2717800" h="662939">
                  <a:moveTo>
                    <a:pt x="2717292" y="662940"/>
                  </a:moveTo>
                  <a:lnTo>
                    <a:pt x="2717292" y="0"/>
                  </a:lnTo>
                  <a:lnTo>
                    <a:pt x="0" y="0"/>
                  </a:lnTo>
                  <a:lnTo>
                    <a:pt x="0" y="662940"/>
                  </a:lnTo>
                  <a:lnTo>
                    <a:pt x="16764" y="662940"/>
                  </a:lnTo>
                  <a:lnTo>
                    <a:pt x="16764" y="32004"/>
                  </a:lnTo>
                  <a:lnTo>
                    <a:pt x="32004" y="15240"/>
                  </a:lnTo>
                  <a:lnTo>
                    <a:pt x="32004" y="32004"/>
                  </a:lnTo>
                  <a:lnTo>
                    <a:pt x="2685288" y="32004"/>
                  </a:lnTo>
                  <a:lnTo>
                    <a:pt x="2685288" y="15240"/>
                  </a:lnTo>
                  <a:lnTo>
                    <a:pt x="2702052" y="32004"/>
                  </a:lnTo>
                  <a:lnTo>
                    <a:pt x="2702052" y="662940"/>
                  </a:lnTo>
                  <a:lnTo>
                    <a:pt x="2717292" y="662940"/>
                  </a:lnTo>
                  <a:close/>
                </a:path>
                <a:path w="2717800" h="662939">
                  <a:moveTo>
                    <a:pt x="32004" y="32004"/>
                  </a:moveTo>
                  <a:lnTo>
                    <a:pt x="32004" y="15240"/>
                  </a:lnTo>
                  <a:lnTo>
                    <a:pt x="16764" y="32004"/>
                  </a:lnTo>
                  <a:lnTo>
                    <a:pt x="32004" y="32004"/>
                  </a:lnTo>
                  <a:close/>
                </a:path>
                <a:path w="2717800" h="662939">
                  <a:moveTo>
                    <a:pt x="32004" y="662940"/>
                  </a:moveTo>
                  <a:lnTo>
                    <a:pt x="32004" y="32004"/>
                  </a:lnTo>
                  <a:lnTo>
                    <a:pt x="16764" y="32004"/>
                  </a:lnTo>
                  <a:lnTo>
                    <a:pt x="16764" y="662940"/>
                  </a:lnTo>
                  <a:lnTo>
                    <a:pt x="32004" y="662940"/>
                  </a:lnTo>
                  <a:close/>
                </a:path>
                <a:path w="2717800" h="662939">
                  <a:moveTo>
                    <a:pt x="2702052" y="32004"/>
                  </a:moveTo>
                  <a:lnTo>
                    <a:pt x="2685288" y="15240"/>
                  </a:lnTo>
                  <a:lnTo>
                    <a:pt x="2685288" y="32004"/>
                  </a:lnTo>
                  <a:lnTo>
                    <a:pt x="2702052" y="32004"/>
                  </a:lnTo>
                  <a:close/>
                </a:path>
                <a:path w="2717800" h="662939">
                  <a:moveTo>
                    <a:pt x="2702052" y="662940"/>
                  </a:moveTo>
                  <a:lnTo>
                    <a:pt x="2702052" y="32004"/>
                  </a:lnTo>
                  <a:lnTo>
                    <a:pt x="2685288" y="32004"/>
                  </a:lnTo>
                  <a:lnTo>
                    <a:pt x="2685288" y="662940"/>
                  </a:lnTo>
                  <a:lnTo>
                    <a:pt x="2702052" y="6629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74870" y="2901696"/>
              <a:ext cx="323215" cy="876300"/>
            </a:xfrm>
            <a:custGeom>
              <a:avLst/>
              <a:gdLst/>
              <a:ahLst/>
              <a:cxnLst/>
              <a:rect l="l" t="t" r="r" b="b"/>
              <a:pathLst>
                <a:path w="323215" h="876300">
                  <a:moveTo>
                    <a:pt x="0" y="0"/>
                  </a:moveTo>
                  <a:lnTo>
                    <a:pt x="0" y="876300"/>
                  </a:lnTo>
                  <a:lnTo>
                    <a:pt x="323088" y="876300"/>
                  </a:lnTo>
                  <a:lnTo>
                    <a:pt x="3230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59630" y="2886456"/>
              <a:ext cx="353695" cy="891540"/>
            </a:xfrm>
            <a:custGeom>
              <a:avLst/>
              <a:gdLst/>
              <a:ahLst/>
              <a:cxnLst/>
              <a:rect l="l" t="t" r="r" b="b"/>
              <a:pathLst>
                <a:path w="353695" h="891539">
                  <a:moveTo>
                    <a:pt x="353568" y="891540"/>
                  </a:moveTo>
                  <a:lnTo>
                    <a:pt x="353568" y="0"/>
                  </a:lnTo>
                  <a:lnTo>
                    <a:pt x="0" y="0"/>
                  </a:lnTo>
                  <a:lnTo>
                    <a:pt x="0" y="891540"/>
                  </a:lnTo>
                  <a:lnTo>
                    <a:pt x="15240" y="891540"/>
                  </a:lnTo>
                  <a:lnTo>
                    <a:pt x="15240" y="32004"/>
                  </a:lnTo>
                  <a:lnTo>
                    <a:pt x="32004" y="15240"/>
                  </a:lnTo>
                  <a:lnTo>
                    <a:pt x="32004" y="32004"/>
                  </a:lnTo>
                  <a:lnTo>
                    <a:pt x="321564" y="32004"/>
                  </a:lnTo>
                  <a:lnTo>
                    <a:pt x="321564" y="15240"/>
                  </a:lnTo>
                  <a:lnTo>
                    <a:pt x="338328" y="32004"/>
                  </a:lnTo>
                  <a:lnTo>
                    <a:pt x="338328" y="891540"/>
                  </a:lnTo>
                  <a:lnTo>
                    <a:pt x="353568" y="891540"/>
                  </a:lnTo>
                  <a:close/>
                </a:path>
                <a:path w="353695" h="891539">
                  <a:moveTo>
                    <a:pt x="32004" y="32004"/>
                  </a:moveTo>
                  <a:lnTo>
                    <a:pt x="32004" y="15240"/>
                  </a:lnTo>
                  <a:lnTo>
                    <a:pt x="15240" y="32004"/>
                  </a:lnTo>
                  <a:lnTo>
                    <a:pt x="32004" y="32004"/>
                  </a:lnTo>
                  <a:close/>
                </a:path>
                <a:path w="353695" h="891539">
                  <a:moveTo>
                    <a:pt x="32004" y="891540"/>
                  </a:moveTo>
                  <a:lnTo>
                    <a:pt x="32004" y="32004"/>
                  </a:lnTo>
                  <a:lnTo>
                    <a:pt x="15240" y="32004"/>
                  </a:lnTo>
                  <a:lnTo>
                    <a:pt x="15240" y="891540"/>
                  </a:lnTo>
                  <a:lnTo>
                    <a:pt x="32004" y="891540"/>
                  </a:lnTo>
                  <a:close/>
                </a:path>
                <a:path w="353695" h="891539">
                  <a:moveTo>
                    <a:pt x="338328" y="32004"/>
                  </a:moveTo>
                  <a:lnTo>
                    <a:pt x="321564" y="15240"/>
                  </a:lnTo>
                  <a:lnTo>
                    <a:pt x="321564" y="32004"/>
                  </a:lnTo>
                  <a:lnTo>
                    <a:pt x="338328" y="32004"/>
                  </a:lnTo>
                  <a:close/>
                </a:path>
                <a:path w="353695" h="891539">
                  <a:moveTo>
                    <a:pt x="338328" y="891540"/>
                  </a:moveTo>
                  <a:lnTo>
                    <a:pt x="338328" y="32004"/>
                  </a:lnTo>
                  <a:lnTo>
                    <a:pt x="321564" y="32004"/>
                  </a:lnTo>
                  <a:lnTo>
                    <a:pt x="321564" y="891540"/>
                  </a:lnTo>
                  <a:lnTo>
                    <a:pt x="338328" y="8915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72618" y="2901696"/>
              <a:ext cx="323215" cy="876300"/>
            </a:xfrm>
            <a:custGeom>
              <a:avLst/>
              <a:gdLst/>
              <a:ahLst/>
              <a:cxnLst/>
              <a:rect l="l" t="t" r="r" b="b"/>
              <a:pathLst>
                <a:path w="323214" h="876300">
                  <a:moveTo>
                    <a:pt x="0" y="0"/>
                  </a:moveTo>
                  <a:lnTo>
                    <a:pt x="0" y="876300"/>
                  </a:lnTo>
                  <a:lnTo>
                    <a:pt x="323088" y="876300"/>
                  </a:lnTo>
                  <a:lnTo>
                    <a:pt x="3230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55854" y="2886456"/>
              <a:ext cx="356870" cy="891540"/>
            </a:xfrm>
            <a:custGeom>
              <a:avLst/>
              <a:gdLst/>
              <a:ahLst/>
              <a:cxnLst/>
              <a:rect l="l" t="t" r="r" b="b"/>
              <a:pathLst>
                <a:path w="356869" h="891539">
                  <a:moveTo>
                    <a:pt x="356616" y="891540"/>
                  </a:moveTo>
                  <a:lnTo>
                    <a:pt x="356616" y="0"/>
                  </a:lnTo>
                  <a:lnTo>
                    <a:pt x="0" y="0"/>
                  </a:lnTo>
                  <a:lnTo>
                    <a:pt x="0" y="891540"/>
                  </a:lnTo>
                  <a:lnTo>
                    <a:pt x="16764" y="891540"/>
                  </a:lnTo>
                  <a:lnTo>
                    <a:pt x="16764" y="32004"/>
                  </a:lnTo>
                  <a:lnTo>
                    <a:pt x="32004" y="15240"/>
                  </a:lnTo>
                  <a:lnTo>
                    <a:pt x="32004" y="32004"/>
                  </a:lnTo>
                  <a:lnTo>
                    <a:pt x="324612" y="32004"/>
                  </a:lnTo>
                  <a:lnTo>
                    <a:pt x="324612" y="15240"/>
                  </a:lnTo>
                  <a:lnTo>
                    <a:pt x="339852" y="32004"/>
                  </a:lnTo>
                  <a:lnTo>
                    <a:pt x="339852" y="891540"/>
                  </a:lnTo>
                  <a:lnTo>
                    <a:pt x="356616" y="891540"/>
                  </a:lnTo>
                  <a:close/>
                </a:path>
                <a:path w="356869" h="891539">
                  <a:moveTo>
                    <a:pt x="32004" y="32004"/>
                  </a:moveTo>
                  <a:lnTo>
                    <a:pt x="32004" y="15240"/>
                  </a:lnTo>
                  <a:lnTo>
                    <a:pt x="16764" y="32004"/>
                  </a:lnTo>
                  <a:lnTo>
                    <a:pt x="32004" y="32004"/>
                  </a:lnTo>
                  <a:close/>
                </a:path>
                <a:path w="356869" h="891539">
                  <a:moveTo>
                    <a:pt x="32004" y="891540"/>
                  </a:moveTo>
                  <a:lnTo>
                    <a:pt x="32004" y="32004"/>
                  </a:lnTo>
                  <a:lnTo>
                    <a:pt x="16764" y="32004"/>
                  </a:lnTo>
                  <a:lnTo>
                    <a:pt x="16764" y="891540"/>
                  </a:lnTo>
                  <a:lnTo>
                    <a:pt x="32004" y="891540"/>
                  </a:lnTo>
                  <a:close/>
                </a:path>
                <a:path w="356869" h="891539">
                  <a:moveTo>
                    <a:pt x="339852" y="32004"/>
                  </a:moveTo>
                  <a:lnTo>
                    <a:pt x="324612" y="15240"/>
                  </a:lnTo>
                  <a:lnTo>
                    <a:pt x="324612" y="32004"/>
                  </a:lnTo>
                  <a:lnTo>
                    <a:pt x="339852" y="32004"/>
                  </a:lnTo>
                  <a:close/>
                </a:path>
                <a:path w="356869" h="891539">
                  <a:moveTo>
                    <a:pt x="339852" y="891540"/>
                  </a:moveTo>
                  <a:lnTo>
                    <a:pt x="339852" y="32004"/>
                  </a:lnTo>
                  <a:lnTo>
                    <a:pt x="324612" y="32004"/>
                  </a:lnTo>
                  <a:lnTo>
                    <a:pt x="324612" y="891540"/>
                  </a:lnTo>
                  <a:lnTo>
                    <a:pt x="339852" y="8915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61799" y="3259326"/>
            <a:ext cx="717550" cy="4273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R="5080" indent="76200">
              <a:lnSpc>
                <a:spcPts val="1400"/>
              </a:lnSpc>
              <a:spcBef>
                <a:spcPts val="440"/>
              </a:spcBef>
            </a:pPr>
            <a:r>
              <a:rPr sz="1450" b="1" spc="-5" dirty="0">
                <a:solidFill>
                  <a:srgbClr val="CC3200"/>
                </a:solidFill>
                <a:latin typeface="Arial"/>
                <a:cs typeface="Arial"/>
              </a:rPr>
              <a:t>Active </a:t>
            </a:r>
            <a:r>
              <a:rPr sz="1450" b="1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450" b="1" spc="5" dirty="0">
                <a:solidFill>
                  <a:srgbClr val="CC3200"/>
                </a:solidFill>
                <a:latin typeface="Arial"/>
                <a:cs typeface="Arial"/>
              </a:rPr>
              <a:t>Me</a:t>
            </a:r>
            <a:r>
              <a:rPr sz="1450" b="1" spc="10" dirty="0">
                <a:solidFill>
                  <a:srgbClr val="CC3200"/>
                </a:solidFill>
                <a:latin typeface="Arial"/>
                <a:cs typeface="Arial"/>
              </a:rPr>
              <a:t>d</a:t>
            </a:r>
            <a:r>
              <a:rPr sz="1450" b="1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1450" b="1" spc="10" dirty="0">
                <a:solidFill>
                  <a:srgbClr val="CC3200"/>
                </a:solidFill>
                <a:latin typeface="Arial"/>
                <a:cs typeface="Arial"/>
              </a:rPr>
              <a:t>um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61160" y="2433827"/>
            <a:ext cx="7371080" cy="4040504"/>
            <a:chOff x="1661160" y="2433827"/>
            <a:chExt cx="7371080" cy="4040504"/>
          </a:xfrm>
        </p:grpSpPr>
        <p:sp>
          <p:nvSpPr>
            <p:cNvPr id="14" name="object 14"/>
            <p:cNvSpPr/>
            <p:nvPr/>
          </p:nvSpPr>
          <p:spPr>
            <a:xfrm>
              <a:off x="3189605" y="3514356"/>
              <a:ext cx="5492750" cy="264160"/>
            </a:xfrm>
            <a:custGeom>
              <a:avLst/>
              <a:gdLst/>
              <a:ahLst/>
              <a:cxnLst/>
              <a:rect l="l" t="t" r="r" b="b"/>
              <a:pathLst>
                <a:path w="5492750" h="264160">
                  <a:moveTo>
                    <a:pt x="140208" y="236207"/>
                  </a:moveTo>
                  <a:lnTo>
                    <a:pt x="84061" y="263652"/>
                  </a:lnTo>
                  <a:lnTo>
                    <a:pt x="121704" y="263652"/>
                  </a:lnTo>
                  <a:lnTo>
                    <a:pt x="140208" y="236207"/>
                  </a:lnTo>
                  <a:close/>
                </a:path>
                <a:path w="5492750" h="264160">
                  <a:moveTo>
                    <a:pt x="967740" y="67056"/>
                  </a:moveTo>
                  <a:lnTo>
                    <a:pt x="833628" y="0"/>
                  </a:lnTo>
                  <a:lnTo>
                    <a:pt x="862761" y="44196"/>
                  </a:lnTo>
                  <a:lnTo>
                    <a:pt x="0" y="44196"/>
                  </a:lnTo>
                  <a:lnTo>
                    <a:pt x="0" y="88392"/>
                  </a:lnTo>
                  <a:lnTo>
                    <a:pt x="863765" y="88392"/>
                  </a:lnTo>
                  <a:lnTo>
                    <a:pt x="833628" y="134112"/>
                  </a:lnTo>
                  <a:lnTo>
                    <a:pt x="877824" y="112014"/>
                  </a:lnTo>
                  <a:lnTo>
                    <a:pt x="967740" y="67056"/>
                  </a:lnTo>
                  <a:close/>
                </a:path>
                <a:path w="5492750" h="264160">
                  <a:moveTo>
                    <a:pt x="3043428" y="236207"/>
                  </a:moveTo>
                  <a:lnTo>
                    <a:pt x="2987929" y="263652"/>
                  </a:lnTo>
                  <a:lnTo>
                    <a:pt x="3024924" y="263652"/>
                  </a:lnTo>
                  <a:lnTo>
                    <a:pt x="3043428" y="236207"/>
                  </a:lnTo>
                  <a:close/>
                </a:path>
                <a:path w="5492750" h="264160">
                  <a:moveTo>
                    <a:pt x="3985260" y="73152"/>
                  </a:moveTo>
                  <a:lnTo>
                    <a:pt x="3852672" y="7620"/>
                  </a:lnTo>
                  <a:lnTo>
                    <a:pt x="3882479" y="51816"/>
                  </a:lnTo>
                  <a:lnTo>
                    <a:pt x="3124200" y="51816"/>
                  </a:lnTo>
                  <a:lnTo>
                    <a:pt x="3124200" y="96012"/>
                  </a:lnTo>
                  <a:lnTo>
                    <a:pt x="3881805" y="96012"/>
                  </a:lnTo>
                  <a:lnTo>
                    <a:pt x="3852672" y="140208"/>
                  </a:lnTo>
                  <a:lnTo>
                    <a:pt x="3896868" y="117856"/>
                  </a:lnTo>
                  <a:lnTo>
                    <a:pt x="3985260" y="73152"/>
                  </a:lnTo>
                  <a:close/>
                </a:path>
                <a:path w="5492750" h="264160">
                  <a:moveTo>
                    <a:pt x="5492496" y="187452"/>
                  </a:moveTo>
                  <a:lnTo>
                    <a:pt x="5359908" y="121920"/>
                  </a:lnTo>
                  <a:lnTo>
                    <a:pt x="5389715" y="166116"/>
                  </a:lnTo>
                  <a:lnTo>
                    <a:pt x="3985260" y="166116"/>
                  </a:lnTo>
                  <a:lnTo>
                    <a:pt x="3985260" y="210312"/>
                  </a:lnTo>
                  <a:lnTo>
                    <a:pt x="5389042" y="210312"/>
                  </a:lnTo>
                  <a:lnTo>
                    <a:pt x="5359908" y="254508"/>
                  </a:lnTo>
                  <a:lnTo>
                    <a:pt x="5404104" y="232156"/>
                  </a:lnTo>
                  <a:lnTo>
                    <a:pt x="5492496" y="187452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02381" y="2433840"/>
              <a:ext cx="3766185" cy="582295"/>
            </a:xfrm>
            <a:custGeom>
              <a:avLst/>
              <a:gdLst/>
              <a:ahLst/>
              <a:cxnLst/>
              <a:rect l="l" t="t" r="r" b="b"/>
              <a:pathLst>
                <a:path w="3766184" h="582294">
                  <a:moveTo>
                    <a:pt x="548640" y="22860"/>
                  </a:moveTo>
                  <a:lnTo>
                    <a:pt x="525780" y="0"/>
                  </a:lnTo>
                  <a:lnTo>
                    <a:pt x="32245" y="526338"/>
                  </a:lnTo>
                  <a:lnTo>
                    <a:pt x="19812" y="515112"/>
                  </a:lnTo>
                  <a:lnTo>
                    <a:pt x="0" y="582168"/>
                  </a:lnTo>
                  <a:lnTo>
                    <a:pt x="21336" y="574408"/>
                  </a:lnTo>
                  <a:lnTo>
                    <a:pt x="67056" y="557784"/>
                  </a:lnTo>
                  <a:lnTo>
                    <a:pt x="55473" y="547306"/>
                  </a:lnTo>
                  <a:lnTo>
                    <a:pt x="548640" y="22860"/>
                  </a:lnTo>
                  <a:close/>
                </a:path>
                <a:path w="3766184" h="582294">
                  <a:moveTo>
                    <a:pt x="3765804" y="582168"/>
                  </a:moveTo>
                  <a:lnTo>
                    <a:pt x="3744468" y="515112"/>
                  </a:lnTo>
                  <a:lnTo>
                    <a:pt x="3733012" y="525792"/>
                  </a:lnTo>
                  <a:lnTo>
                    <a:pt x="3238500" y="0"/>
                  </a:lnTo>
                  <a:lnTo>
                    <a:pt x="3215640" y="22860"/>
                  </a:lnTo>
                  <a:lnTo>
                    <a:pt x="3710140" y="547141"/>
                  </a:lnTo>
                  <a:lnTo>
                    <a:pt x="3698748" y="557784"/>
                  </a:lnTo>
                  <a:lnTo>
                    <a:pt x="3744468" y="574408"/>
                  </a:lnTo>
                  <a:lnTo>
                    <a:pt x="3765804" y="582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88470" y="3777996"/>
              <a:ext cx="7315200" cy="2667000"/>
            </a:xfrm>
            <a:custGeom>
              <a:avLst/>
              <a:gdLst/>
              <a:ahLst/>
              <a:cxnLst/>
              <a:rect l="l" t="t" r="r" b="b"/>
              <a:pathLst>
                <a:path w="7315200" h="2667000">
                  <a:moveTo>
                    <a:pt x="7315200" y="0"/>
                  </a:moveTo>
                  <a:lnTo>
                    <a:pt x="0" y="0"/>
                  </a:lnTo>
                  <a:lnTo>
                    <a:pt x="0" y="2666999"/>
                  </a:lnTo>
                  <a:lnTo>
                    <a:pt x="7315200" y="2666999"/>
                  </a:lnTo>
                  <a:lnTo>
                    <a:pt x="7315200" y="0"/>
                  </a:lnTo>
                  <a:close/>
                </a:path>
              </a:pathLst>
            </a:custGeom>
            <a:solidFill>
              <a:srgbClr val="FFFF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61160" y="3778008"/>
              <a:ext cx="7371080" cy="2696210"/>
            </a:xfrm>
            <a:custGeom>
              <a:avLst/>
              <a:gdLst/>
              <a:ahLst/>
              <a:cxnLst/>
              <a:rect l="l" t="t" r="r" b="b"/>
              <a:pathLst>
                <a:path w="7371080" h="2696210">
                  <a:moveTo>
                    <a:pt x="7325360" y="0"/>
                  </a:moveTo>
                  <a:lnTo>
                    <a:pt x="7315200" y="0"/>
                  </a:lnTo>
                  <a:lnTo>
                    <a:pt x="7315200" y="2639568"/>
                  </a:lnTo>
                  <a:lnTo>
                    <a:pt x="55880" y="2639568"/>
                  </a:lnTo>
                  <a:lnTo>
                    <a:pt x="55880" y="0"/>
                  </a:lnTo>
                  <a:lnTo>
                    <a:pt x="45720" y="0"/>
                  </a:lnTo>
                  <a:lnTo>
                    <a:pt x="45720" y="2650236"/>
                  </a:lnTo>
                  <a:lnTo>
                    <a:pt x="55880" y="2650236"/>
                  </a:lnTo>
                  <a:lnTo>
                    <a:pt x="7315200" y="2650236"/>
                  </a:lnTo>
                  <a:lnTo>
                    <a:pt x="7325360" y="2650236"/>
                  </a:lnTo>
                  <a:lnTo>
                    <a:pt x="7325360" y="0"/>
                  </a:lnTo>
                  <a:close/>
                </a:path>
                <a:path w="7371080" h="2696210">
                  <a:moveTo>
                    <a:pt x="7371080" y="0"/>
                  </a:moveTo>
                  <a:lnTo>
                    <a:pt x="7338060" y="0"/>
                  </a:lnTo>
                  <a:lnTo>
                    <a:pt x="7338060" y="2662428"/>
                  </a:lnTo>
                  <a:lnTo>
                    <a:pt x="33020" y="2662428"/>
                  </a:lnTo>
                  <a:lnTo>
                    <a:pt x="33020" y="0"/>
                  </a:lnTo>
                  <a:lnTo>
                    <a:pt x="0" y="0"/>
                  </a:lnTo>
                  <a:lnTo>
                    <a:pt x="0" y="2695956"/>
                  </a:lnTo>
                  <a:lnTo>
                    <a:pt x="33020" y="2695956"/>
                  </a:lnTo>
                  <a:lnTo>
                    <a:pt x="7338060" y="2695956"/>
                  </a:lnTo>
                  <a:lnTo>
                    <a:pt x="7371080" y="2695956"/>
                  </a:lnTo>
                  <a:lnTo>
                    <a:pt x="7371080" y="0"/>
                  </a:lnTo>
                  <a:close/>
                </a:path>
              </a:pathLst>
            </a:custGeom>
            <a:solidFill>
              <a:srgbClr val="656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40358" y="3777996"/>
              <a:ext cx="2685415" cy="495300"/>
            </a:xfrm>
            <a:custGeom>
              <a:avLst/>
              <a:gdLst/>
              <a:ahLst/>
              <a:cxnLst/>
              <a:rect l="l" t="t" r="r" b="b"/>
              <a:pathLst>
                <a:path w="2685415" h="495300">
                  <a:moveTo>
                    <a:pt x="2685288" y="0"/>
                  </a:moveTo>
                  <a:lnTo>
                    <a:pt x="0" y="0"/>
                  </a:lnTo>
                  <a:lnTo>
                    <a:pt x="0" y="495299"/>
                  </a:lnTo>
                  <a:lnTo>
                    <a:pt x="2685288" y="495299"/>
                  </a:lnTo>
                  <a:lnTo>
                    <a:pt x="2685288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23594" y="3777996"/>
              <a:ext cx="2717800" cy="512445"/>
            </a:xfrm>
            <a:custGeom>
              <a:avLst/>
              <a:gdLst/>
              <a:ahLst/>
              <a:cxnLst/>
              <a:rect l="l" t="t" r="r" b="b"/>
              <a:pathLst>
                <a:path w="2717800" h="512445">
                  <a:moveTo>
                    <a:pt x="32004" y="480059"/>
                  </a:moveTo>
                  <a:lnTo>
                    <a:pt x="32004" y="0"/>
                  </a:lnTo>
                  <a:lnTo>
                    <a:pt x="0" y="0"/>
                  </a:lnTo>
                  <a:lnTo>
                    <a:pt x="0" y="512063"/>
                  </a:lnTo>
                  <a:lnTo>
                    <a:pt x="16764" y="512063"/>
                  </a:lnTo>
                  <a:lnTo>
                    <a:pt x="16764" y="480059"/>
                  </a:lnTo>
                  <a:lnTo>
                    <a:pt x="32004" y="480059"/>
                  </a:lnTo>
                  <a:close/>
                </a:path>
                <a:path w="2717800" h="512445">
                  <a:moveTo>
                    <a:pt x="2702052" y="480059"/>
                  </a:moveTo>
                  <a:lnTo>
                    <a:pt x="16764" y="480059"/>
                  </a:lnTo>
                  <a:lnTo>
                    <a:pt x="32004" y="495299"/>
                  </a:lnTo>
                  <a:lnTo>
                    <a:pt x="32004" y="512063"/>
                  </a:lnTo>
                  <a:lnTo>
                    <a:pt x="2685288" y="512063"/>
                  </a:lnTo>
                  <a:lnTo>
                    <a:pt x="2685288" y="495299"/>
                  </a:lnTo>
                  <a:lnTo>
                    <a:pt x="2702052" y="480059"/>
                  </a:lnTo>
                  <a:close/>
                </a:path>
                <a:path w="2717800" h="512445">
                  <a:moveTo>
                    <a:pt x="32004" y="512063"/>
                  </a:moveTo>
                  <a:lnTo>
                    <a:pt x="32004" y="495299"/>
                  </a:lnTo>
                  <a:lnTo>
                    <a:pt x="16764" y="480059"/>
                  </a:lnTo>
                  <a:lnTo>
                    <a:pt x="16764" y="512063"/>
                  </a:lnTo>
                  <a:lnTo>
                    <a:pt x="32004" y="512063"/>
                  </a:lnTo>
                  <a:close/>
                </a:path>
                <a:path w="2717800" h="512445">
                  <a:moveTo>
                    <a:pt x="2717292" y="512063"/>
                  </a:moveTo>
                  <a:lnTo>
                    <a:pt x="2717292" y="0"/>
                  </a:lnTo>
                  <a:lnTo>
                    <a:pt x="2685288" y="0"/>
                  </a:lnTo>
                  <a:lnTo>
                    <a:pt x="2685288" y="480059"/>
                  </a:lnTo>
                  <a:lnTo>
                    <a:pt x="2702052" y="480059"/>
                  </a:lnTo>
                  <a:lnTo>
                    <a:pt x="2702052" y="512063"/>
                  </a:lnTo>
                  <a:lnTo>
                    <a:pt x="2717292" y="512063"/>
                  </a:lnTo>
                  <a:close/>
                </a:path>
                <a:path w="2717800" h="512445">
                  <a:moveTo>
                    <a:pt x="2702052" y="512063"/>
                  </a:moveTo>
                  <a:lnTo>
                    <a:pt x="2702052" y="480059"/>
                  </a:lnTo>
                  <a:lnTo>
                    <a:pt x="2685288" y="495299"/>
                  </a:lnTo>
                  <a:lnTo>
                    <a:pt x="2685288" y="512063"/>
                  </a:lnTo>
                  <a:lnTo>
                    <a:pt x="2702052" y="5120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74870" y="3777996"/>
              <a:ext cx="323215" cy="723900"/>
            </a:xfrm>
            <a:custGeom>
              <a:avLst/>
              <a:gdLst/>
              <a:ahLst/>
              <a:cxnLst/>
              <a:rect l="l" t="t" r="r" b="b"/>
              <a:pathLst>
                <a:path w="323215" h="723900">
                  <a:moveTo>
                    <a:pt x="323088" y="0"/>
                  </a:moveTo>
                  <a:lnTo>
                    <a:pt x="0" y="0"/>
                  </a:lnTo>
                  <a:lnTo>
                    <a:pt x="0" y="723899"/>
                  </a:lnTo>
                  <a:lnTo>
                    <a:pt x="323088" y="723899"/>
                  </a:lnTo>
                  <a:lnTo>
                    <a:pt x="323088" y="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59630" y="3777996"/>
              <a:ext cx="353695" cy="741045"/>
            </a:xfrm>
            <a:custGeom>
              <a:avLst/>
              <a:gdLst/>
              <a:ahLst/>
              <a:cxnLst/>
              <a:rect l="l" t="t" r="r" b="b"/>
              <a:pathLst>
                <a:path w="353695" h="741045">
                  <a:moveTo>
                    <a:pt x="32004" y="708659"/>
                  </a:moveTo>
                  <a:lnTo>
                    <a:pt x="32004" y="0"/>
                  </a:lnTo>
                  <a:lnTo>
                    <a:pt x="0" y="0"/>
                  </a:lnTo>
                  <a:lnTo>
                    <a:pt x="0" y="740663"/>
                  </a:lnTo>
                  <a:lnTo>
                    <a:pt x="15240" y="740663"/>
                  </a:lnTo>
                  <a:lnTo>
                    <a:pt x="15240" y="708659"/>
                  </a:lnTo>
                  <a:lnTo>
                    <a:pt x="32004" y="708659"/>
                  </a:lnTo>
                  <a:close/>
                </a:path>
                <a:path w="353695" h="741045">
                  <a:moveTo>
                    <a:pt x="338328" y="708659"/>
                  </a:moveTo>
                  <a:lnTo>
                    <a:pt x="15240" y="708659"/>
                  </a:lnTo>
                  <a:lnTo>
                    <a:pt x="32004" y="723899"/>
                  </a:lnTo>
                  <a:lnTo>
                    <a:pt x="32004" y="740663"/>
                  </a:lnTo>
                  <a:lnTo>
                    <a:pt x="321564" y="740663"/>
                  </a:lnTo>
                  <a:lnTo>
                    <a:pt x="321564" y="723899"/>
                  </a:lnTo>
                  <a:lnTo>
                    <a:pt x="338328" y="708659"/>
                  </a:lnTo>
                  <a:close/>
                </a:path>
                <a:path w="353695" h="741045">
                  <a:moveTo>
                    <a:pt x="32004" y="740663"/>
                  </a:moveTo>
                  <a:lnTo>
                    <a:pt x="32004" y="723899"/>
                  </a:lnTo>
                  <a:lnTo>
                    <a:pt x="15240" y="708659"/>
                  </a:lnTo>
                  <a:lnTo>
                    <a:pt x="15240" y="740663"/>
                  </a:lnTo>
                  <a:lnTo>
                    <a:pt x="32004" y="740663"/>
                  </a:lnTo>
                  <a:close/>
                </a:path>
                <a:path w="353695" h="741045">
                  <a:moveTo>
                    <a:pt x="353568" y="740663"/>
                  </a:moveTo>
                  <a:lnTo>
                    <a:pt x="353568" y="0"/>
                  </a:lnTo>
                  <a:lnTo>
                    <a:pt x="321564" y="0"/>
                  </a:lnTo>
                  <a:lnTo>
                    <a:pt x="321564" y="708659"/>
                  </a:lnTo>
                  <a:lnTo>
                    <a:pt x="338328" y="708659"/>
                  </a:lnTo>
                  <a:lnTo>
                    <a:pt x="338328" y="740663"/>
                  </a:lnTo>
                  <a:lnTo>
                    <a:pt x="353568" y="740663"/>
                  </a:lnTo>
                  <a:close/>
                </a:path>
                <a:path w="353695" h="741045">
                  <a:moveTo>
                    <a:pt x="338328" y="740663"/>
                  </a:moveTo>
                  <a:lnTo>
                    <a:pt x="338328" y="708659"/>
                  </a:lnTo>
                  <a:lnTo>
                    <a:pt x="321564" y="723899"/>
                  </a:lnTo>
                  <a:lnTo>
                    <a:pt x="321564" y="740663"/>
                  </a:lnTo>
                  <a:lnTo>
                    <a:pt x="338328" y="7406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72618" y="3777996"/>
              <a:ext cx="323215" cy="723900"/>
            </a:xfrm>
            <a:custGeom>
              <a:avLst/>
              <a:gdLst/>
              <a:ahLst/>
              <a:cxnLst/>
              <a:rect l="l" t="t" r="r" b="b"/>
              <a:pathLst>
                <a:path w="323214" h="723900">
                  <a:moveTo>
                    <a:pt x="323088" y="0"/>
                  </a:moveTo>
                  <a:lnTo>
                    <a:pt x="0" y="0"/>
                  </a:lnTo>
                  <a:lnTo>
                    <a:pt x="0" y="723899"/>
                  </a:lnTo>
                  <a:lnTo>
                    <a:pt x="323088" y="723899"/>
                  </a:lnTo>
                  <a:lnTo>
                    <a:pt x="323088" y="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55854" y="3777996"/>
              <a:ext cx="356870" cy="741045"/>
            </a:xfrm>
            <a:custGeom>
              <a:avLst/>
              <a:gdLst/>
              <a:ahLst/>
              <a:cxnLst/>
              <a:rect l="l" t="t" r="r" b="b"/>
              <a:pathLst>
                <a:path w="356869" h="741045">
                  <a:moveTo>
                    <a:pt x="32004" y="708659"/>
                  </a:moveTo>
                  <a:lnTo>
                    <a:pt x="32004" y="0"/>
                  </a:lnTo>
                  <a:lnTo>
                    <a:pt x="0" y="0"/>
                  </a:lnTo>
                  <a:lnTo>
                    <a:pt x="0" y="740663"/>
                  </a:lnTo>
                  <a:lnTo>
                    <a:pt x="16764" y="740663"/>
                  </a:lnTo>
                  <a:lnTo>
                    <a:pt x="16764" y="708659"/>
                  </a:lnTo>
                  <a:lnTo>
                    <a:pt x="32004" y="708659"/>
                  </a:lnTo>
                  <a:close/>
                </a:path>
                <a:path w="356869" h="741045">
                  <a:moveTo>
                    <a:pt x="339852" y="708659"/>
                  </a:moveTo>
                  <a:lnTo>
                    <a:pt x="16764" y="708659"/>
                  </a:lnTo>
                  <a:lnTo>
                    <a:pt x="32004" y="723899"/>
                  </a:lnTo>
                  <a:lnTo>
                    <a:pt x="32004" y="740663"/>
                  </a:lnTo>
                  <a:lnTo>
                    <a:pt x="324612" y="740663"/>
                  </a:lnTo>
                  <a:lnTo>
                    <a:pt x="324612" y="723899"/>
                  </a:lnTo>
                  <a:lnTo>
                    <a:pt x="339852" y="708659"/>
                  </a:lnTo>
                  <a:close/>
                </a:path>
                <a:path w="356869" h="741045">
                  <a:moveTo>
                    <a:pt x="32004" y="740663"/>
                  </a:moveTo>
                  <a:lnTo>
                    <a:pt x="32004" y="723899"/>
                  </a:lnTo>
                  <a:lnTo>
                    <a:pt x="16764" y="708659"/>
                  </a:lnTo>
                  <a:lnTo>
                    <a:pt x="16764" y="740663"/>
                  </a:lnTo>
                  <a:lnTo>
                    <a:pt x="32004" y="740663"/>
                  </a:lnTo>
                  <a:close/>
                </a:path>
                <a:path w="356869" h="741045">
                  <a:moveTo>
                    <a:pt x="356616" y="740663"/>
                  </a:moveTo>
                  <a:lnTo>
                    <a:pt x="356616" y="0"/>
                  </a:lnTo>
                  <a:lnTo>
                    <a:pt x="324612" y="0"/>
                  </a:lnTo>
                  <a:lnTo>
                    <a:pt x="324612" y="708659"/>
                  </a:lnTo>
                  <a:lnTo>
                    <a:pt x="339852" y="708659"/>
                  </a:lnTo>
                  <a:lnTo>
                    <a:pt x="339852" y="740663"/>
                  </a:lnTo>
                  <a:lnTo>
                    <a:pt x="356616" y="740663"/>
                  </a:lnTo>
                  <a:close/>
                </a:path>
                <a:path w="356869" h="741045">
                  <a:moveTo>
                    <a:pt x="339852" y="740663"/>
                  </a:moveTo>
                  <a:lnTo>
                    <a:pt x="339852" y="708659"/>
                  </a:lnTo>
                  <a:lnTo>
                    <a:pt x="324612" y="723899"/>
                  </a:lnTo>
                  <a:lnTo>
                    <a:pt x="324612" y="740663"/>
                  </a:lnTo>
                  <a:lnTo>
                    <a:pt x="339852" y="7406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912490" y="2791458"/>
            <a:ext cx="624840" cy="473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165" marR="5080" indent="-50800">
              <a:lnSpc>
                <a:spcPct val="101400"/>
              </a:lnSpc>
              <a:spcBef>
                <a:spcPts val="90"/>
              </a:spcBef>
            </a:pPr>
            <a:r>
              <a:rPr sz="1450" b="1" spc="10" dirty="0">
                <a:solidFill>
                  <a:srgbClr val="CC3200"/>
                </a:solidFill>
                <a:latin typeface="Arial"/>
                <a:cs typeface="Arial"/>
              </a:rPr>
              <a:t>Ou</a:t>
            </a:r>
            <a:r>
              <a:rPr sz="1450" b="1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1450" b="1" spc="10" dirty="0">
                <a:solidFill>
                  <a:srgbClr val="CC3200"/>
                </a:solidFill>
                <a:latin typeface="Arial"/>
                <a:cs typeface="Arial"/>
              </a:rPr>
              <a:t>pu</a:t>
            </a:r>
            <a:r>
              <a:rPr sz="1450" b="1" dirty="0">
                <a:solidFill>
                  <a:srgbClr val="CC3200"/>
                </a:solidFill>
                <a:latin typeface="Arial"/>
                <a:cs typeface="Arial"/>
              </a:rPr>
              <a:t>t  </a:t>
            </a:r>
            <a:r>
              <a:rPr sz="1450" b="1" spc="5" dirty="0">
                <a:solidFill>
                  <a:srgbClr val="CC3200"/>
                </a:solidFill>
                <a:latin typeface="Arial"/>
                <a:cs typeface="Arial"/>
              </a:rPr>
              <a:t>Beam</a:t>
            </a:r>
            <a:endParaRPr sz="14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38128" y="1954783"/>
            <a:ext cx="190563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700" b="1" spc="10" dirty="0">
                <a:solidFill>
                  <a:srgbClr val="CC3200"/>
                </a:solidFill>
                <a:latin typeface="Arial"/>
                <a:cs typeface="Arial"/>
              </a:rPr>
              <a:t>Optical</a:t>
            </a:r>
            <a:r>
              <a:rPr sz="1700" b="1" spc="-2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700" b="1" spc="10" dirty="0">
                <a:solidFill>
                  <a:srgbClr val="CC3200"/>
                </a:solidFill>
                <a:latin typeface="Arial"/>
                <a:cs typeface="Arial"/>
              </a:rPr>
              <a:t>Resonator</a:t>
            </a:r>
            <a:endParaRPr sz="17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82252" y="4516626"/>
            <a:ext cx="1525905" cy="4273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63525" marR="5080" indent="-264160">
              <a:lnSpc>
                <a:spcPts val="1400"/>
              </a:lnSpc>
              <a:spcBef>
                <a:spcPts val="440"/>
              </a:spcBef>
            </a:pPr>
            <a:r>
              <a:rPr sz="1450" b="1" spc="5" dirty="0">
                <a:solidFill>
                  <a:srgbClr val="CC3200"/>
                </a:solidFill>
                <a:latin typeface="Arial"/>
                <a:cs typeface="Arial"/>
              </a:rPr>
              <a:t>HIgh</a:t>
            </a:r>
            <a:r>
              <a:rPr sz="1450" b="1" spc="-5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450" b="1" spc="5" dirty="0">
                <a:solidFill>
                  <a:srgbClr val="CC3200"/>
                </a:solidFill>
                <a:latin typeface="Arial"/>
                <a:cs typeface="Arial"/>
              </a:rPr>
              <a:t>Reflectance </a:t>
            </a:r>
            <a:r>
              <a:rPr sz="1450" b="1" spc="-39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CC3200"/>
                </a:solidFill>
                <a:latin typeface="Arial"/>
                <a:cs typeface="Arial"/>
              </a:rPr>
              <a:t>Mirror</a:t>
            </a:r>
            <a:r>
              <a:rPr sz="1450" b="1" spc="2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CC3200"/>
                </a:solidFill>
                <a:latin typeface="Arial"/>
                <a:cs typeface="Arial"/>
              </a:rPr>
              <a:t>(HR)</a:t>
            </a:r>
            <a:endParaRPr sz="14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68906" y="4516626"/>
            <a:ext cx="173101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450" b="1" spc="5" dirty="0">
                <a:solidFill>
                  <a:srgbClr val="CC3200"/>
                </a:solidFill>
                <a:latin typeface="Arial"/>
                <a:cs typeface="Arial"/>
              </a:rPr>
              <a:t>Half</a:t>
            </a:r>
            <a:r>
              <a:rPr sz="1450" b="1" spc="-2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CC3200"/>
                </a:solidFill>
                <a:latin typeface="Arial"/>
                <a:cs typeface="Arial"/>
              </a:rPr>
              <a:t>Silvered</a:t>
            </a:r>
            <a:r>
              <a:rPr sz="1450" b="1" spc="1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CC3200"/>
                </a:solidFill>
                <a:latin typeface="Arial"/>
                <a:cs typeface="Arial"/>
              </a:rPr>
              <a:t>Mirror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195706" y="3777996"/>
            <a:ext cx="3979545" cy="2169160"/>
            <a:chOff x="3195706" y="3777996"/>
            <a:chExt cx="3979545" cy="2169160"/>
          </a:xfrm>
        </p:grpSpPr>
        <p:sp>
          <p:nvSpPr>
            <p:cNvPr id="29" name="object 29"/>
            <p:cNvSpPr/>
            <p:nvPr/>
          </p:nvSpPr>
          <p:spPr>
            <a:xfrm>
              <a:off x="3195701" y="3778008"/>
              <a:ext cx="3979545" cy="105410"/>
            </a:xfrm>
            <a:custGeom>
              <a:avLst/>
              <a:gdLst/>
              <a:ahLst/>
              <a:cxnLst/>
              <a:rect l="l" t="t" r="r" b="b"/>
              <a:pathLst>
                <a:path w="3979545" h="105410">
                  <a:moveTo>
                    <a:pt x="1075944" y="16764"/>
                  </a:moveTo>
                  <a:lnTo>
                    <a:pt x="104305" y="16764"/>
                  </a:lnTo>
                  <a:lnTo>
                    <a:pt x="115608" y="0"/>
                  </a:lnTo>
                  <a:lnTo>
                    <a:pt x="77965" y="0"/>
                  </a:lnTo>
                  <a:lnTo>
                    <a:pt x="0" y="38100"/>
                  </a:lnTo>
                  <a:lnTo>
                    <a:pt x="89916" y="83058"/>
                  </a:lnTo>
                  <a:lnTo>
                    <a:pt x="134112" y="105156"/>
                  </a:lnTo>
                  <a:lnTo>
                    <a:pt x="104978" y="60960"/>
                  </a:lnTo>
                  <a:lnTo>
                    <a:pt x="1075944" y="60960"/>
                  </a:lnTo>
                  <a:lnTo>
                    <a:pt x="1075944" y="16764"/>
                  </a:lnTo>
                  <a:close/>
                </a:path>
                <a:path w="3979545" h="105410">
                  <a:moveTo>
                    <a:pt x="3979164" y="16764"/>
                  </a:moveTo>
                  <a:lnTo>
                    <a:pt x="3007525" y="16764"/>
                  </a:lnTo>
                  <a:lnTo>
                    <a:pt x="3018828" y="0"/>
                  </a:lnTo>
                  <a:lnTo>
                    <a:pt x="2981833" y="0"/>
                  </a:lnTo>
                  <a:lnTo>
                    <a:pt x="2904744" y="38100"/>
                  </a:lnTo>
                  <a:lnTo>
                    <a:pt x="2993136" y="82804"/>
                  </a:lnTo>
                  <a:lnTo>
                    <a:pt x="3037332" y="105156"/>
                  </a:lnTo>
                  <a:lnTo>
                    <a:pt x="3008198" y="60960"/>
                  </a:lnTo>
                  <a:lnTo>
                    <a:pt x="3979164" y="60960"/>
                  </a:lnTo>
                  <a:lnTo>
                    <a:pt x="3979164" y="16764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44346" y="4959096"/>
              <a:ext cx="2958465" cy="972819"/>
            </a:xfrm>
            <a:custGeom>
              <a:avLst/>
              <a:gdLst/>
              <a:ahLst/>
              <a:cxnLst/>
              <a:rect l="l" t="t" r="r" b="b"/>
              <a:pathLst>
                <a:path w="2958465" h="972820">
                  <a:moveTo>
                    <a:pt x="2958084" y="486156"/>
                  </a:moveTo>
                  <a:lnTo>
                    <a:pt x="2956476" y="463292"/>
                  </a:lnTo>
                  <a:lnTo>
                    <a:pt x="2951699" y="440698"/>
                  </a:lnTo>
                  <a:lnTo>
                    <a:pt x="2932922" y="396414"/>
                  </a:lnTo>
                  <a:lnTo>
                    <a:pt x="2902320" y="353490"/>
                  </a:lnTo>
                  <a:lnTo>
                    <a:pt x="2860459" y="312115"/>
                  </a:lnTo>
                  <a:lnTo>
                    <a:pt x="2807905" y="272476"/>
                  </a:lnTo>
                  <a:lnTo>
                    <a:pt x="2745225" y="234760"/>
                  </a:lnTo>
                  <a:lnTo>
                    <a:pt x="2710265" y="216682"/>
                  </a:lnTo>
                  <a:lnTo>
                    <a:pt x="2672986" y="199156"/>
                  </a:lnTo>
                  <a:lnTo>
                    <a:pt x="2633458" y="182204"/>
                  </a:lnTo>
                  <a:lnTo>
                    <a:pt x="2591753" y="165851"/>
                  </a:lnTo>
                  <a:lnTo>
                    <a:pt x="2547941" y="150119"/>
                  </a:lnTo>
                  <a:lnTo>
                    <a:pt x="2502094" y="135032"/>
                  </a:lnTo>
                  <a:lnTo>
                    <a:pt x="2454281" y="120614"/>
                  </a:lnTo>
                  <a:lnTo>
                    <a:pt x="2404574" y="106888"/>
                  </a:lnTo>
                  <a:lnTo>
                    <a:pt x="2353043" y="93878"/>
                  </a:lnTo>
                  <a:lnTo>
                    <a:pt x="2299760" y="81606"/>
                  </a:lnTo>
                  <a:lnTo>
                    <a:pt x="2244795" y="70097"/>
                  </a:lnTo>
                  <a:lnTo>
                    <a:pt x="2188219" y="59374"/>
                  </a:lnTo>
                  <a:lnTo>
                    <a:pt x="2130103" y="49461"/>
                  </a:lnTo>
                  <a:lnTo>
                    <a:pt x="2070517" y="40380"/>
                  </a:lnTo>
                  <a:lnTo>
                    <a:pt x="2009533" y="32155"/>
                  </a:lnTo>
                  <a:lnTo>
                    <a:pt x="1947220" y="24810"/>
                  </a:lnTo>
                  <a:lnTo>
                    <a:pt x="1883651" y="18369"/>
                  </a:lnTo>
                  <a:lnTo>
                    <a:pt x="1818896" y="12854"/>
                  </a:lnTo>
                  <a:lnTo>
                    <a:pt x="1753025" y="8289"/>
                  </a:lnTo>
                  <a:lnTo>
                    <a:pt x="1686109" y="4697"/>
                  </a:lnTo>
                  <a:lnTo>
                    <a:pt x="1618220" y="2103"/>
                  </a:lnTo>
                  <a:lnTo>
                    <a:pt x="1549428" y="529"/>
                  </a:lnTo>
                  <a:lnTo>
                    <a:pt x="1479804" y="0"/>
                  </a:lnTo>
                  <a:lnTo>
                    <a:pt x="1410052" y="529"/>
                  </a:lnTo>
                  <a:lnTo>
                    <a:pt x="1341140" y="2103"/>
                  </a:lnTo>
                  <a:lnTo>
                    <a:pt x="1273138" y="4697"/>
                  </a:lnTo>
                  <a:lnTo>
                    <a:pt x="1206117" y="8289"/>
                  </a:lnTo>
                  <a:lnTo>
                    <a:pt x="1140147" y="12854"/>
                  </a:lnTo>
                  <a:lnTo>
                    <a:pt x="1075299" y="18369"/>
                  </a:lnTo>
                  <a:lnTo>
                    <a:pt x="1011643" y="24810"/>
                  </a:lnTo>
                  <a:lnTo>
                    <a:pt x="949250" y="32155"/>
                  </a:lnTo>
                  <a:lnTo>
                    <a:pt x="888191" y="40380"/>
                  </a:lnTo>
                  <a:lnTo>
                    <a:pt x="828536" y="49461"/>
                  </a:lnTo>
                  <a:lnTo>
                    <a:pt x="770355" y="59374"/>
                  </a:lnTo>
                  <a:lnTo>
                    <a:pt x="713720" y="70097"/>
                  </a:lnTo>
                  <a:lnTo>
                    <a:pt x="658701" y="81606"/>
                  </a:lnTo>
                  <a:lnTo>
                    <a:pt x="605369" y="93878"/>
                  </a:lnTo>
                  <a:lnTo>
                    <a:pt x="553794" y="106888"/>
                  </a:lnTo>
                  <a:lnTo>
                    <a:pt x="504046" y="120614"/>
                  </a:lnTo>
                  <a:lnTo>
                    <a:pt x="456197" y="135032"/>
                  </a:lnTo>
                  <a:lnTo>
                    <a:pt x="410316" y="150119"/>
                  </a:lnTo>
                  <a:lnTo>
                    <a:pt x="366476" y="165851"/>
                  </a:lnTo>
                  <a:lnTo>
                    <a:pt x="324745" y="182204"/>
                  </a:lnTo>
                  <a:lnTo>
                    <a:pt x="285195" y="199156"/>
                  </a:lnTo>
                  <a:lnTo>
                    <a:pt x="247896" y="216682"/>
                  </a:lnTo>
                  <a:lnTo>
                    <a:pt x="212919" y="234760"/>
                  </a:lnTo>
                  <a:lnTo>
                    <a:pt x="150213" y="272476"/>
                  </a:lnTo>
                  <a:lnTo>
                    <a:pt x="97642" y="312115"/>
                  </a:lnTo>
                  <a:lnTo>
                    <a:pt x="55771" y="353490"/>
                  </a:lnTo>
                  <a:lnTo>
                    <a:pt x="25163" y="396414"/>
                  </a:lnTo>
                  <a:lnTo>
                    <a:pt x="6385" y="440698"/>
                  </a:lnTo>
                  <a:lnTo>
                    <a:pt x="0" y="486156"/>
                  </a:lnTo>
                  <a:lnTo>
                    <a:pt x="1608" y="509019"/>
                  </a:lnTo>
                  <a:lnTo>
                    <a:pt x="14260" y="553913"/>
                  </a:lnTo>
                  <a:lnTo>
                    <a:pt x="39024" y="597541"/>
                  </a:lnTo>
                  <a:lnTo>
                    <a:pt x="75334" y="639714"/>
                  </a:lnTo>
                  <a:lnTo>
                    <a:pt x="122626" y="680245"/>
                  </a:lnTo>
                  <a:lnTo>
                    <a:pt x="180335" y="718945"/>
                  </a:lnTo>
                  <a:lnTo>
                    <a:pt x="247896" y="755629"/>
                  </a:lnTo>
                  <a:lnTo>
                    <a:pt x="285195" y="773155"/>
                  </a:lnTo>
                  <a:lnTo>
                    <a:pt x="324745" y="790107"/>
                  </a:lnTo>
                  <a:lnTo>
                    <a:pt x="366476" y="806460"/>
                  </a:lnTo>
                  <a:lnTo>
                    <a:pt x="410316" y="822192"/>
                  </a:lnTo>
                  <a:lnTo>
                    <a:pt x="456197" y="837279"/>
                  </a:lnTo>
                  <a:lnTo>
                    <a:pt x="504046" y="851697"/>
                  </a:lnTo>
                  <a:lnTo>
                    <a:pt x="553794" y="865423"/>
                  </a:lnTo>
                  <a:lnTo>
                    <a:pt x="605369" y="878433"/>
                  </a:lnTo>
                  <a:lnTo>
                    <a:pt x="658701" y="890705"/>
                  </a:lnTo>
                  <a:lnTo>
                    <a:pt x="713720" y="902214"/>
                  </a:lnTo>
                  <a:lnTo>
                    <a:pt x="770355" y="912937"/>
                  </a:lnTo>
                  <a:lnTo>
                    <a:pt x="828536" y="922850"/>
                  </a:lnTo>
                  <a:lnTo>
                    <a:pt x="888191" y="931931"/>
                  </a:lnTo>
                  <a:lnTo>
                    <a:pt x="949250" y="940156"/>
                  </a:lnTo>
                  <a:lnTo>
                    <a:pt x="1011643" y="947501"/>
                  </a:lnTo>
                  <a:lnTo>
                    <a:pt x="1075299" y="953942"/>
                  </a:lnTo>
                  <a:lnTo>
                    <a:pt x="1140147" y="959458"/>
                  </a:lnTo>
                  <a:lnTo>
                    <a:pt x="1206117" y="964022"/>
                  </a:lnTo>
                  <a:lnTo>
                    <a:pt x="1273138" y="967614"/>
                  </a:lnTo>
                  <a:lnTo>
                    <a:pt x="1341140" y="970208"/>
                  </a:lnTo>
                  <a:lnTo>
                    <a:pt x="1410052" y="971782"/>
                  </a:lnTo>
                  <a:lnTo>
                    <a:pt x="1479804" y="972312"/>
                  </a:lnTo>
                  <a:lnTo>
                    <a:pt x="1549428" y="971782"/>
                  </a:lnTo>
                  <a:lnTo>
                    <a:pt x="1618220" y="970208"/>
                  </a:lnTo>
                  <a:lnTo>
                    <a:pt x="1686109" y="967614"/>
                  </a:lnTo>
                  <a:lnTo>
                    <a:pt x="1753025" y="964022"/>
                  </a:lnTo>
                  <a:lnTo>
                    <a:pt x="1818896" y="959458"/>
                  </a:lnTo>
                  <a:lnTo>
                    <a:pt x="1883651" y="953942"/>
                  </a:lnTo>
                  <a:lnTo>
                    <a:pt x="1947220" y="947501"/>
                  </a:lnTo>
                  <a:lnTo>
                    <a:pt x="2009533" y="940156"/>
                  </a:lnTo>
                  <a:lnTo>
                    <a:pt x="2070517" y="931931"/>
                  </a:lnTo>
                  <a:lnTo>
                    <a:pt x="2130103" y="922850"/>
                  </a:lnTo>
                  <a:lnTo>
                    <a:pt x="2188219" y="912937"/>
                  </a:lnTo>
                  <a:lnTo>
                    <a:pt x="2244795" y="902214"/>
                  </a:lnTo>
                  <a:lnTo>
                    <a:pt x="2299760" y="890705"/>
                  </a:lnTo>
                  <a:lnTo>
                    <a:pt x="2353043" y="878433"/>
                  </a:lnTo>
                  <a:lnTo>
                    <a:pt x="2404574" y="865423"/>
                  </a:lnTo>
                  <a:lnTo>
                    <a:pt x="2454281" y="851697"/>
                  </a:lnTo>
                  <a:lnTo>
                    <a:pt x="2502094" y="837279"/>
                  </a:lnTo>
                  <a:lnTo>
                    <a:pt x="2547941" y="822192"/>
                  </a:lnTo>
                  <a:lnTo>
                    <a:pt x="2591753" y="806460"/>
                  </a:lnTo>
                  <a:lnTo>
                    <a:pt x="2633458" y="790107"/>
                  </a:lnTo>
                  <a:lnTo>
                    <a:pt x="2672986" y="773155"/>
                  </a:lnTo>
                  <a:lnTo>
                    <a:pt x="2710265" y="755629"/>
                  </a:lnTo>
                  <a:lnTo>
                    <a:pt x="2745225" y="737551"/>
                  </a:lnTo>
                  <a:lnTo>
                    <a:pt x="2807905" y="699835"/>
                  </a:lnTo>
                  <a:lnTo>
                    <a:pt x="2860459" y="660196"/>
                  </a:lnTo>
                  <a:lnTo>
                    <a:pt x="2902320" y="618821"/>
                  </a:lnTo>
                  <a:lnTo>
                    <a:pt x="2932922" y="575897"/>
                  </a:lnTo>
                  <a:lnTo>
                    <a:pt x="2951699" y="531613"/>
                  </a:lnTo>
                  <a:lnTo>
                    <a:pt x="2956476" y="509019"/>
                  </a:lnTo>
                  <a:lnTo>
                    <a:pt x="2958084" y="486156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27582" y="4943856"/>
              <a:ext cx="2984500" cy="1003300"/>
            </a:xfrm>
            <a:custGeom>
              <a:avLst/>
              <a:gdLst/>
              <a:ahLst/>
              <a:cxnLst/>
              <a:rect l="l" t="t" r="r" b="b"/>
              <a:pathLst>
                <a:path w="2984500" h="1003300">
                  <a:moveTo>
                    <a:pt x="12700" y="569976"/>
                  </a:moveTo>
                  <a:lnTo>
                    <a:pt x="12700" y="434340"/>
                  </a:lnTo>
                  <a:lnTo>
                    <a:pt x="0" y="461772"/>
                  </a:lnTo>
                  <a:lnTo>
                    <a:pt x="0" y="556260"/>
                  </a:lnTo>
                  <a:lnTo>
                    <a:pt x="12700" y="569976"/>
                  </a:lnTo>
                  <a:close/>
                </a:path>
                <a:path w="2984500" h="1003300">
                  <a:moveTo>
                    <a:pt x="38100" y="620268"/>
                  </a:moveTo>
                  <a:lnTo>
                    <a:pt x="38100" y="545592"/>
                  </a:lnTo>
                  <a:lnTo>
                    <a:pt x="25400" y="524256"/>
                  </a:lnTo>
                  <a:lnTo>
                    <a:pt x="25400" y="408432"/>
                  </a:lnTo>
                  <a:lnTo>
                    <a:pt x="12700" y="422148"/>
                  </a:lnTo>
                  <a:lnTo>
                    <a:pt x="12700" y="582168"/>
                  </a:lnTo>
                  <a:lnTo>
                    <a:pt x="25400" y="595884"/>
                  </a:lnTo>
                  <a:lnTo>
                    <a:pt x="38100" y="620268"/>
                  </a:lnTo>
                  <a:close/>
                </a:path>
                <a:path w="2984500" h="1003300">
                  <a:moveTo>
                    <a:pt x="38100" y="455676"/>
                  </a:moveTo>
                  <a:lnTo>
                    <a:pt x="38100" y="382524"/>
                  </a:lnTo>
                  <a:lnTo>
                    <a:pt x="25400" y="396240"/>
                  </a:lnTo>
                  <a:lnTo>
                    <a:pt x="25400" y="467868"/>
                  </a:lnTo>
                  <a:lnTo>
                    <a:pt x="38100" y="455676"/>
                  </a:lnTo>
                  <a:close/>
                </a:path>
                <a:path w="2984500" h="1003300">
                  <a:moveTo>
                    <a:pt x="1498600" y="32004"/>
                  </a:moveTo>
                  <a:lnTo>
                    <a:pt x="1498600" y="3048"/>
                  </a:lnTo>
                  <a:lnTo>
                    <a:pt x="1485900" y="0"/>
                  </a:lnTo>
                  <a:lnTo>
                    <a:pt x="1409700" y="0"/>
                  </a:lnTo>
                  <a:lnTo>
                    <a:pt x="1257300" y="6096"/>
                  </a:lnTo>
                  <a:lnTo>
                    <a:pt x="1193800" y="9144"/>
                  </a:lnTo>
                  <a:lnTo>
                    <a:pt x="1117600" y="15240"/>
                  </a:lnTo>
                  <a:lnTo>
                    <a:pt x="1054100" y="21336"/>
                  </a:lnTo>
                  <a:lnTo>
                    <a:pt x="977900" y="28956"/>
                  </a:lnTo>
                  <a:lnTo>
                    <a:pt x="914400" y="38100"/>
                  </a:lnTo>
                  <a:lnTo>
                    <a:pt x="723900" y="70104"/>
                  </a:lnTo>
                  <a:lnTo>
                    <a:pt x="596900" y="97536"/>
                  </a:lnTo>
                  <a:lnTo>
                    <a:pt x="546100" y="111252"/>
                  </a:lnTo>
                  <a:lnTo>
                    <a:pt x="495300" y="126492"/>
                  </a:lnTo>
                  <a:lnTo>
                    <a:pt x="469900" y="135636"/>
                  </a:lnTo>
                  <a:lnTo>
                    <a:pt x="406400" y="150876"/>
                  </a:lnTo>
                  <a:lnTo>
                    <a:pt x="393700" y="160020"/>
                  </a:lnTo>
                  <a:lnTo>
                    <a:pt x="292100" y="196596"/>
                  </a:lnTo>
                  <a:lnTo>
                    <a:pt x="279400" y="205740"/>
                  </a:lnTo>
                  <a:lnTo>
                    <a:pt x="254000" y="216408"/>
                  </a:lnTo>
                  <a:lnTo>
                    <a:pt x="241300" y="225552"/>
                  </a:lnTo>
                  <a:lnTo>
                    <a:pt x="215900" y="236220"/>
                  </a:lnTo>
                  <a:lnTo>
                    <a:pt x="203200" y="246888"/>
                  </a:lnTo>
                  <a:lnTo>
                    <a:pt x="177800" y="256032"/>
                  </a:lnTo>
                  <a:lnTo>
                    <a:pt x="165100" y="266700"/>
                  </a:lnTo>
                  <a:lnTo>
                    <a:pt x="152400" y="278892"/>
                  </a:lnTo>
                  <a:lnTo>
                    <a:pt x="127000" y="289560"/>
                  </a:lnTo>
                  <a:lnTo>
                    <a:pt x="101600" y="310896"/>
                  </a:lnTo>
                  <a:lnTo>
                    <a:pt x="76200" y="335280"/>
                  </a:lnTo>
                  <a:lnTo>
                    <a:pt x="63500" y="345948"/>
                  </a:lnTo>
                  <a:lnTo>
                    <a:pt x="38100" y="370332"/>
                  </a:lnTo>
                  <a:lnTo>
                    <a:pt x="38100" y="434340"/>
                  </a:lnTo>
                  <a:lnTo>
                    <a:pt x="50800" y="422148"/>
                  </a:lnTo>
                  <a:lnTo>
                    <a:pt x="50800" y="411480"/>
                  </a:lnTo>
                  <a:lnTo>
                    <a:pt x="63500" y="400812"/>
                  </a:lnTo>
                  <a:lnTo>
                    <a:pt x="76200" y="379476"/>
                  </a:lnTo>
                  <a:lnTo>
                    <a:pt x="88900" y="367284"/>
                  </a:lnTo>
                  <a:lnTo>
                    <a:pt x="152400" y="313944"/>
                  </a:lnTo>
                  <a:lnTo>
                    <a:pt x="165100" y="304800"/>
                  </a:lnTo>
                  <a:lnTo>
                    <a:pt x="190500" y="283464"/>
                  </a:lnTo>
                  <a:lnTo>
                    <a:pt x="215900" y="274320"/>
                  </a:lnTo>
                  <a:lnTo>
                    <a:pt x="228600" y="263652"/>
                  </a:lnTo>
                  <a:lnTo>
                    <a:pt x="254000" y="254508"/>
                  </a:lnTo>
                  <a:lnTo>
                    <a:pt x="266700" y="243840"/>
                  </a:lnTo>
                  <a:lnTo>
                    <a:pt x="292100" y="234696"/>
                  </a:lnTo>
                  <a:lnTo>
                    <a:pt x="355600" y="207264"/>
                  </a:lnTo>
                  <a:lnTo>
                    <a:pt x="381000" y="198120"/>
                  </a:lnTo>
                  <a:lnTo>
                    <a:pt x="406400" y="190500"/>
                  </a:lnTo>
                  <a:lnTo>
                    <a:pt x="419100" y="181356"/>
                  </a:lnTo>
                  <a:lnTo>
                    <a:pt x="444500" y="173736"/>
                  </a:lnTo>
                  <a:lnTo>
                    <a:pt x="469900" y="164592"/>
                  </a:lnTo>
                  <a:lnTo>
                    <a:pt x="520700" y="149352"/>
                  </a:lnTo>
                  <a:lnTo>
                    <a:pt x="558800" y="141732"/>
                  </a:lnTo>
                  <a:lnTo>
                    <a:pt x="660400" y="114300"/>
                  </a:lnTo>
                  <a:lnTo>
                    <a:pt x="787400" y="89916"/>
                  </a:lnTo>
                  <a:lnTo>
                    <a:pt x="850900" y="79248"/>
                  </a:lnTo>
                  <a:lnTo>
                    <a:pt x="977900" y="60960"/>
                  </a:lnTo>
                  <a:lnTo>
                    <a:pt x="1054100" y="53340"/>
                  </a:lnTo>
                  <a:lnTo>
                    <a:pt x="1117600" y="47244"/>
                  </a:lnTo>
                  <a:lnTo>
                    <a:pt x="1193800" y="41148"/>
                  </a:lnTo>
                  <a:lnTo>
                    <a:pt x="1270000" y="36576"/>
                  </a:lnTo>
                  <a:lnTo>
                    <a:pt x="1333500" y="33528"/>
                  </a:lnTo>
                  <a:lnTo>
                    <a:pt x="1409700" y="32004"/>
                  </a:lnTo>
                  <a:lnTo>
                    <a:pt x="1473200" y="32004"/>
                  </a:lnTo>
                  <a:lnTo>
                    <a:pt x="1473200" y="28956"/>
                  </a:lnTo>
                  <a:lnTo>
                    <a:pt x="1485900" y="32004"/>
                  </a:lnTo>
                  <a:lnTo>
                    <a:pt x="1498600" y="32004"/>
                  </a:lnTo>
                  <a:close/>
                </a:path>
                <a:path w="2984500" h="1003300">
                  <a:moveTo>
                    <a:pt x="1480038" y="972194"/>
                  </a:moveTo>
                  <a:lnTo>
                    <a:pt x="1333500" y="969264"/>
                  </a:lnTo>
                  <a:lnTo>
                    <a:pt x="1270000" y="966216"/>
                  </a:lnTo>
                  <a:lnTo>
                    <a:pt x="1117600" y="957072"/>
                  </a:lnTo>
                  <a:lnTo>
                    <a:pt x="1054100" y="949452"/>
                  </a:lnTo>
                  <a:lnTo>
                    <a:pt x="977900" y="941832"/>
                  </a:lnTo>
                  <a:lnTo>
                    <a:pt x="914400" y="934212"/>
                  </a:lnTo>
                  <a:lnTo>
                    <a:pt x="723900" y="902208"/>
                  </a:lnTo>
                  <a:lnTo>
                    <a:pt x="660400" y="888492"/>
                  </a:lnTo>
                  <a:lnTo>
                    <a:pt x="609600" y="876300"/>
                  </a:lnTo>
                  <a:lnTo>
                    <a:pt x="520700" y="853440"/>
                  </a:lnTo>
                  <a:lnTo>
                    <a:pt x="444500" y="830580"/>
                  </a:lnTo>
                  <a:lnTo>
                    <a:pt x="419100" y="821436"/>
                  </a:lnTo>
                  <a:lnTo>
                    <a:pt x="393700" y="813816"/>
                  </a:lnTo>
                  <a:lnTo>
                    <a:pt x="355600" y="795528"/>
                  </a:lnTo>
                  <a:lnTo>
                    <a:pt x="292100" y="768096"/>
                  </a:lnTo>
                  <a:lnTo>
                    <a:pt x="254000" y="749808"/>
                  </a:lnTo>
                  <a:lnTo>
                    <a:pt x="228600" y="739140"/>
                  </a:lnTo>
                  <a:lnTo>
                    <a:pt x="215900" y="729996"/>
                  </a:lnTo>
                  <a:lnTo>
                    <a:pt x="190500" y="719328"/>
                  </a:lnTo>
                  <a:lnTo>
                    <a:pt x="177800" y="710184"/>
                  </a:lnTo>
                  <a:lnTo>
                    <a:pt x="76200" y="624840"/>
                  </a:lnTo>
                  <a:lnTo>
                    <a:pt x="63500" y="612648"/>
                  </a:lnTo>
                  <a:lnTo>
                    <a:pt x="50800" y="591312"/>
                  </a:lnTo>
                  <a:lnTo>
                    <a:pt x="50800" y="579120"/>
                  </a:lnTo>
                  <a:lnTo>
                    <a:pt x="38100" y="568452"/>
                  </a:lnTo>
                  <a:lnTo>
                    <a:pt x="38100" y="633984"/>
                  </a:lnTo>
                  <a:lnTo>
                    <a:pt x="50800" y="646176"/>
                  </a:lnTo>
                  <a:lnTo>
                    <a:pt x="88900" y="681228"/>
                  </a:lnTo>
                  <a:lnTo>
                    <a:pt x="101600" y="691896"/>
                  </a:lnTo>
                  <a:lnTo>
                    <a:pt x="114300" y="704088"/>
                  </a:lnTo>
                  <a:lnTo>
                    <a:pt x="152400" y="725424"/>
                  </a:lnTo>
                  <a:lnTo>
                    <a:pt x="203200" y="757428"/>
                  </a:lnTo>
                  <a:lnTo>
                    <a:pt x="215900" y="768096"/>
                  </a:lnTo>
                  <a:lnTo>
                    <a:pt x="241300" y="777240"/>
                  </a:lnTo>
                  <a:lnTo>
                    <a:pt x="254000" y="787908"/>
                  </a:lnTo>
                  <a:lnTo>
                    <a:pt x="279400" y="797052"/>
                  </a:lnTo>
                  <a:lnTo>
                    <a:pt x="292100" y="807720"/>
                  </a:lnTo>
                  <a:lnTo>
                    <a:pt x="368300" y="835152"/>
                  </a:lnTo>
                  <a:lnTo>
                    <a:pt x="393700" y="842772"/>
                  </a:lnTo>
                  <a:lnTo>
                    <a:pt x="444500" y="861060"/>
                  </a:lnTo>
                  <a:lnTo>
                    <a:pt x="596900" y="906780"/>
                  </a:lnTo>
                  <a:lnTo>
                    <a:pt x="660400" y="920496"/>
                  </a:lnTo>
                  <a:lnTo>
                    <a:pt x="787400" y="944880"/>
                  </a:lnTo>
                  <a:lnTo>
                    <a:pt x="850900" y="955548"/>
                  </a:lnTo>
                  <a:lnTo>
                    <a:pt x="977900" y="973836"/>
                  </a:lnTo>
                  <a:lnTo>
                    <a:pt x="1054100" y="981456"/>
                  </a:lnTo>
                  <a:lnTo>
                    <a:pt x="1117600" y="987552"/>
                  </a:lnTo>
                  <a:lnTo>
                    <a:pt x="1193800" y="993648"/>
                  </a:lnTo>
                  <a:lnTo>
                    <a:pt x="1257300" y="998220"/>
                  </a:lnTo>
                  <a:lnTo>
                    <a:pt x="1333500" y="1001268"/>
                  </a:lnTo>
                  <a:lnTo>
                    <a:pt x="1409700" y="1002792"/>
                  </a:lnTo>
                  <a:lnTo>
                    <a:pt x="1473200" y="1002792"/>
                  </a:lnTo>
                  <a:lnTo>
                    <a:pt x="1473200" y="973836"/>
                  </a:lnTo>
                  <a:lnTo>
                    <a:pt x="1480038" y="972194"/>
                  </a:lnTo>
                  <a:close/>
                </a:path>
                <a:path w="2984500" h="1003300">
                  <a:moveTo>
                    <a:pt x="1485900" y="32004"/>
                  </a:moveTo>
                  <a:lnTo>
                    <a:pt x="1473200" y="28956"/>
                  </a:lnTo>
                  <a:lnTo>
                    <a:pt x="1473200" y="32004"/>
                  </a:lnTo>
                  <a:lnTo>
                    <a:pt x="1485900" y="32004"/>
                  </a:lnTo>
                  <a:close/>
                </a:path>
                <a:path w="2984500" h="1003300">
                  <a:moveTo>
                    <a:pt x="1485900" y="972312"/>
                  </a:moveTo>
                  <a:lnTo>
                    <a:pt x="1480038" y="972194"/>
                  </a:lnTo>
                  <a:lnTo>
                    <a:pt x="1473200" y="973836"/>
                  </a:lnTo>
                  <a:lnTo>
                    <a:pt x="1473200" y="992124"/>
                  </a:lnTo>
                  <a:lnTo>
                    <a:pt x="1485900" y="972312"/>
                  </a:lnTo>
                  <a:close/>
                </a:path>
                <a:path w="2984500" h="1003300">
                  <a:moveTo>
                    <a:pt x="1485900" y="1002792"/>
                  </a:moveTo>
                  <a:lnTo>
                    <a:pt x="1485900" y="972312"/>
                  </a:lnTo>
                  <a:lnTo>
                    <a:pt x="1473200" y="992124"/>
                  </a:lnTo>
                  <a:lnTo>
                    <a:pt x="1473200" y="1002792"/>
                  </a:lnTo>
                  <a:lnTo>
                    <a:pt x="1485900" y="1002792"/>
                  </a:lnTo>
                  <a:close/>
                </a:path>
                <a:path w="2984500" h="1003300">
                  <a:moveTo>
                    <a:pt x="2959100" y="608076"/>
                  </a:moveTo>
                  <a:lnTo>
                    <a:pt x="2959100" y="513588"/>
                  </a:lnTo>
                  <a:lnTo>
                    <a:pt x="2946400" y="524256"/>
                  </a:lnTo>
                  <a:lnTo>
                    <a:pt x="2946400" y="557784"/>
                  </a:lnTo>
                  <a:lnTo>
                    <a:pt x="2933700" y="569976"/>
                  </a:lnTo>
                  <a:lnTo>
                    <a:pt x="2921000" y="591312"/>
                  </a:lnTo>
                  <a:lnTo>
                    <a:pt x="2921000" y="603504"/>
                  </a:lnTo>
                  <a:lnTo>
                    <a:pt x="2895600" y="624840"/>
                  </a:lnTo>
                  <a:lnTo>
                    <a:pt x="2882900" y="646176"/>
                  </a:lnTo>
                  <a:lnTo>
                    <a:pt x="2819400" y="699516"/>
                  </a:lnTo>
                  <a:lnTo>
                    <a:pt x="2794000" y="710184"/>
                  </a:lnTo>
                  <a:lnTo>
                    <a:pt x="2781300" y="719328"/>
                  </a:lnTo>
                  <a:lnTo>
                    <a:pt x="2768600" y="729996"/>
                  </a:lnTo>
                  <a:lnTo>
                    <a:pt x="2743200" y="739140"/>
                  </a:lnTo>
                  <a:lnTo>
                    <a:pt x="2730500" y="749808"/>
                  </a:lnTo>
                  <a:lnTo>
                    <a:pt x="2692400" y="768096"/>
                  </a:lnTo>
                  <a:lnTo>
                    <a:pt x="2628900" y="795528"/>
                  </a:lnTo>
                  <a:lnTo>
                    <a:pt x="2578100" y="813816"/>
                  </a:lnTo>
                  <a:lnTo>
                    <a:pt x="2552700" y="821436"/>
                  </a:lnTo>
                  <a:lnTo>
                    <a:pt x="2527300" y="830580"/>
                  </a:lnTo>
                  <a:lnTo>
                    <a:pt x="2374900" y="876300"/>
                  </a:lnTo>
                  <a:lnTo>
                    <a:pt x="2311400" y="888492"/>
                  </a:lnTo>
                  <a:lnTo>
                    <a:pt x="2247900" y="902208"/>
                  </a:lnTo>
                  <a:lnTo>
                    <a:pt x="2133600" y="923544"/>
                  </a:lnTo>
                  <a:lnTo>
                    <a:pt x="2057400" y="934212"/>
                  </a:lnTo>
                  <a:lnTo>
                    <a:pt x="1930400" y="949452"/>
                  </a:lnTo>
                  <a:lnTo>
                    <a:pt x="1854200" y="957072"/>
                  </a:lnTo>
                  <a:lnTo>
                    <a:pt x="1714500" y="966216"/>
                  </a:lnTo>
                  <a:lnTo>
                    <a:pt x="1638300" y="969264"/>
                  </a:lnTo>
                  <a:lnTo>
                    <a:pt x="1562100" y="970788"/>
                  </a:lnTo>
                  <a:lnTo>
                    <a:pt x="1485900" y="970788"/>
                  </a:lnTo>
                  <a:lnTo>
                    <a:pt x="1480038" y="972194"/>
                  </a:lnTo>
                  <a:lnTo>
                    <a:pt x="1485900" y="972312"/>
                  </a:lnTo>
                  <a:lnTo>
                    <a:pt x="1485900" y="1002792"/>
                  </a:lnTo>
                  <a:lnTo>
                    <a:pt x="1498600" y="982980"/>
                  </a:lnTo>
                  <a:lnTo>
                    <a:pt x="1511300" y="987552"/>
                  </a:lnTo>
                  <a:lnTo>
                    <a:pt x="1511300" y="1002792"/>
                  </a:lnTo>
                  <a:lnTo>
                    <a:pt x="1562100" y="1002792"/>
                  </a:lnTo>
                  <a:lnTo>
                    <a:pt x="1638300" y="1001268"/>
                  </a:lnTo>
                  <a:lnTo>
                    <a:pt x="1714500" y="998220"/>
                  </a:lnTo>
                  <a:lnTo>
                    <a:pt x="1790700" y="993648"/>
                  </a:lnTo>
                  <a:lnTo>
                    <a:pt x="1854200" y="987552"/>
                  </a:lnTo>
                  <a:lnTo>
                    <a:pt x="1930400" y="981456"/>
                  </a:lnTo>
                  <a:lnTo>
                    <a:pt x="2006600" y="973836"/>
                  </a:lnTo>
                  <a:lnTo>
                    <a:pt x="2133600" y="955548"/>
                  </a:lnTo>
                  <a:lnTo>
                    <a:pt x="2197100" y="944880"/>
                  </a:lnTo>
                  <a:lnTo>
                    <a:pt x="2324100" y="920496"/>
                  </a:lnTo>
                  <a:lnTo>
                    <a:pt x="2374900" y="906780"/>
                  </a:lnTo>
                  <a:lnTo>
                    <a:pt x="2438400" y="891540"/>
                  </a:lnTo>
                  <a:lnTo>
                    <a:pt x="2540000" y="861060"/>
                  </a:lnTo>
                  <a:lnTo>
                    <a:pt x="2590800" y="842772"/>
                  </a:lnTo>
                  <a:lnTo>
                    <a:pt x="2616200" y="835152"/>
                  </a:lnTo>
                  <a:lnTo>
                    <a:pt x="2641600" y="826008"/>
                  </a:lnTo>
                  <a:lnTo>
                    <a:pt x="2654300" y="816864"/>
                  </a:lnTo>
                  <a:lnTo>
                    <a:pt x="2679700" y="806196"/>
                  </a:lnTo>
                  <a:lnTo>
                    <a:pt x="2705100" y="797052"/>
                  </a:lnTo>
                  <a:lnTo>
                    <a:pt x="2717800" y="787908"/>
                  </a:lnTo>
                  <a:lnTo>
                    <a:pt x="2743200" y="777240"/>
                  </a:lnTo>
                  <a:lnTo>
                    <a:pt x="2768600" y="768096"/>
                  </a:lnTo>
                  <a:lnTo>
                    <a:pt x="2794000" y="746760"/>
                  </a:lnTo>
                  <a:lnTo>
                    <a:pt x="2832100" y="725424"/>
                  </a:lnTo>
                  <a:lnTo>
                    <a:pt x="2844800" y="714756"/>
                  </a:lnTo>
                  <a:lnTo>
                    <a:pt x="2857500" y="702564"/>
                  </a:lnTo>
                  <a:lnTo>
                    <a:pt x="2882900" y="691896"/>
                  </a:lnTo>
                  <a:lnTo>
                    <a:pt x="2895600" y="679704"/>
                  </a:lnTo>
                  <a:lnTo>
                    <a:pt x="2908300" y="669036"/>
                  </a:lnTo>
                  <a:lnTo>
                    <a:pt x="2908300" y="656844"/>
                  </a:lnTo>
                  <a:lnTo>
                    <a:pt x="2959100" y="608076"/>
                  </a:lnTo>
                  <a:close/>
                </a:path>
                <a:path w="2984500" h="1003300">
                  <a:moveTo>
                    <a:pt x="2946400" y="446532"/>
                  </a:moveTo>
                  <a:lnTo>
                    <a:pt x="2946400" y="382524"/>
                  </a:lnTo>
                  <a:lnTo>
                    <a:pt x="2895600" y="333756"/>
                  </a:lnTo>
                  <a:lnTo>
                    <a:pt x="2882900" y="323088"/>
                  </a:lnTo>
                  <a:lnTo>
                    <a:pt x="2882900" y="310896"/>
                  </a:lnTo>
                  <a:lnTo>
                    <a:pt x="2857500" y="300228"/>
                  </a:lnTo>
                  <a:lnTo>
                    <a:pt x="2844800" y="288036"/>
                  </a:lnTo>
                  <a:lnTo>
                    <a:pt x="2819400" y="266700"/>
                  </a:lnTo>
                  <a:lnTo>
                    <a:pt x="2794000" y="256032"/>
                  </a:lnTo>
                  <a:lnTo>
                    <a:pt x="2781300" y="245364"/>
                  </a:lnTo>
                  <a:lnTo>
                    <a:pt x="2768600" y="236220"/>
                  </a:lnTo>
                  <a:lnTo>
                    <a:pt x="2743200" y="225552"/>
                  </a:lnTo>
                  <a:lnTo>
                    <a:pt x="2717800" y="216408"/>
                  </a:lnTo>
                  <a:lnTo>
                    <a:pt x="2705100" y="205740"/>
                  </a:lnTo>
                  <a:lnTo>
                    <a:pt x="2679700" y="196596"/>
                  </a:lnTo>
                  <a:lnTo>
                    <a:pt x="2590800" y="160020"/>
                  </a:lnTo>
                  <a:lnTo>
                    <a:pt x="2565400" y="150876"/>
                  </a:lnTo>
                  <a:lnTo>
                    <a:pt x="2514600" y="135636"/>
                  </a:lnTo>
                  <a:lnTo>
                    <a:pt x="2489200" y="126492"/>
                  </a:lnTo>
                  <a:lnTo>
                    <a:pt x="2438400" y="111252"/>
                  </a:lnTo>
                  <a:lnTo>
                    <a:pt x="2374900" y="97536"/>
                  </a:lnTo>
                  <a:lnTo>
                    <a:pt x="2260600" y="70104"/>
                  </a:lnTo>
                  <a:lnTo>
                    <a:pt x="2070100" y="38100"/>
                  </a:lnTo>
                  <a:lnTo>
                    <a:pt x="2006600" y="28956"/>
                  </a:lnTo>
                  <a:lnTo>
                    <a:pt x="1930400" y="21336"/>
                  </a:lnTo>
                  <a:lnTo>
                    <a:pt x="1854200" y="15240"/>
                  </a:lnTo>
                  <a:lnTo>
                    <a:pt x="1790700" y="10668"/>
                  </a:lnTo>
                  <a:lnTo>
                    <a:pt x="1714500" y="6096"/>
                  </a:lnTo>
                  <a:lnTo>
                    <a:pt x="1562100" y="0"/>
                  </a:lnTo>
                  <a:lnTo>
                    <a:pt x="1485900" y="0"/>
                  </a:lnTo>
                  <a:lnTo>
                    <a:pt x="1498600" y="3048"/>
                  </a:lnTo>
                  <a:lnTo>
                    <a:pt x="1498600" y="32004"/>
                  </a:lnTo>
                  <a:lnTo>
                    <a:pt x="1562100" y="32004"/>
                  </a:lnTo>
                  <a:lnTo>
                    <a:pt x="1790700" y="41148"/>
                  </a:lnTo>
                  <a:lnTo>
                    <a:pt x="1930400" y="53340"/>
                  </a:lnTo>
                  <a:lnTo>
                    <a:pt x="1993900" y="60960"/>
                  </a:lnTo>
                  <a:lnTo>
                    <a:pt x="2057400" y="70104"/>
                  </a:lnTo>
                  <a:lnTo>
                    <a:pt x="2133600" y="79248"/>
                  </a:lnTo>
                  <a:lnTo>
                    <a:pt x="2197100" y="89916"/>
                  </a:lnTo>
                  <a:lnTo>
                    <a:pt x="2247900" y="102108"/>
                  </a:lnTo>
                  <a:lnTo>
                    <a:pt x="2311400" y="114300"/>
                  </a:lnTo>
                  <a:lnTo>
                    <a:pt x="2374900" y="128016"/>
                  </a:lnTo>
                  <a:lnTo>
                    <a:pt x="2425700" y="141732"/>
                  </a:lnTo>
                  <a:lnTo>
                    <a:pt x="2501900" y="164592"/>
                  </a:lnTo>
                  <a:lnTo>
                    <a:pt x="2527300" y="173736"/>
                  </a:lnTo>
                  <a:lnTo>
                    <a:pt x="2552700" y="181356"/>
                  </a:lnTo>
                  <a:lnTo>
                    <a:pt x="2578100" y="190500"/>
                  </a:lnTo>
                  <a:lnTo>
                    <a:pt x="2603500" y="198120"/>
                  </a:lnTo>
                  <a:lnTo>
                    <a:pt x="2628900" y="207264"/>
                  </a:lnTo>
                  <a:lnTo>
                    <a:pt x="2692400" y="234696"/>
                  </a:lnTo>
                  <a:lnTo>
                    <a:pt x="2705100" y="243840"/>
                  </a:lnTo>
                  <a:lnTo>
                    <a:pt x="2730500" y="254508"/>
                  </a:lnTo>
                  <a:lnTo>
                    <a:pt x="2743200" y="263652"/>
                  </a:lnTo>
                  <a:lnTo>
                    <a:pt x="2768600" y="274320"/>
                  </a:lnTo>
                  <a:lnTo>
                    <a:pt x="2781300" y="283464"/>
                  </a:lnTo>
                  <a:lnTo>
                    <a:pt x="2794000" y="294132"/>
                  </a:lnTo>
                  <a:lnTo>
                    <a:pt x="2832100" y="315468"/>
                  </a:lnTo>
                  <a:lnTo>
                    <a:pt x="2844800" y="324612"/>
                  </a:lnTo>
                  <a:lnTo>
                    <a:pt x="2857500" y="335280"/>
                  </a:lnTo>
                  <a:lnTo>
                    <a:pt x="2895600" y="379476"/>
                  </a:lnTo>
                  <a:lnTo>
                    <a:pt x="2921000" y="400812"/>
                  </a:lnTo>
                  <a:lnTo>
                    <a:pt x="2921000" y="413004"/>
                  </a:lnTo>
                  <a:lnTo>
                    <a:pt x="2933700" y="434340"/>
                  </a:lnTo>
                  <a:lnTo>
                    <a:pt x="2946400" y="446532"/>
                  </a:lnTo>
                  <a:close/>
                </a:path>
                <a:path w="2984500" h="1003300">
                  <a:moveTo>
                    <a:pt x="1511300" y="992124"/>
                  </a:moveTo>
                  <a:lnTo>
                    <a:pt x="1511300" y="987552"/>
                  </a:lnTo>
                  <a:lnTo>
                    <a:pt x="1498600" y="982980"/>
                  </a:lnTo>
                  <a:lnTo>
                    <a:pt x="1485900" y="1002792"/>
                  </a:lnTo>
                  <a:lnTo>
                    <a:pt x="1498600" y="1002792"/>
                  </a:lnTo>
                  <a:lnTo>
                    <a:pt x="1498600" y="1001268"/>
                  </a:lnTo>
                  <a:lnTo>
                    <a:pt x="1511300" y="992124"/>
                  </a:lnTo>
                  <a:close/>
                </a:path>
                <a:path w="2984500" h="1003300">
                  <a:moveTo>
                    <a:pt x="1511300" y="1002792"/>
                  </a:moveTo>
                  <a:lnTo>
                    <a:pt x="1511300" y="992124"/>
                  </a:lnTo>
                  <a:lnTo>
                    <a:pt x="1498600" y="1001268"/>
                  </a:lnTo>
                  <a:lnTo>
                    <a:pt x="1498600" y="1002792"/>
                  </a:lnTo>
                  <a:lnTo>
                    <a:pt x="1511300" y="1002792"/>
                  </a:lnTo>
                  <a:close/>
                </a:path>
                <a:path w="2984500" h="1003300">
                  <a:moveTo>
                    <a:pt x="2971800" y="582168"/>
                  </a:moveTo>
                  <a:lnTo>
                    <a:pt x="2971800" y="420624"/>
                  </a:lnTo>
                  <a:lnTo>
                    <a:pt x="2959100" y="408432"/>
                  </a:lnTo>
                  <a:lnTo>
                    <a:pt x="2946400" y="394716"/>
                  </a:lnTo>
                  <a:lnTo>
                    <a:pt x="2946400" y="480060"/>
                  </a:lnTo>
                  <a:lnTo>
                    <a:pt x="2959100" y="490728"/>
                  </a:lnTo>
                  <a:lnTo>
                    <a:pt x="2959100" y="594360"/>
                  </a:lnTo>
                  <a:lnTo>
                    <a:pt x="2971800" y="582168"/>
                  </a:lnTo>
                  <a:close/>
                </a:path>
                <a:path w="2984500" h="1003300">
                  <a:moveTo>
                    <a:pt x="2984500" y="542544"/>
                  </a:moveTo>
                  <a:lnTo>
                    <a:pt x="2984500" y="460248"/>
                  </a:lnTo>
                  <a:lnTo>
                    <a:pt x="2971800" y="446532"/>
                  </a:lnTo>
                  <a:lnTo>
                    <a:pt x="2971800" y="556260"/>
                  </a:lnTo>
                  <a:lnTo>
                    <a:pt x="2984500" y="5425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60393" y="4387608"/>
              <a:ext cx="2159635" cy="460375"/>
            </a:xfrm>
            <a:custGeom>
              <a:avLst/>
              <a:gdLst/>
              <a:ahLst/>
              <a:cxnLst/>
              <a:rect l="l" t="t" r="r" b="b"/>
              <a:pathLst>
                <a:path w="2159635" h="460375">
                  <a:moveTo>
                    <a:pt x="222504" y="134112"/>
                  </a:moveTo>
                  <a:lnTo>
                    <a:pt x="111252" y="0"/>
                  </a:lnTo>
                  <a:lnTo>
                    <a:pt x="0" y="134112"/>
                  </a:lnTo>
                  <a:lnTo>
                    <a:pt x="88392" y="98996"/>
                  </a:lnTo>
                  <a:lnTo>
                    <a:pt x="88392" y="460248"/>
                  </a:lnTo>
                  <a:lnTo>
                    <a:pt x="132588" y="460248"/>
                  </a:lnTo>
                  <a:lnTo>
                    <a:pt x="132588" y="98386"/>
                  </a:lnTo>
                  <a:lnTo>
                    <a:pt x="222504" y="134112"/>
                  </a:lnTo>
                  <a:close/>
                </a:path>
                <a:path w="2159635" h="460375">
                  <a:moveTo>
                    <a:pt x="867156" y="134112"/>
                  </a:moveTo>
                  <a:lnTo>
                    <a:pt x="755904" y="0"/>
                  </a:lnTo>
                  <a:lnTo>
                    <a:pt x="646176" y="134112"/>
                  </a:lnTo>
                  <a:lnTo>
                    <a:pt x="734568" y="98501"/>
                  </a:lnTo>
                  <a:lnTo>
                    <a:pt x="734568" y="460248"/>
                  </a:lnTo>
                  <a:lnTo>
                    <a:pt x="778764" y="460248"/>
                  </a:lnTo>
                  <a:lnTo>
                    <a:pt x="778764" y="98996"/>
                  </a:lnTo>
                  <a:lnTo>
                    <a:pt x="867156" y="134112"/>
                  </a:lnTo>
                  <a:close/>
                </a:path>
                <a:path w="2159635" h="460375">
                  <a:moveTo>
                    <a:pt x="1513332" y="134112"/>
                  </a:moveTo>
                  <a:lnTo>
                    <a:pt x="1402080" y="0"/>
                  </a:lnTo>
                  <a:lnTo>
                    <a:pt x="1290828" y="134112"/>
                  </a:lnTo>
                  <a:lnTo>
                    <a:pt x="1379220" y="98996"/>
                  </a:lnTo>
                  <a:lnTo>
                    <a:pt x="1379220" y="460248"/>
                  </a:lnTo>
                  <a:lnTo>
                    <a:pt x="1424940" y="460248"/>
                  </a:lnTo>
                  <a:lnTo>
                    <a:pt x="1424940" y="98996"/>
                  </a:lnTo>
                  <a:lnTo>
                    <a:pt x="1513332" y="134112"/>
                  </a:lnTo>
                  <a:close/>
                </a:path>
                <a:path w="2159635" h="460375">
                  <a:moveTo>
                    <a:pt x="2159508" y="134112"/>
                  </a:moveTo>
                  <a:lnTo>
                    <a:pt x="2048256" y="0"/>
                  </a:lnTo>
                  <a:lnTo>
                    <a:pt x="1937004" y="134112"/>
                  </a:lnTo>
                  <a:lnTo>
                    <a:pt x="2025396" y="98996"/>
                  </a:lnTo>
                  <a:lnTo>
                    <a:pt x="2025396" y="460248"/>
                  </a:lnTo>
                  <a:lnTo>
                    <a:pt x="2069592" y="460248"/>
                  </a:lnTo>
                  <a:lnTo>
                    <a:pt x="2069592" y="98386"/>
                  </a:lnTo>
                  <a:lnTo>
                    <a:pt x="2159508" y="134112"/>
                  </a:lnTo>
                  <a:close/>
                </a:path>
              </a:pathLst>
            </a:custGeom>
            <a:solidFill>
              <a:srgbClr val="32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715139" y="5068313"/>
            <a:ext cx="1028700" cy="561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0325">
              <a:lnSpc>
                <a:spcPts val="1490"/>
              </a:lnSpc>
              <a:spcBef>
                <a:spcPts val="110"/>
              </a:spcBef>
            </a:pPr>
            <a:r>
              <a:rPr sz="1450" b="1" spc="5" dirty="0">
                <a:solidFill>
                  <a:srgbClr val="CC3200"/>
                </a:solidFill>
                <a:latin typeface="Arial"/>
                <a:cs typeface="Arial"/>
              </a:rPr>
              <a:t>Excitation</a:t>
            </a:r>
            <a:endParaRPr sz="1450">
              <a:latin typeface="Arial"/>
              <a:cs typeface="Arial"/>
            </a:endParaRPr>
          </a:p>
          <a:p>
            <a:pPr marL="118745" marR="5080" indent="-119380">
              <a:lnSpc>
                <a:spcPct val="70300"/>
              </a:lnSpc>
              <a:spcBef>
                <a:spcPts val="265"/>
              </a:spcBef>
            </a:pPr>
            <a:r>
              <a:rPr sz="1450" b="1" spc="5" dirty="0">
                <a:solidFill>
                  <a:srgbClr val="CC3200"/>
                </a:solidFill>
                <a:latin typeface="Arial"/>
                <a:cs typeface="Arial"/>
              </a:rPr>
              <a:t>Mec</a:t>
            </a:r>
            <a:r>
              <a:rPr sz="1450" b="1" spc="10" dirty="0">
                <a:solidFill>
                  <a:srgbClr val="CC3200"/>
                </a:solidFill>
                <a:latin typeface="Arial"/>
                <a:cs typeface="Arial"/>
              </a:rPr>
              <a:t>h</a:t>
            </a:r>
            <a:r>
              <a:rPr sz="1450" b="1" spc="5" dirty="0">
                <a:solidFill>
                  <a:srgbClr val="CC3200"/>
                </a:solidFill>
                <a:latin typeface="Arial"/>
                <a:cs typeface="Arial"/>
              </a:rPr>
              <a:t>a</a:t>
            </a:r>
            <a:r>
              <a:rPr sz="1450" b="1" spc="10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1450" b="1" spc="5" dirty="0">
                <a:solidFill>
                  <a:srgbClr val="CC3200"/>
                </a:solidFill>
                <a:latin typeface="Arial"/>
                <a:cs typeface="Arial"/>
              </a:rPr>
              <a:t>ism  Or</a:t>
            </a:r>
            <a:r>
              <a:rPr sz="1450" b="1" spc="-3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450" b="1" spc="5" dirty="0">
                <a:solidFill>
                  <a:srgbClr val="CC3200"/>
                </a:solidFill>
                <a:latin typeface="Arial"/>
                <a:cs typeface="Arial"/>
              </a:rPr>
              <a:t>pump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073" y="348995"/>
            <a:ext cx="9143996" cy="68016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57089" y="6621269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2</a:t>
            </a:r>
            <a:r>
              <a:rPr sz="140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1412" y="526796"/>
            <a:ext cx="24638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Principle</a:t>
            </a:r>
            <a:r>
              <a:rPr sz="22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Laser: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1412" y="1000759"/>
            <a:ext cx="8529320" cy="537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0480" algn="just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32CC"/>
                </a:solidFill>
                <a:latin typeface="Arial"/>
                <a:cs typeface="Arial"/>
              </a:rPr>
              <a:t>An</a:t>
            </a:r>
            <a:r>
              <a:rPr sz="1800" b="1" spc="-15" dirty="0">
                <a:solidFill>
                  <a:srgbClr val="FF32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32CC"/>
                </a:solidFill>
                <a:latin typeface="Arial"/>
                <a:cs typeface="Arial"/>
              </a:rPr>
              <a:t>atomic</a:t>
            </a:r>
            <a:r>
              <a:rPr sz="1800" b="1" dirty="0">
                <a:solidFill>
                  <a:srgbClr val="FF32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32CC"/>
                </a:solidFill>
                <a:latin typeface="Arial"/>
                <a:cs typeface="Arial"/>
              </a:rPr>
              <a:t>system</a:t>
            </a:r>
            <a:r>
              <a:rPr sz="1800" b="1" dirty="0">
                <a:solidFill>
                  <a:srgbClr val="FF32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32CC"/>
                </a:solidFill>
                <a:latin typeface="Arial"/>
                <a:cs typeface="Arial"/>
              </a:rPr>
              <a:t>having</a:t>
            </a:r>
            <a:r>
              <a:rPr sz="1800" b="1" dirty="0">
                <a:solidFill>
                  <a:srgbClr val="FF32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32CC"/>
                </a:solidFill>
                <a:latin typeface="Arial"/>
                <a:cs typeface="Arial"/>
              </a:rPr>
              <a:t>one</a:t>
            </a:r>
            <a:r>
              <a:rPr sz="1800" b="1" dirty="0">
                <a:solidFill>
                  <a:srgbClr val="FF32CC"/>
                </a:solidFill>
                <a:latin typeface="Arial"/>
                <a:cs typeface="Arial"/>
              </a:rPr>
              <a:t> or</a:t>
            </a:r>
            <a:r>
              <a:rPr sz="1800" b="1" spc="5" dirty="0">
                <a:solidFill>
                  <a:srgbClr val="FF32CC"/>
                </a:solidFill>
                <a:latin typeface="Arial"/>
                <a:cs typeface="Arial"/>
              </a:rPr>
              <a:t> two</a:t>
            </a:r>
            <a:r>
              <a:rPr sz="1800" b="1" spc="10" dirty="0">
                <a:solidFill>
                  <a:srgbClr val="FF32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meta-stable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states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2CC"/>
                </a:solidFill>
                <a:latin typeface="Arial"/>
                <a:cs typeface="Arial"/>
              </a:rPr>
              <a:t>is</a:t>
            </a:r>
            <a:r>
              <a:rPr sz="1800" b="1" spc="5" dirty="0">
                <a:solidFill>
                  <a:srgbClr val="FF32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32CC"/>
                </a:solidFill>
                <a:latin typeface="Arial"/>
                <a:cs typeface="Arial"/>
              </a:rPr>
              <a:t>chosen. </a:t>
            </a:r>
            <a:r>
              <a:rPr sz="1800" b="1" dirty="0">
                <a:solidFill>
                  <a:srgbClr val="FF32CC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32CC"/>
                </a:solidFill>
                <a:latin typeface="Arial"/>
                <a:cs typeface="Arial"/>
              </a:rPr>
              <a:t>Normally,</a:t>
            </a:r>
            <a:r>
              <a:rPr sz="1800" b="1" spc="-15" dirty="0">
                <a:solidFill>
                  <a:srgbClr val="FF32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2CC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FF32CC"/>
                </a:solidFill>
                <a:latin typeface="Arial"/>
                <a:cs typeface="Arial"/>
              </a:rPr>
              <a:t>number </a:t>
            </a:r>
            <a:r>
              <a:rPr sz="1800" b="1" dirty="0">
                <a:solidFill>
                  <a:srgbClr val="FF32CC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FF32CC"/>
                </a:solidFill>
                <a:latin typeface="Arial"/>
                <a:cs typeface="Arial"/>
              </a:rPr>
              <a:t>atoms </a:t>
            </a:r>
            <a:r>
              <a:rPr sz="1800" b="1" dirty="0">
                <a:solidFill>
                  <a:srgbClr val="FF32CC"/>
                </a:solidFill>
                <a:latin typeface="Arial"/>
                <a:cs typeface="Arial"/>
              </a:rPr>
              <a:t>in the </a:t>
            </a:r>
            <a:r>
              <a:rPr sz="1800" b="1" spc="-5" dirty="0">
                <a:solidFill>
                  <a:srgbClr val="FF32CC"/>
                </a:solidFill>
                <a:latin typeface="Arial"/>
                <a:cs typeface="Arial"/>
              </a:rPr>
              <a:t>lower energy </a:t>
            </a:r>
            <a:r>
              <a:rPr sz="1800" b="1" dirty="0">
                <a:solidFill>
                  <a:srgbClr val="FF32CC"/>
                </a:solidFill>
                <a:latin typeface="Arial"/>
                <a:cs typeface="Arial"/>
              </a:rPr>
              <a:t>state is </a:t>
            </a:r>
            <a:r>
              <a:rPr sz="1800" b="1" spc="-5" dirty="0">
                <a:solidFill>
                  <a:srgbClr val="FF32CC"/>
                </a:solidFill>
                <a:latin typeface="Arial"/>
                <a:cs typeface="Arial"/>
              </a:rPr>
              <a:t>greater</a:t>
            </a:r>
            <a:r>
              <a:rPr sz="1800" b="1" spc="490" dirty="0">
                <a:solidFill>
                  <a:srgbClr val="FF32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32CC"/>
                </a:solidFill>
                <a:latin typeface="Arial"/>
                <a:cs typeface="Arial"/>
              </a:rPr>
              <a:t>than </a:t>
            </a:r>
            <a:r>
              <a:rPr sz="1800" b="1" dirty="0">
                <a:solidFill>
                  <a:srgbClr val="FF32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32CC"/>
                </a:solidFill>
                <a:latin typeface="Arial"/>
                <a:cs typeface="Arial"/>
              </a:rPr>
              <a:t>that</a:t>
            </a:r>
            <a:r>
              <a:rPr sz="1800" b="1" spc="-15" dirty="0">
                <a:solidFill>
                  <a:srgbClr val="FF32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2CC"/>
                </a:solidFill>
                <a:latin typeface="Arial"/>
                <a:cs typeface="Arial"/>
              </a:rPr>
              <a:t>in</a:t>
            </a:r>
            <a:r>
              <a:rPr sz="1800" b="1" spc="-5" dirty="0">
                <a:solidFill>
                  <a:srgbClr val="FF32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2CC"/>
                </a:solidFill>
                <a:latin typeface="Arial"/>
                <a:cs typeface="Arial"/>
              </a:rPr>
              <a:t>the</a:t>
            </a:r>
            <a:r>
              <a:rPr sz="1800" b="1" spc="-15" dirty="0">
                <a:solidFill>
                  <a:srgbClr val="FF32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32CC"/>
                </a:solidFill>
                <a:latin typeface="Arial"/>
                <a:cs typeface="Arial"/>
              </a:rPr>
              <a:t>meta-stable</a:t>
            </a:r>
            <a:r>
              <a:rPr sz="1800" b="1" spc="10" dirty="0">
                <a:solidFill>
                  <a:srgbClr val="FF32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32CC"/>
                </a:solidFill>
                <a:latin typeface="Arial"/>
                <a:cs typeface="Arial"/>
              </a:rPr>
              <a:t>state.</a:t>
            </a:r>
            <a:endParaRPr sz="1800">
              <a:latin typeface="Arial"/>
              <a:cs typeface="Arial"/>
            </a:endParaRPr>
          </a:p>
          <a:p>
            <a:pPr marL="327660" algn="just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solidFill>
                  <a:srgbClr val="009900"/>
                </a:solidFill>
                <a:latin typeface="Arial"/>
                <a:cs typeface="Arial"/>
              </a:rPr>
              <a:t>This</a:t>
            </a:r>
            <a:r>
              <a:rPr sz="1800" b="1" spc="-1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9900"/>
                </a:solidFill>
                <a:latin typeface="Arial"/>
                <a:cs typeface="Arial"/>
              </a:rPr>
              <a:t>population</a:t>
            </a:r>
            <a:r>
              <a:rPr sz="1800" b="1" spc="-2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9900"/>
                </a:solidFill>
                <a:latin typeface="Arial"/>
                <a:cs typeface="Arial"/>
              </a:rPr>
              <a:t>is</a:t>
            </a:r>
            <a:r>
              <a:rPr sz="1800" b="1" spc="-1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9900"/>
                </a:solidFill>
                <a:latin typeface="Arial"/>
                <a:cs typeface="Arial"/>
              </a:rPr>
              <a:t>inverted</a:t>
            </a:r>
            <a:r>
              <a:rPr sz="1800" b="1" spc="4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9900"/>
                </a:solidFill>
                <a:latin typeface="Arial"/>
                <a:cs typeface="Arial"/>
              </a:rPr>
              <a:t>by</a:t>
            </a:r>
            <a:r>
              <a:rPr sz="1800" b="1" spc="-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9900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009900"/>
                </a:solidFill>
                <a:latin typeface="Arial"/>
                <a:cs typeface="Arial"/>
              </a:rPr>
              <a:t>technique</a:t>
            </a:r>
            <a:r>
              <a:rPr sz="1800" b="1" spc="-1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009900"/>
                </a:solidFill>
                <a:latin typeface="Arial"/>
                <a:cs typeface="Arial"/>
              </a:rPr>
              <a:t>known</a:t>
            </a:r>
            <a:r>
              <a:rPr sz="1800" b="1" spc="-4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9900"/>
                </a:solidFill>
                <a:latin typeface="Arial"/>
                <a:cs typeface="Arial"/>
              </a:rPr>
              <a:t>as</a:t>
            </a:r>
            <a:r>
              <a:rPr sz="1800" b="1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53200"/>
                </a:solidFill>
                <a:latin typeface="Arial"/>
                <a:cs typeface="Arial"/>
              </a:rPr>
              <a:t>pumping</a:t>
            </a:r>
            <a:r>
              <a:rPr sz="1800" b="1" dirty="0">
                <a:solidFill>
                  <a:srgbClr val="00990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55600" marR="5080" indent="-24765" algn="just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b="1" spc="2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atoms</a:t>
            </a:r>
            <a:r>
              <a:rPr sz="1800" b="1" spc="3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1800" b="1" spc="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made</a:t>
            </a:r>
            <a:r>
              <a:rPr sz="1800" b="1" spc="3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b="1" spc="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fall</a:t>
            </a:r>
            <a:r>
              <a:rPr sz="1800" b="1" spc="3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from</a:t>
            </a:r>
            <a:r>
              <a:rPr sz="1800" b="1" spc="3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meta-stable</a:t>
            </a:r>
            <a:r>
              <a:rPr sz="1800" b="1" spc="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state</a:t>
            </a:r>
            <a:r>
              <a:rPr sz="1800" b="1" spc="3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b="1" spc="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lower</a:t>
            </a:r>
            <a:r>
              <a:rPr sz="1800" b="1" spc="2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energy</a:t>
            </a:r>
            <a:r>
              <a:rPr sz="1800" b="1" spc="2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state </a:t>
            </a:r>
            <a:r>
              <a:rPr sz="1800" b="1" spc="-4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photons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are emitted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stimulated</a:t>
            </a:r>
            <a:r>
              <a:rPr sz="1800" b="1" spc="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emission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55600" marR="6350" indent="-24765" algn="just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solidFill>
                  <a:srgbClr val="6500FF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photons are reflected back and </a:t>
            </a:r>
            <a:r>
              <a:rPr sz="1800" b="1" spc="-10" dirty="0">
                <a:solidFill>
                  <a:srgbClr val="6500FF"/>
                </a:solidFill>
                <a:latin typeface="Arial"/>
                <a:cs typeface="Arial"/>
              </a:rPr>
              <a:t>forth </a:t>
            </a:r>
            <a:r>
              <a:rPr sz="1800" b="1" dirty="0">
                <a:solidFill>
                  <a:srgbClr val="6500FF"/>
                </a:solidFill>
                <a:latin typeface="Arial"/>
                <a:cs typeface="Arial"/>
              </a:rPr>
              <a:t>in the </a:t>
            </a:r>
            <a:r>
              <a:rPr sz="1800" b="1" spc="-10" dirty="0">
                <a:solidFill>
                  <a:srgbClr val="6500FF"/>
                </a:solidFill>
                <a:latin typeface="Arial"/>
                <a:cs typeface="Arial"/>
              </a:rPr>
              <a:t>active </a:t>
            </a:r>
            <a:r>
              <a:rPr sz="1800" b="1" dirty="0">
                <a:solidFill>
                  <a:srgbClr val="6500FF"/>
                </a:solidFill>
                <a:latin typeface="Arial"/>
                <a:cs typeface="Arial"/>
              </a:rPr>
              <a:t>medium to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excite </a:t>
            </a:r>
            <a:r>
              <a:rPr sz="1800" b="1" dirty="0">
                <a:solidFill>
                  <a:srgbClr val="6500FF"/>
                </a:solidFill>
                <a:latin typeface="Arial"/>
                <a:cs typeface="Arial"/>
              </a:rPr>
              <a:t>the </a:t>
            </a:r>
            <a:r>
              <a:rPr sz="1800" b="1" spc="-490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other</a:t>
            </a:r>
            <a:r>
              <a:rPr sz="1800" b="1" spc="-20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atoms.</a:t>
            </a:r>
            <a:endParaRPr sz="1800">
              <a:latin typeface="Arial"/>
              <a:cs typeface="Arial"/>
            </a:endParaRPr>
          </a:p>
          <a:p>
            <a:pPr marL="355600" marR="5080" indent="-24765" algn="just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Thus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 a</a:t>
            </a:r>
            <a:r>
              <a:rPr sz="1800" b="1" spc="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large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number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 of</a:t>
            </a:r>
            <a:r>
              <a:rPr sz="1800" b="1" spc="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photons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are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emitted</a:t>
            </a:r>
            <a:r>
              <a:rPr sz="1800" b="1" spc="49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simultaneously</a:t>
            </a:r>
            <a:r>
              <a:rPr sz="1800" b="1" spc="49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CC3200"/>
                </a:solidFill>
                <a:latin typeface="Arial"/>
                <a:cs typeface="Arial"/>
              </a:rPr>
              <a:t>which </a:t>
            </a:r>
            <a:r>
              <a:rPr sz="1800" b="1" spc="1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possess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same </a:t>
            </a:r>
            <a:r>
              <a:rPr sz="1800" b="1" spc="-25" dirty="0">
                <a:solidFill>
                  <a:srgbClr val="CC3200"/>
                </a:solidFill>
                <a:latin typeface="Arial"/>
                <a:cs typeface="Arial"/>
              </a:rPr>
              <a:t>energy,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phase and direction.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This process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is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called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‘</a:t>
            </a:r>
            <a:r>
              <a:rPr sz="1800" b="1" spc="-5" dirty="0">
                <a:solidFill>
                  <a:srgbClr val="007F00"/>
                </a:solidFill>
                <a:latin typeface="Arial"/>
                <a:cs typeface="Arial"/>
              </a:rPr>
              <a:t>amplification</a:t>
            </a:r>
            <a:r>
              <a:rPr sz="1800" b="1" spc="-3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7F00"/>
                </a:solidFill>
                <a:latin typeface="Arial"/>
                <a:cs typeface="Arial"/>
              </a:rPr>
              <a:t>of light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’.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u="heavy" spc="-65" dirty="0">
                <a:solidFill>
                  <a:srgbClr val="6500FF"/>
                </a:solidFill>
                <a:uFill>
                  <a:solidFill>
                    <a:srgbClr val="6500FF"/>
                  </a:solidFill>
                </a:uFill>
                <a:latin typeface="Arial"/>
                <a:cs typeface="Arial"/>
              </a:rPr>
              <a:t>To</a:t>
            </a:r>
            <a:r>
              <a:rPr sz="1800" b="1" u="heavy" spc="-15" dirty="0">
                <a:solidFill>
                  <a:srgbClr val="6500FF"/>
                </a:solidFill>
                <a:uFill>
                  <a:solidFill>
                    <a:srgbClr val="6500FF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6500FF"/>
                </a:solidFill>
                <a:uFill>
                  <a:solidFill>
                    <a:srgbClr val="6500FF"/>
                  </a:solidFill>
                </a:uFill>
                <a:latin typeface="Arial"/>
                <a:cs typeface="Arial"/>
              </a:rPr>
              <a:t>produce</a:t>
            </a:r>
            <a:r>
              <a:rPr sz="1800" b="1" u="heavy" spc="-10" dirty="0">
                <a:solidFill>
                  <a:srgbClr val="6500FF"/>
                </a:solidFill>
                <a:uFill>
                  <a:solidFill>
                    <a:srgbClr val="6500FF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6500FF"/>
                </a:solidFill>
                <a:uFill>
                  <a:solidFill>
                    <a:srgbClr val="6500FF"/>
                  </a:solidFill>
                </a:uFill>
                <a:latin typeface="Arial"/>
                <a:cs typeface="Arial"/>
              </a:rPr>
              <a:t>laser</a:t>
            </a:r>
            <a:r>
              <a:rPr sz="1800" b="1" u="heavy" spc="15" dirty="0">
                <a:solidFill>
                  <a:srgbClr val="6500FF"/>
                </a:solidFill>
                <a:uFill>
                  <a:solidFill>
                    <a:srgbClr val="6500FF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6500FF"/>
                </a:solidFill>
                <a:uFill>
                  <a:solidFill>
                    <a:srgbClr val="6500FF"/>
                  </a:solidFill>
                </a:uFill>
                <a:latin typeface="Arial"/>
                <a:cs typeface="Arial"/>
              </a:rPr>
              <a:t>beam,</a:t>
            </a:r>
            <a:r>
              <a:rPr sz="1800" b="1" u="heavy" spc="10" dirty="0">
                <a:solidFill>
                  <a:srgbClr val="6500FF"/>
                </a:solidFill>
                <a:uFill>
                  <a:solidFill>
                    <a:srgbClr val="6500FF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dirty="0">
                <a:solidFill>
                  <a:srgbClr val="6500FF"/>
                </a:solidFill>
                <a:uFill>
                  <a:solidFill>
                    <a:srgbClr val="6500FF"/>
                  </a:solidFill>
                </a:uFill>
                <a:latin typeface="Arial"/>
                <a:cs typeface="Arial"/>
              </a:rPr>
              <a:t>the following</a:t>
            </a:r>
            <a:r>
              <a:rPr sz="1800" b="1" u="heavy" spc="-30" dirty="0">
                <a:solidFill>
                  <a:srgbClr val="6500FF"/>
                </a:solidFill>
                <a:uFill>
                  <a:solidFill>
                    <a:srgbClr val="6500FF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10" dirty="0">
                <a:solidFill>
                  <a:srgbClr val="6500FF"/>
                </a:solidFill>
                <a:uFill>
                  <a:solidFill>
                    <a:srgbClr val="6500FF"/>
                  </a:solidFill>
                </a:uFill>
                <a:latin typeface="Arial"/>
                <a:cs typeface="Arial"/>
              </a:rPr>
              <a:t>two</a:t>
            </a:r>
            <a:r>
              <a:rPr sz="1800" b="1" u="heavy" spc="-35" dirty="0">
                <a:solidFill>
                  <a:srgbClr val="6500FF"/>
                </a:solidFill>
                <a:uFill>
                  <a:solidFill>
                    <a:srgbClr val="6500FF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6500FF"/>
                </a:solidFill>
                <a:uFill>
                  <a:solidFill>
                    <a:srgbClr val="6500FF"/>
                  </a:solidFill>
                </a:uFill>
                <a:latin typeface="Arial"/>
                <a:cs typeface="Arial"/>
              </a:rPr>
              <a:t>conditions</a:t>
            </a:r>
            <a:r>
              <a:rPr sz="1800" b="1" u="heavy" spc="-20" dirty="0">
                <a:solidFill>
                  <a:srgbClr val="6500FF"/>
                </a:solidFill>
                <a:uFill>
                  <a:solidFill>
                    <a:srgbClr val="6500FF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6500FF"/>
                </a:solidFill>
                <a:uFill>
                  <a:solidFill>
                    <a:srgbClr val="6500FF"/>
                  </a:solidFill>
                </a:uFill>
                <a:latin typeface="Arial"/>
                <a:cs typeface="Arial"/>
              </a:rPr>
              <a:t>must</a:t>
            </a:r>
            <a:r>
              <a:rPr sz="1800" b="1" u="heavy" spc="5" dirty="0">
                <a:solidFill>
                  <a:srgbClr val="6500FF"/>
                </a:solidFill>
                <a:uFill>
                  <a:solidFill>
                    <a:srgbClr val="6500FF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dirty="0">
                <a:solidFill>
                  <a:srgbClr val="6500FF"/>
                </a:solidFill>
                <a:uFill>
                  <a:solidFill>
                    <a:srgbClr val="6500FF"/>
                  </a:solidFill>
                </a:uFill>
                <a:latin typeface="Arial"/>
                <a:cs typeface="Arial"/>
              </a:rPr>
              <a:t>be</a:t>
            </a:r>
            <a:r>
              <a:rPr sz="1800" b="1" u="heavy" spc="-10" dirty="0">
                <a:solidFill>
                  <a:srgbClr val="6500FF"/>
                </a:solidFill>
                <a:uFill>
                  <a:solidFill>
                    <a:srgbClr val="6500FF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6500FF"/>
                </a:solidFill>
                <a:uFill>
                  <a:solidFill>
                    <a:srgbClr val="6500FF"/>
                  </a:solidFill>
                </a:uFill>
                <a:latin typeface="Arial"/>
                <a:cs typeface="Arial"/>
              </a:rPr>
              <a:t>fulfilled:</a:t>
            </a:r>
            <a:endParaRPr sz="1800">
              <a:latin typeface="Arial"/>
              <a:cs typeface="Arial"/>
            </a:endParaRPr>
          </a:p>
          <a:p>
            <a:pPr marL="354965" marR="635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meta-stable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state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should</a:t>
            </a:r>
            <a:r>
              <a:rPr sz="1800" b="1" spc="1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all</a:t>
            </a:r>
            <a:r>
              <a:rPr sz="1800" b="1" spc="1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time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FF"/>
                </a:solidFill>
                <a:latin typeface="Arial"/>
                <a:cs typeface="Arial"/>
              </a:rPr>
              <a:t>have</a:t>
            </a:r>
            <a:r>
              <a:rPr sz="1800" b="1" spc="1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larger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 number</a:t>
            </a:r>
            <a:r>
              <a:rPr sz="1800" b="1" spc="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of</a:t>
            </a:r>
            <a:r>
              <a:rPr sz="1800" b="1" spc="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atoms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than </a:t>
            </a:r>
            <a:r>
              <a:rPr sz="1800" b="1" spc="-484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the</a:t>
            </a:r>
            <a:r>
              <a:rPr sz="1800" b="1" spc="-2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number</a:t>
            </a:r>
            <a:r>
              <a:rPr sz="1800" b="1" spc="-1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atoms 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in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FF00FF"/>
                </a:solidFill>
                <a:latin typeface="Arial"/>
                <a:cs typeface="Arial"/>
              </a:rPr>
              <a:t>lower</a:t>
            </a:r>
            <a:r>
              <a:rPr sz="1800" b="1" spc="-5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energy</a:t>
            </a:r>
            <a:r>
              <a:rPr sz="1800" b="1" spc="1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state.</a:t>
            </a:r>
            <a:endParaRPr sz="18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The</a:t>
            </a:r>
            <a:r>
              <a:rPr sz="1800" b="1" spc="340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photons</a:t>
            </a:r>
            <a:r>
              <a:rPr sz="1800" b="1" spc="330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emitted</a:t>
            </a:r>
            <a:r>
              <a:rPr sz="1800" b="1" spc="34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due</a:t>
            </a:r>
            <a:r>
              <a:rPr sz="1800" b="1" spc="34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to</a:t>
            </a:r>
            <a:r>
              <a:rPr sz="1800" b="1" spc="34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stimulated</a:t>
            </a:r>
            <a:r>
              <a:rPr sz="1800" b="1" spc="340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emission</a:t>
            </a:r>
            <a:r>
              <a:rPr sz="1800" b="1" spc="34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should</a:t>
            </a:r>
            <a:r>
              <a:rPr sz="1800" b="1" spc="350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stimulate</a:t>
            </a:r>
            <a:r>
              <a:rPr sz="1800" b="1" spc="32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other </a:t>
            </a:r>
            <a:r>
              <a:rPr sz="1800" b="1" spc="-484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atoms</a:t>
            </a:r>
            <a:r>
              <a:rPr sz="1800" b="1" spc="-20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to</a:t>
            </a:r>
            <a:r>
              <a:rPr sz="1800" b="1" spc="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multiply</a:t>
            </a:r>
            <a:r>
              <a:rPr sz="1800" b="1" spc="-2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the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photons</a:t>
            </a:r>
            <a:r>
              <a:rPr sz="1800" b="1" spc="-2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in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the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65FF"/>
                </a:solidFill>
                <a:latin typeface="Arial"/>
                <a:cs typeface="Arial"/>
              </a:rPr>
              <a:t>active</a:t>
            </a:r>
            <a:r>
              <a:rPr sz="1800" b="1" spc="4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medium.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073" y="348996"/>
            <a:ext cx="9143996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10017" y="6621269"/>
            <a:ext cx="7194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9/6/2017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1364" y="848359"/>
            <a:ext cx="47891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omic Sans MS"/>
                <a:cs typeface="Comic Sans MS"/>
              </a:rPr>
              <a:t>Three</a:t>
            </a:r>
            <a:r>
              <a:rPr b="1" spc="-40" dirty="0">
                <a:latin typeface="Comic Sans MS"/>
                <a:cs typeface="Comic Sans MS"/>
              </a:rPr>
              <a:t> </a:t>
            </a:r>
            <a:r>
              <a:rPr b="1" spc="-5" dirty="0">
                <a:latin typeface="Comic Sans MS"/>
                <a:cs typeface="Comic Sans MS"/>
              </a:rPr>
              <a:t>level</a:t>
            </a:r>
            <a:r>
              <a:rPr b="1" spc="-50" dirty="0">
                <a:latin typeface="Comic Sans MS"/>
                <a:cs typeface="Comic Sans MS"/>
              </a:rPr>
              <a:t> </a:t>
            </a:r>
            <a:r>
              <a:rPr b="1" dirty="0">
                <a:latin typeface="Comic Sans MS"/>
                <a:cs typeface="Comic Sans MS"/>
              </a:rPr>
              <a:t>Laser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7427" y="2673095"/>
            <a:ext cx="5734050" cy="1104900"/>
            <a:chOff x="1517427" y="2673095"/>
            <a:chExt cx="5734050" cy="1104900"/>
          </a:xfrm>
        </p:grpSpPr>
        <p:sp>
          <p:nvSpPr>
            <p:cNvPr id="4" name="object 4"/>
            <p:cNvSpPr/>
            <p:nvPr/>
          </p:nvSpPr>
          <p:spPr>
            <a:xfrm>
              <a:off x="1517421" y="2673095"/>
              <a:ext cx="5734050" cy="1105535"/>
            </a:xfrm>
            <a:custGeom>
              <a:avLst/>
              <a:gdLst/>
              <a:ahLst/>
              <a:cxnLst/>
              <a:rect l="l" t="t" r="r" b="b"/>
              <a:pathLst>
                <a:path w="5734050" h="1105535">
                  <a:moveTo>
                    <a:pt x="1888451" y="1104912"/>
                  </a:moveTo>
                  <a:lnTo>
                    <a:pt x="1271371" y="94500"/>
                  </a:lnTo>
                  <a:lnTo>
                    <a:pt x="1205839" y="135648"/>
                  </a:lnTo>
                  <a:lnTo>
                    <a:pt x="1798485" y="1104912"/>
                  </a:lnTo>
                  <a:lnTo>
                    <a:pt x="1888451" y="1104912"/>
                  </a:lnTo>
                  <a:close/>
                </a:path>
                <a:path w="5734050" h="1105535">
                  <a:moveTo>
                    <a:pt x="5733643" y="0"/>
                  </a:moveTo>
                  <a:lnTo>
                    <a:pt x="171043" y="0"/>
                  </a:lnTo>
                  <a:lnTo>
                    <a:pt x="171043" y="38112"/>
                  </a:lnTo>
                  <a:lnTo>
                    <a:pt x="4927" y="323100"/>
                  </a:lnTo>
                  <a:lnTo>
                    <a:pt x="0" y="337642"/>
                  </a:lnTo>
                  <a:lnTo>
                    <a:pt x="927" y="352628"/>
                  </a:lnTo>
                  <a:lnTo>
                    <a:pt x="7289" y="366166"/>
                  </a:lnTo>
                  <a:lnTo>
                    <a:pt x="18643" y="376440"/>
                  </a:lnTo>
                  <a:lnTo>
                    <a:pt x="33197" y="381152"/>
                  </a:lnTo>
                  <a:lnTo>
                    <a:pt x="48171" y="379869"/>
                  </a:lnTo>
                  <a:lnTo>
                    <a:pt x="61722" y="373430"/>
                  </a:lnTo>
                  <a:lnTo>
                    <a:pt x="71983" y="362724"/>
                  </a:lnTo>
                  <a:lnTo>
                    <a:pt x="132943" y="257619"/>
                  </a:lnTo>
                  <a:lnTo>
                    <a:pt x="132943" y="1104912"/>
                  </a:lnTo>
                  <a:lnTo>
                    <a:pt x="209143" y="1104912"/>
                  </a:lnTo>
                  <a:lnTo>
                    <a:pt x="209143" y="254990"/>
                  </a:lnTo>
                  <a:lnTo>
                    <a:pt x="171805" y="190614"/>
                  </a:lnTo>
                  <a:lnTo>
                    <a:pt x="204571" y="247103"/>
                  </a:lnTo>
                  <a:lnTo>
                    <a:pt x="271627" y="362724"/>
                  </a:lnTo>
                  <a:lnTo>
                    <a:pt x="310413" y="381152"/>
                  </a:lnTo>
                  <a:lnTo>
                    <a:pt x="324967" y="376440"/>
                  </a:lnTo>
                  <a:lnTo>
                    <a:pt x="335686" y="366166"/>
                  </a:lnTo>
                  <a:lnTo>
                    <a:pt x="342112" y="352628"/>
                  </a:lnTo>
                  <a:lnTo>
                    <a:pt x="343395" y="337642"/>
                  </a:lnTo>
                  <a:lnTo>
                    <a:pt x="338683" y="323100"/>
                  </a:lnTo>
                  <a:lnTo>
                    <a:pt x="193446" y="76200"/>
                  </a:lnTo>
                  <a:lnTo>
                    <a:pt x="5733643" y="76200"/>
                  </a:lnTo>
                  <a:lnTo>
                    <a:pt x="57336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0669" y="2916935"/>
              <a:ext cx="990599" cy="3992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62616" y="2168143"/>
            <a:ext cx="159448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5" dirty="0">
                <a:solidFill>
                  <a:srgbClr val="FF0000"/>
                </a:solidFill>
                <a:latin typeface="Comic Sans MS"/>
                <a:cs typeface="Comic Sans MS"/>
              </a:rPr>
              <a:t>Excited</a:t>
            </a:r>
            <a:r>
              <a:rPr sz="1850" spc="-7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50" spc="10" dirty="0">
                <a:solidFill>
                  <a:srgbClr val="FF0000"/>
                </a:solidFill>
                <a:latin typeface="Comic Sans MS"/>
                <a:cs typeface="Comic Sans MS"/>
              </a:rPr>
              <a:t>State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10814" y="2701543"/>
            <a:ext cx="1849755" cy="594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10"/>
              </a:spcBef>
            </a:pPr>
            <a:r>
              <a:rPr sz="1850" b="1" spc="5" dirty="0">
                <a:solidFill>
                  <a:srgbClr val="6500FF"/>
                </a:solidFill>
                <a:latin typeface="Comic Sans MS"/>
                <a:cs typeface="Comic Sans MS"/>
              </a:rPr>
              <a:t>Spontaneous </a:t>
            </a:r>
            <a:r>
              <a:rPr sz="1850" b="1" spc="10" dirty="0">
                <a:solidFill>
                  <a:srgbClr val="6500FF"/>
                </a:solidFill>
                <a:latin typeface="Comic Sans MS"/>
                <a:cs typeface="Comic Sans MS"/>
              </a:rPr>
              <a:t> </a:t>
            </a:r>
            <a:r>
              <a:rPr sz="1850" b="1" spc="5" dirty="0">
                <a:solidFill>
                  <a:srgbClr val="6500FF"/>
                </a:solidFill>
                <a:latin typeface="Comic Sans MS"/>
                <a:cs typeface="Comic Sans MS"/>
              </a:rPr>
              <a:t>Energy</a:t>
            </a:r>
            <a:r>
              <a:rPr sz="1850" b="1" spc="-65" dirty="0">
                <a:solidFill>
                  <a:srgbClr val="6500FF"/>
                </a:solidFill>
                <a:latin typeface="Comic Sans MS"/>
                <a:cs typeface="Comic Sans MS"/>
              </a:rPr>
              <a:t> </a:t>
            </a:r>
            <a:r>
              <a:rPr sz="1850" b="1" spc="5" dirty="0">
                <a:solidFill>
                  <a:srgbClr val="6500FF"/>
                </a:solidFill>
                <a:latin typeface="Comic Sans MS"/>
                <a:cs typeface="Comic Sans MS"/>
              </a:rPr>
              <a:t>Emission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9416" y="2939286"/>
            <a:ext cx="7505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latin typeface="Times New Roman"/>
                <a:cs typeface="Times New Roman"/>
              </a:rPr>
              <a:t>Step:</a:t>
            </a:r>
            <a:r>
              <a:rPr sz="2000" b="1" i="1" spc="-9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038" y="4583110"/>
            <a:ext cx="640715" cy="1446530"/>
          </a:xfrm>
          <a:prstGeom prst="rect">
            <a:avLst/>
          </a:prstGeom>
        </p:spPr>
        <p:txBody>
          <a:bodyPr vert="vert270" wrap="square" lIns="0" tIns="3810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300"/>
              </a:spcBef>
            </a:pPr>
            <a:r>
              <a:rPr sz="1850" b="1" spc="5" dirty="0">
                <a:solidFill>
                  <a:srgbClr val="6500FF"/>
                </a:solidFill>
                <a:latin typeface="Comic Sans MS"/>
                <a:cs typeface="Comic Sans MS"/>
              </a:rPr>
              <a:t>Energy </a:t>
            </a:r>
            <a:r>
              <a:rPr sz="1850" b="1" spc="10" dirty="0">
                <a:solidFill>
                  <a:srgbClr val="6500FF"/>
                </a:solidFill>
                <a:latin typeface="Comic Sans MS"/>
                <a:cs typeface="Comic Sans MS"/>
              </a:rPr>
              <a:t> </a:t>
            </a:r>
            <a:r>
              <a:rPr sz="1850" b="1" spc="-5" dirty="0">
                <a:solidFill>
                  <a:srgbClr val="6500FF"/>
                </a:solidFill>
                <a:latin typeface="Comic Sans MS"/>
                <a:cs typeface="Comic Sans MS"/>
              </a:rPr>
              <a:t>I</a:t>
            </a:r>
            <a:r>
              <a:rPr sz="1850" b="1" dirty="0">
                <a:solidFill>
                  <a:srgbClr val="6500FF"/>
                </a:solidFill>
                <a:latin typeface="Comic Sans MS"/>
                <a:cs typeface="Comic Sans MS"/>
              </a:rPr>
              <a:t>n</a:t>
            </a:r>
            <a:r>
              <a:rPr sz="1850" b="1" spc="5" dirty="0">
                <a:solidFill>
                  <a:srgbClr val="6500FF"/>
                </a:solidFill>
                <a:latin typeface="Comic Sans MS"/>
                <a:cs typeface="Comic Sans MS"/>
              </a:rPr>
              <a:t>t</a:t>
            </a:r>
            <a:r>
              <a:rPr sz="1850" b="1" spc="-5" dirty="0">
                <a:solidFill>
                  <a:srgbClr val="6500FF"/>
                </a:solidFill>
                <a:latin typeface="Comic Sans MS"/>
                <a:cs typeface="Comic Sans MS"/>
              </a:rPr>
              <a:t>ro</a:t>
            </a:r>
            <a:r>
              <a:rPr sz="1850" b="1" dirty="0">
                <a:solidFill>
                  <a:srgbClr val="6500FF"/>
                </a:solidFill>
                <a:latin typeface="Comic Sans MS"/>
                <a:cs typeface="Comic Sans MS"/>
              </a:rPr>
              <a:t>d</a:t>
            </a:r>
            <a:r>
              <a:rPr sz="1850" b="1" spc="-5" dirty="0">
                <a:solidFill>
                  <a:srgbClr val="6500FF"/>
                </a:solidFill>
                <a:latin typeface="Comic Sans MS"/>
                <a:cs typeface="Comic Sans MS"/>
              </a:rPr>
              <a:t>uc</a:t>
            </a:r>
            <a:r>
              <a:rPr sz="1850" b="1" spc="5" dirty="0">
                <a:solidFill>
                  <a:srgbClr val="6500FF"/>
                </a:solidFill>
                <a:latin typeface="Comic Sans MS"/>
                <a:cs typeface="Comic Sans MS"/>
              </a:rPr>
              <a:t>t</a:t>
            </a:r>
            <a:r>
              <a:rPr sz="1850" b="1" dirty="0">
                <a:solidFill>
                  <a:srgbClr val="6500FF"/>
                </a:solidFill>
                <a:latin typeface="Comic Sans MS"/>
                <a:cs typeface="Comic Sans MS"/>
              </a:rPr>
              <a:t>i</a:t>
            </a:r>
            <a:r>
              <a:rPr sz="1850" b="1" spc="-5" dirty="0">
                <a:solidFill>
                  <a:srgbClr val="6500FF"/>
                </a:solidFill>
                <a:latin typeface="Comic Sans MS"/>
                <a:cs typeface="Comic Sans MS"/>
              </a:rPr>
              <a:t>o</a:t>
            </a:r>
            <a:r>
              <a:rPr sz="1850" b="1" dirty="0">
                <a:solidFill>
                  <a:srgbClr val="6500FF"/>
                </a:solidFill>
                <a:latin typeface="Comic Sans MS"/>
                <a:cs typeface="Comic Sans MS"/>
              </a:rPr>
              <a:t>n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50369" y="3777996"/>
            <a:ext cx="5944870" cy="3086100"/>
            <a:chOff x="1650369" y="3777996"/>
            <a:chExt cx="5944870" cy="3086100"/>
          </a:xfrm>
        </p:grpSpPr>
        <p:sp>
          <p:nvSpPr>
            <p:cNvPr id="11" name="object 11"/>
            <p:cNvSpPr/>
            <p:nvPr/>
          </p:nvSpPr>
          <p:spPr>
            <a:xfrm>
              <a:off x="1650365" y="3778008"/>
              <a:ext cx="5600700" cy="3086100"/>
            </a:xfrm>
            <a:custGeom>
              <a:avLst/>
              <a:gdLst/>
              <a:ahLst/>
              <a:cxnLst/>
              <a:rect l="l" t="t" r="r" b="b"/>
              <a:pathLst>
                <a:path w="5600700" h="3086100">
                  <a:moveTo>
                    <a:pt x="1944624" y="382524"/>
                  </a:moveTo>
                  <a:lnTo>
                    <a:pt x="1937004" y="51816"/>
                  </a:lnTo>
                  <a:lnTo>
                    <a:pt x="1913216" y="17310"/>
                  </a:lnTo>
                  <a:lnTo>
                    <a:pt x="1898904" y="15240"/>
                  </a:lnTo>
                  <a:lnTo>
                    <a:pt x="1883943" y="18186"/>
                  </a:lnTo>
                  <a:lnTo>
                    <a:pt x="1871853" y="26289"/>
                  </a:lnTo>
                  <a:lnTo>
                    <a:pt x="1863750" y="38379"/>
                  </a:lnTo>
                  <a:lnTo>
                    <a:pt x="1860804" y="53340"/>
                  </a:lnTo>
                  <a:lnTo>
                    <a:pt x="1863648" y="177063"/>
                  </a:lnTo>
                  <a:lnTo>
                    <a:pt x="1755508" y="0"/>
                  </a:lnTo>
                  <a:lnTo>
                    <a:pt x="1665541" y="0"/>
                  </a:lnTo>
                  <a:lnTo>
                    <a:pt x="1797697" y="216154"/>
                  </a:lnTo>
                  <a:lnTo>
                    <a:pt x="1690116" y="158496"/>
                  </a:lnTo>
                  <a:lnTo>
                    <a:pt x="1674952" y="153797"/>
                  </a:lnTo>
                  <a:lnTo>
                    <a:pt x="1660207" y="155257"/>
                  </a:lnTo>
                  <a:lnTo>
                    <a:pt x="1647469" y="162128"/>
                  </a:lnTo>
                  <a:lnTo>
                    <a:pt x="1638300" y="173736"/>
                  </a:lnTo>
                  <a:lnTo>
                    <a:pt x="1633613" y="188036"/>
                  </a:lnTo>
                  <a:lnTo>
                    <a:pt x="1635061" y="202501"/>
                  </a:lnTo>
                  <a:lnTo>
                    <a:pt x="1641944" y="215519"/>
                  </a:lnTo>
                  <a:lnTo>
                    <a:pt x="1653540" y="225552"/>
                  </a:lnTo>
                  <a:lnTo>
                    <a:pt x="1937004" y="378409"/>
                  </a:lnTo>
                  <a:lnTo>
                    <a:pt x="1944624" y="382524"/>
                  </a:lnTo>
                  <a:close/>
                </a:path>
                <a:path w="5600700" h="3086100">
                  <a:moveTo>
                    <a:pt x="3962400" y="544068"/>
                  </a:moveTo>
                  <a:lnTo>
                    <a:pt x="3887724" y="524256"/>
                  </a:lnTo>
                  <a:lnTo>
                    <a:pt x="3371088" y="2590800"/>
                  </a:lnTo>
                  <a:lnTo>
                    <a:pt x="3371088" y="2909316"/>
                  </a:lnTo>
                  <a:lnTo>
                    <a:pt x="3296412" y="2889504"/>
                  </a:lnTo>
                  <a:lnTo>
                    <a:pt x="3307080" y="2892323"/>
                  </a:lnTo>
                  <a:lnTo>
                    <a:pt x="3369564" y="2908909"/>
                  </a:lnTo>
                  <a:lnTo>
                    <a:pt x="3371088" y="2909316"/>
                  </a:lnTo>
                  <a:lnTo>
                    <a:pt x="3371088" y="2590800"/>
                  </a:lnTo>
                  <a:lnTo>
                    <a:pt x="3330537" y="2753004"/>
                  </a:lnTo>
                  <a:lnTo>
                    <a:pt x="3296412" y="2634996"/>
                  </a:lnTo>
                  <a:lnTo>
                    <a:pt x="3289249" y="2621089"/>
                  </a:lnTo>
                  <a:lnTo>
                    <a:pt x="3277933" y="2611755"/>
                  </a:lnTo>
                  <a:lnTo>
                    <a:pt x="3264052" y="2607564"/>
                  </a:lnTo>
                  <a:lnTo>
                    <a:pt x="3249168" y="2609088"/>
                  </a:lnTo>
                  <a:lnTo>
                    <a:pt x="3235909" y="2616035"/>
                  </a:lnTo>
                  <a:lnTo>
                    <a:pt x="3226498" y="2626995"/>
                  </a:lnTo>
                  <a:lnTo>
                    <a:pt x="3221952" y="2640800"/>
                  </a:lnTo>
                  <a:lnTo>
                    <a:pt x="3223260" y="2656332"/>
                  </a:lnTo>
                  <a:lnTo>
                    <a:pt x="3296412" y="2909925"/>
                  </a:lnTo>
                  <a:lnTo>
                    <a:pt x="3314700" y="2973324"/>
                  </a:lnTo>
                  <a:lnTo>
                    <a:pt x="3546348" y="2737104"/>
                  </a:lnTo>
                  <a:lnTo>
                    <a:pt x="3554044" y="2724239"/>
                  </a:lnTo>
                  <a:lnTo>
                    <a:pt x="3556444" y="2709672"/>
                  </a:lnTo>
                  <a:lnTo>
                    <a:pt x="3553422" y="2695092"/>
                  </a:lnTo>
                  <a:lnTo>
                    <a:pt x="3544824" y="2682240"/>
                  </a:lnTo>
                  <a:lnTo>
                    <a:pt x="3531984" y="2674543"/>
                  </a:lnTo>
                  <a:lnTo>
                    <a:pt x="3517582" y="2672143"/>
                  </a:lnTo>
                  <a:lnTo>
                    <a:pt x="3503460" y="2675166"/>
                  </a:lnTo>
                  <a:lnTo>
                    <a:pt x="3491484" y="2683764"/>
                  </a:lnTo>
                  <a:lnTo>
                    <a:pt x="3405428" y="2771952"/>
                  </a:lnTo>
                  <a:lnTo>
                    <a:pt x="3962400" y="544068"/>
                  </a:lnTo>
                  <a:close/>
                </a:path>
                <a:path w="5600700" h="3086100">
                  <a:moveTo>
                    <a:pt x="5600700" y="3009887"/>
                  </a:moveTo>
                  <a:lnTo>
                    <a:pt x="76200" y="3009887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7987"/>
                  </a:lnTo>
                  <a:lnTo>
                    <a:pt x="38100" y="3047987"/>
                  </a:lnTo>
                  <a:lnTo>
                    <a:pt x="38100" y="3086087"/>
                  </a:lnTo>
                  <a:lnTo>
                    <a:pt x="5600700" y="3086087"/>
                  </a:lnTo>
                  <a:lnTo>
                    <a:pt x="5600700" y="3009887"/>
                  </a:lnTo>
                  <a:close/>
                </a:path>
                <a:path w="5600700" h="3086100">
                  <a:moveTo>
                    <a:pt x="5600700" y="419087"/>
                  </a:moveTo>
                  <a:lnTo>
                    <a:pt x="952500" y="419087"/>
                  </a:lnTo>
                  <a:lnTo>
                    <a:pt x="952500" y="495287"/>
                  </a:lnTo>
                  <a:lnTo>
                    <a:pt x="5600700" y="495287"/>
                  </a:lnTo>
                  <a:lnTo>
                    <a:pt x="5600700" y="4190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24122" y="55816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BFA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16502" y="5604509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20">
                  <a:moveTo>
                    <a:pt x="0" y="0"/>
                  </a:moveTo>
                  <a:lnTo>
                    <a:pt x="7620" y="0"/>
                  </a:lnTo>
                </a:path>
                <a:path w="7620" h="7620">
                  <a:moveTo>
                    <a:pt x="0" y="7620"/>
                  </a:moveTo>
                  <a:lnTo>
                    <a:pt x="7620" y="7620"/>
                  </a:lnTo>
                </a:path>
              </a:pathLst>
            </a:custGeom>
            <a:ln w="7620">
              <a:solidFill>
                <a:srgbClr val="ECF8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46042" y="56197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EED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72661" y="5642609"/>
              <a:ext cx="464820" cy="15240"/>
            </a:xfrm>
            <a:custGeom>
              <a:avLst/>
              <a:gdLst/>
              <a:ahLst/>
              <a:cxnLst/>
              <a:rect l="l" t="t" r="r" b="b"/>
              <a:pathLst>
                <a:path w="464820" h="15239">
                  <a:moveTo>
                    <a:pt x="167639" y="0"/>
                  </a:moveTo>
                  <a:lnTo>
                    <a:pt x="175260" y="0"/>
                  </a:lnTo>
                </a:path>
                <a:path w="464820" h="15239">
                  <a:moveTo>
                    <a:pt x="449579" y="0"/>
                  </a:moveTo>
                  <a:lnTo>
                    <a:pt x="464820" y="0"/>
                  </a:lnTo>
                </a:path>
                <a:path w="464820" h="15239">
                  <a:moveTo>
                    <a:pt x="167639" y="7620"/>
                  </a:moveTo>
                  <a:lnTo>
                    <a:pt x="175260" y="7620"/>
                  </a:lnTo>
                </a:path>
                <a:path w="464820" h="15239">
                  <a:moveTo>
                    <a:pt x="0" y="15240"/>
                  </a:moveTo>
                  <a:lnTo>
                    <a:pt x="7620" y="15240"/>
                  </a:lnTo>
                </a:path>
              </a:pathLst>
            </a:custGeom>
            <a:ln w="7620">
              <a:solidFill>
                <a:srgbClr val="ED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37481" y="56578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5F8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80381" y="56578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CFE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93742" y="56578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7F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63161" y="566546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6ED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54702" y="56426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A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54702" y="565022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C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6602" y="566546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BF7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31842" y="566546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9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57522" y="567308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AED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67961" y="56807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EED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24222" y="56807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EE8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60342" y="568832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42281" y="568832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EED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1802" y="5631179"/>
              <a:ext cx="342900" cy="10668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326002" y="571118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AFA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33622" y="57188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DF4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09822" y="57188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AF4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2642" y="5699759"/>
              <a:ext cx="259080" cy="4572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356481" y="572642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BFE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7881" y="5615939"/>
              <a:ext cx="708660" cy="17526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369942" y="572642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9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17542" y="57340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E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64102" y="574166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AF9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71822" y="574166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4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77561" y="574166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2E9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64102" y="574928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AF9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71822" y="574928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4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77561" y="574928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2E9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461381" y="56578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469002" y="568832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EF2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69002" y="56959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EDC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2781" y="5699759"/>
              <a:ext cx="312420" cy="762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348861" y="57569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6F1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79442" y="57569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CF5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98442" y="578738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5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55642" y="5753099"/>
              <a:ext cx="320040" cy="6096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844161" y="580262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EEA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35502" y="5791199"/>
              <a:ext cx="373379" cy="762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70881" y="5814059"/>
              <a:ext cx="297180" cy="3810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07002" y="5737859"/>
              <a:ext cx="426719" cy="20574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386961" y="586358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EE9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48861" y="58712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A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16602" y="5852159"/>
              <a:ext cx="228599" cy="5334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7324222" y="587882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2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583302" y="587882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7F7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324222" y="58864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2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583302" y="58864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7F7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12642" y="5852159"/>
              <a:ext cx="220980" cy="6858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6402202" y="589406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BFE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522342" y="590168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C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514722" y="59093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9FE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53761" y="5905499"/>
              <a:ext cx="45720" cy="22860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6135502" y="593216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3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150742" y="593216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5FB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46142" y="5928359"/>
              <a:ext cx="30480" cy="762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7491861" y="593216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5F5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484242" y="593978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AFE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135502" y="59474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A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28922" y="5935979"/>
              <a:ext cx="160020" cy="15240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6973702" y="59474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5F2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476622" y="59474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6FE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61381" y="595502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C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537581" y="59626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524122" y="51244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BFA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516502" y="5147309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20">
                  <a:moveTo>
                    <a:pt x="0" y="0"/>
                  </a:moveTo>
                  <a:lnTo>
                    <a:pt x="7620" y="0"/>
                  </a:lnTo>
                </a:path>
                <a:path w="7620" h="7620">
                  <a:moveTo>
                    <a:pt x="0" y="7620"/>
                  </a:moveTo>
                  <a:lnTo>
                    <a:pt x="7620" y="7620"/>
                  </a:lnTo>
                </a:path>
              </a:pathLst>
            </a:custGeom>
            <a:ln w="7620">
              <a:solidFill>
                <a:srgbClr val="ECF8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646042" y="51625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EED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440302" y="5185409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0" y="0"/>
                  </a:moveTo>
                  <a:lnTo>
                    <a:pt x="7620" y="0"/>
                  </a:lnTo>
                </a:path>
                <a:path w="297179">
                  <a:moveTo>
                    <a:pt x="281939" y="0"/>
                  </a:moveTo>
                  <a:lnTo>
                    <a:pt x="297180" y="0"/>
                  </a:lnTo>
                </a:path>
              </a:pathLst>
            </a:custGeom>
            <a:ln w="7620">
              <a:solidFill>
                <a:srgbClr val="ED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354702" y="51854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A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440302" y="519302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354702" y="519302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C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272661" y="52006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737481" y="52006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5F8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080381" y="52006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CFE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293742" y="52006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7F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461381" y="52006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463161" y="520826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6ED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316602" y="520826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BF7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331842" y="520826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9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057522" y="521588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AED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767961" y="52235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EED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324222" y="52235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EE8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760342" y="523112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042281" y="523112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EED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469002" y="523112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EF2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1802" y="5173979"/>
              <a:ext cx="342900" cy="106680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7469002" y="52387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EDC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326002" y="525398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AFA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333622" y="52616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DF4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409822" y="52616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AF4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2642" y="5242559"/>
              <a:ext cx="259080" cy="45720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6356481" y="526922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BFE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7881" y="5158739"/>
              <a:ext cx="708660" cy="175260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7369942" y="526922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9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217542" y="52768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E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364102" y="528446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AF9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171822" y="528446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4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377561" y="528446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2E9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364102" y="529208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AF9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171822" y="529208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4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377561" y="529208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2E9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2781" y="5242559"/>
              <a:ext cx="312420" cy="76200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6348861" y="52997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6F1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179442" y="52997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CF5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798442" y="533018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5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55642" y="5295899"/>
              <a:ext cx="320040" cy="60960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6844161" y="534542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EEA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35502" y="5333999"/>
              <a:ext cx="373379" cy="76200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70881" y="5356859"/>
              <a:ext cx="297180" cy="38100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07002" y="5280659"/>
              <a:ext cx="426719" cy="205740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6386961" y="540638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EE9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348861" y="54140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A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16602" y="5394959"/>
              <a:ext cx="228599" cy="53340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7324222" y="542162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2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583302" y="542162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7F7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324222" y="54292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2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583302" y="54292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7F7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12642" y="5394959"/>
              <a:ext cx="220980" cy="68580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6402202" y="543686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BFE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522342" y="544448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C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514722" y="54521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9FE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6" name="object 1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53761" y="5448299"/>
              <a:ext cx="45720" cy="22860"/>
            </a:xfrm>
            <a:prstGeom prst="rect">
              <a:avLst/>
            </a:prstGeom>
          </p:spPr>
        </p:pic>
        <p:sp>
          <p:nvSpPr>
            <p:cNvPr id="137" name="object 137"/>
            <p:cNvSpPr/>
            <p:nvPr/>
          </p:nvSpPr>
          <p:spPr>
            <a:xfrm>
              <a:off x="6135502" y="547496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3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150742" y="547496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5FB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9" name="object 1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46142" y="5471159"/>
              <a:ext cx="30480" cy="7620"/>
            </a:xfrm>
            <a:prstGeom prst="rect">
              <a:avLst/>
            </a:prstGeom>
          </p:spPr>
        </p:pic>
        <p:sp>
          <p:nvSpPr>
            <p:cNvPr id="140" name="object 140"/>
            <p:cNvSpPr/>
            <p:nvPr/>
          </p:nvSpPr>
          <p:spPr>
            <a:xfrm>
              <a:off x="7491861" y="547496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5F5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484242" y="548258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AFE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135502" y="54902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A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3" name="object 1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28922" y="5478779"/>
              <a:ext cx="160020" cy="15240"/>
            </a:xfrm>
            <a:prstGeom prst="rect">
              <a:avLst/>
            </a:prstGeom>
          </p:spPr>
        </p:pic>
        <p:sp>
          <p:nvSpPr>
            <p:cNvPr id="144" name="object 144"/>
            <p:cNvSpPr/>
            <p:nvPr/>
          </p:nvSpPr>
          <p:spPr>
            <a:xfrm>
              <a:off x="6973702" y="54902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5F2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476622" y="54902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6FE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461381" y="549782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C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537581" y="55054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524122" y="46672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BFA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516502" y="4690109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20">
                  <a:moveTo>
                    <a:pt x="0" y="0"/>
                  </a:moveTo>
                  <a:lnTo>
                    <a:pt x="7620" y="0"/>
                  </a:lnTo>
                </a:path>
                <a:path w="7620" h="7620">
                  <a:moveTo>
                    <a:pt x="0" y="7620"/>
                  </a:moveTo>
                  <a:lnTo>
                    <a:pt x="7620" y="7620"/>
                  </a:lnTo>
                </a:path>
              </a:pathLst>
            </a:custGeom>
            <a:ln w="7620">
              <a:solidFill>
                <a:srgbClr val="ECF8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646042" y="47053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EED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440302" y="4728209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0" y="0"/>
                  </a:moveTo>
                  <a:lnTo>
                    <a:pt x="7620" y="0"/>
                  </a:lnTo>
                </a:path>
                <a:path w="297179">
                  <a:moveTo>
                    <a:pt x="281939" y="0"/>
                  </a:moveTo>
                  <a:lnTo>
                    <a:pt x="297180" y="0"/>
                  </a:lnTo>
                </a:path>
              </a:pathLst>
            </a:custGeom>
            <a:ln w="7620">
              <a:solidFill>
                <a:srgbClr val="ED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354702" y="47282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A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440302" y="473582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354702" y="473582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C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272661" y="47434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737481" y="47434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5F8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080381" y="47434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CFE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293742" y="47434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7F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7461381" y="47434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6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463161" y="475106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6ED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7316602" y="475106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BF7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331842" y="475106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9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7057522" y="475868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AED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767961" y="47663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EED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7324222" y="47663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EE8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760342" y="477392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7042281" y="477392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EED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7469002" y="477392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EF2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9" name="object 16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1802" y="4716779"/>
              <a:ext cx="342900" cy="106680"/>
            </a:xfrm>
            <a:prstGeom prst="rect">
              <a:avLst/>
            </a:prstGeom>
          </p:spPr>
        </p:pic>
        <p:sp>
          <p:nvSpPr>
            <p:cNvPr id="170" name="object 170"/>
            <p:cNvSpPr/>
            <p:nvPr/>
          </p:nvSpPr>
          <p:spPr>
            <a:xfrm>
              <a:off x="7469002" y="47815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EDC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326002" y="479678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AFA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333622" y="48044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DF4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409822" y="48044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AF4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4" name="object 17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2642" y="4785359"/>
              <a:ext cx="259080" cy="45720"/>
            </a:xfrm>
            <a:prstGeom prst="rect">
              <a:avLst/>
            </a:prstGeom>
          </p:spPr>
        </p:pic>
        <p:sp>
          <p:nvSpPr>
            <p:cNvPr id="175" name="object 175"/>
            <p:cNvSpPr/>
            <p:nvPr/>
          </p:nvSpPr>
          <p:spPr>
            <a:xfrm>
              <a:off x="6356481" y="481202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BFE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6" name="object 17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7881" y="4701539"/>
              <a:ext cx="708660" cy="175260"/>
            </a:xfrm>
            <a:prstGeom prst="rect">
              <a:avLst/>
            </a:prstGeom>
          </p:spPr>
        </p:pic>
        <p:sp>
          <p:nvSpPr>
            <p:cNvPr id="177" name="object 177"/>
            <p:cNvSpPr/>
            <p:nvPr/>
          </p:nvSpPr>
          <p:spPr>
            <a:xfrm>
              <a:off x="7369942" y="481202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9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7217542" y="48196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EE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364102" y="482726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AF9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7171822" y="482726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4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7377561" y="482726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2E9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364102" y="483488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AF9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7171822" y="483488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4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7377561" y="483488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2E9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5" name="object 18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2781" y="4785359"/>
              <a:ext cx="312420" cy="76200"/>
            </a:xfrm>
            <a:prstGeom prst="rect">
              <a:avLst/>
            </a:prstGeom>
          </p:spPr>
        </p:pic>
        <p:sp>
          <p:nvSpPr>
            <p:cNvPr id="186" name="object 186"/>
            <p:cNvSpPr/>
            <p:nvPr/>
          </p:nvSpPr>
          <p:spPr>
            <a:xfrm>
              <a:off x="6348861" y="48425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6F1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7179442" y="48425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CF5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6798442" y="487298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5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9" name="object 18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55642" y="4838699"/>
              <a:ext cx="320040" cy="60960"/>
            </a:xfrm>
            <a:prstGeom prst="rect">
              <a:avLst/>
            </a:prstGeom>
          </p:spPr>
        </p:pic>
        <p:sp>
          <p:nvSpPr>
            <p:cNvPr id="190" name="object 190"/>
            <p:cNvSpPr/>
            <p:nvPr/>
          </p:nvSpPr>
          <p:spPr>
            <a:xfrm>
              <a:off x="6844161" y="488822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EEA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1" name="object 19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35502" y="4876799"/>
              <a:ext cx="373379" cy="76200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70881" y="4899659"/>
              <a:ext cx="297180" cy="38100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07002" y="4823459"/>
              <a:ext cx="426719" cy="205740"/>
            </a:xfrm>
            <a:prstGeom prst="rect">
              <a:avLst/>
            </a:prstGeom>
          </p:spPr>
        </p:pic>
        <p:sp>
          <p:nvSpPr>
            <p:cNvPr id="194" name="object 194"/>
            <p:cNvSpPr/>
            <p:nvPr/>
          </p:nvSpPr>
          <p:spPr>
            <a:xfrm>
              <a:off x="6386961" y="494918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EE9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6348861" y="49568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A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6" name="object 19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16602" y="4937759"/>
              <a:ext cx="228599" cy="53340"/>
            </a:xfrm>
            <a:prstGeom prst="rect">
              <a:avLst/>
            </a:prstGeom>
          </p:spPr>
        </p:pic>
        <p:sp>
          <p:nvSpPr>
            <p:cNvPr id="197" name="object 197"/>
            <p:cNvSpPr/>
            <p:nvPr/>
          </p:nvSpPr>
          <p:spPr>
            <a:xfrm>
              <a:off x="7324222" y="496442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2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7583302" y="496442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7F7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7324222" y="49720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2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7583302" y="49720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7F7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1" name="object 20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12642" y="4937759"/>
              <a:ext cx="220980" cy="68580"/>
            </a:xfrm>
            <a:prstGeom prst="rect">
              <a:avLst/>
            </a:prstGeom>
          </p:spPr>
        </p:pic>
        <p:sp>
          <p:nvSpPr>
            <p:cNvPr id="202" name="object 202"/>
            <p:cNvSpPr/>
            <p:nvPr/>
          </p:nvSpPr>
          <p:spPr>
            <a:xfrm>
              <a:off x="6402202" y="497966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BFE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7522342" y="498728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C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7514722" y="49949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9FE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5" name="object 20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53761" y="4991099"/>
              <a:ext cx="45720" cy="22860"/>
            </a:xfrm>
            <a:prstGeom prst="rect">
              <a:avLst/>
            </a:prstGeom>
          </p:spPr>
        </p:pic>
        <p:sp>
          <p:nvSpPr>
            <p:cNvPr id="206" name="object 206"/>
            <p:cNvSpPr/>
            <p:nvPr/>
          </p:nvSpPr>
          <p:spPr>
            <a:xfrm>
              <a:off x="6135502" y="501776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3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6150742" y="501776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5FB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8" name="object 20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46142" y="5013959"/>
              <a:ext cx="30480" cy="7620"/>
            </a:xfrm>
            <a:prstGeom prst="rect">
              <a:avLst/>
            </a:prstGeom>
          </p:spPr>
        </p:pic>
        <p:sp>
          <p:nvSpPr>
            <p:cNvPr id="209" name="object 209"/>
            <p:cNvSpPr/>
            <p:nvPr/>
          </p:nvSpPr>
          <p:spPr>
            <a:xfrm>
              <a:off x="7491861" y="501776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5F5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7484242" y="502538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AFE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6135502" y="50330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A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2" name="object 21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28922" y="5021579"/>
              <a:ext cx="160020" cy="15240"/>
            </a:xfrm>
            <a:prstGeom prst="rect">
              <a:avLst/>
            </a:prstGeom>
          </p:spPr>
        </p:pic>
        <p:sp>
          <p:nvSpPr>
            <p:cNvPr id="213" name="object 213"/>
            <p:cNvSpPr/>
            <p:nvPr/>
          </p:nvSpPr>
          <p:spPr>
            <a:xfrm>
              <a:off x="6973702" y="50330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F5F2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7476622" y="50330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6FE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7461381" y="504062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C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7537581" y="504824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ED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7" name="object 2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40869" y="5664707"/>
              <a:ext cx="990599" cy="399287"/>
            </a:xfrm>
            <a:prstGeom prst="rect">
              <a:avLst/>
            </a:prstGeom>
          </p:spPr>
        </p:pic>
      </p:grpSp>
      <p:sp>
        <p:nvSpPr>
          <p:cNvPr id="218" name="object 218"/>
          <p:cNvSpPr txBox="1"/>
          <p:nvPr/>
        </p:nvSpPr>
        <p:spPr>
          <a:xfrm>
            <a:off x="2834016" y="6282941"/>
            <a:ext cx="156972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spc="5" dirty="0">
                <a:solidFill>
                  <a:srgbClr val="FF0000"/>
                </a:solidFill>
                <a:latin typeface="Comic Sans MS"/>
                <a:cs typeface="Comic Sans MS"/>
              </a:rPr>
              <a:t>Ground</a:t>
            </a:r>
            <a:r>
              <a:rPr sz="1850" b="1" spc="-7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50" b="1" spc="10" dirty="0">
                <a:solidFill>
                  <a:srgbClr val="FF0000"/>
                </a:solidFill>
                <a:latin typeface="Comic Sans MS"/>
                <a:cs typeface="Comic Sans MS"/>
              </a:rPr>
              <a:t>State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3824616" y="3692142"/>
            <a:ext cx="206375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spc="5" dirty="0">
                <a:solidFill>
                  <a:srgbClr val="FF0000"/>
                </a:solidFill>
                <a:latin typeface="Comic Sans MS"/>
                <a:cs typeface="Comic Sans MS"/>
              </a:rPr>
              <a:t>Metastable</a:t>
            </a:r>
            <a:r>
              <a:rPr sz="1850" b="1" spc="-8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50" b="1" spc="10" dirty="0">
                <a:solidFill>
                  <a:srgbClr val="FF0000"/>
                </a:solidFill>
                <a:latin typeface="Comic Sans MS"/>
                <a:cs typeface="Comic Sans MS"/>
              </a:rPr>
              <a:t>State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7787014" y="4521807"/>
            <a:ext cx="1409700" cy="12446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solidFill>
                  <a:srgbClr val="6500FF"/>
                </a:solidFill>
                <a:latin typeface="Comic Sans MS"/>
                <a:cs typeface="Comic Sans MS"/>
              </a:rPr>
              <a:t>Stimulated</a:t>
            </a:r>
            <a:endParaRPr sz="2000">
              <a:latin typeface="Comic Sans MS"/>
              <a:cs typeface="Comic Sans MS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6500FF"/>
                </a:solidFill>
                <a:latin typeface="Comic Sans MS"/>
                <a:cs typeface="Comic Sans MS"/>
              </a:rPr>
              <a:t>Emission</a:t>
            </a:r>
            <a:r>
              <a:rPr sz="2000" b="1" spc="-130" dirty="0">
                <a:solidFill>
                  <a:srgbClr val="6500FF"/>
                </a:solidFill>
                <a:latin typeface="Comic Sans MS"/>
                <a:cs typeface="Comic Sans MS"/>
              </a:rPr>
              <a:t> </a:t>
            </a:r>
            <a:r>
              <a:rPr sz="2000" b="1" dirty="0">
                <a:solidFill>
                  <a:srgbClr val="6500FF"/>
                </a:solidFill>
                <a:latin typeface="Comic Sans MS"/>
                <a:cs typeface="Comic Sans MS"/>
              </a:rPr>
              <a:t>of </a:t>
            </a:r>
            <a:r>
              <a:rPr sz="2000" b="1" spc="-850" dirty="0">
                <a:solidFill>
                  <a:srgbClr val="6500FF"/>
                </a:solidFill>
                <a:latin typeface="Comic Sans MS"/>
                <a:cs typeface="Comic Sans MS"/>
              </a:rPr>
              <a:t> </a:t>
            </a:r>
            <a:r>
              <a:rPr sz="2000" b="1" dirty="0">
                <a:solidFill>
                  <a:srgbClr val="6500FF"/>
                </a:solidFill>
                <a:latin typeface="Comic Sans MS"/>
                <a:cs typeface="Comic Sans MS"/>
              </a:rPr>
              <a:t>Radiation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1919616" y="5688581"/>
            <a:ext cx="7505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latin typeface="Times New Roman"/>
                <a:cs typeface="Times New Roman"/>
              </a:rPr>
              <a:t>Step:</a:t>
            </a:r>
            <a:r>
              <a:rPr sz="2000" b="1" i="1" spc="-9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222" name="object 2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203069" y="4750307"/>
            <a:ext cx="914399" cy="399287"/>
          </a:xfrm>
          <a:prstGeom prst="rect">
            <a:avLst/>
          </a:prstGeom>
        </p:spPr>
      </p:pic>
      <p:sp>
        <p:nvSpPr>
          <p:cNvPr id="223" name="object 223"/>
          <p:cNvSpPr txBox="1"/>
          <p:nvPr/>
        </p:nvSpPr>
        <p:spPr>
          <a:xfrm>
            <a:off x="4281816" y="4774182"/>
            <a:ext cx="7505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latin typeface="Times New Roman"/>
                <a:cs typeface="Times New Roman"/>
              </a:rPr>
              <a:t>Step:</a:t>
            </a:r>
            <a:r>
              <a:rPr sz="2000" b="1" i="1" spc="-9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124" y="389635"/>
            <a:ext cx="39789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Comic Sans MS"/>
                <a:cs typeface="Comic Sans MS"/>
              </a:rPr>
              <a:t>Four</a:t>
            </a:r>
            <a:r>
              <a:rPr sz="4000" b="1" spc="-30" dirty="0">
                <a:latin typeface="Comic Sans MS"/>
                <a:cs typeface="Comic Sans MS"/>
              </a:rPr>
              <a:t> </a:t>
            </a:r>
            <a:r>
              <a:rPr sz="4000" b="1" spc="-10" dirty="0">
                <a:latin typeface="Comic Sans MS"/>
                <a:cs typeface="Comic Sans MS"/>
              </a:rPr>
              <a:t>level</a:t>
            </a:r>
            <a:r>
              <a:rPr sz="4000" b="1" spc="20" dirty="0">
                <a:latin typeface="Comic Sans MS"/>
                <a:cs typeface="Comic Sans MS"/>
              </a:rPr>
              <a:t> </a:t>
            </a:r>
            <a:r>
              <a:rPr sz="4000" b="1" spc="-10" dirty="0">
                <a:latin typeface="Comic Sans MS"/>
                <a:cs typeface="Comic Sans MS"/>
              </a:rPr>
              <a:t>Laser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7669" y="1415795"/>
            <a:ext cx="5715000" cy="533400"/>
          </a:xfrm>
          <a:prstGeom prst="rect">
            <a:avLst/>
          </a:prstGeom>
          <a:solidFill>
            <a:srgbClr val="FFBF00"/>
          </a:solidFill>
        </p:spPr>
        <p:txBody>
          <a:bodyPr vert="horz" wrap="square" lIns="0" tIns="38100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Arial"/>
                <a:cs typeface="Arial"/>
              </a:rPr>
              <a:t>Laser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divided into four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steps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88697" y="2554223"/>
            <a:ext cx="5116195" cy="1452880"/>
            <a:chOff x="1988697" y="2554223"/>
            <a:chExt cx="5116195" cy="14528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4869" y="2770631"/>
              <a:ext cx="3354323" cy="10210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604133" y="2782836"/>
              <a:ext cx="356870" cy="995680"/>
            </a:xfrm>
            <a:custGeom>
              <a:avLst/>
              <a:gdLst/>
              <a:ahLst/>
              <a:cxnLst/>
              <a:rect l="l" t="t" r="r" b="b"/>
              <a:pathLst>
                <a:path w="356870" h="995679">
                  <a:moveTo>
                    <a:pt x="128016" y="79248"/>
                  </a:moveTo>
                  <a:lnTo>
                    <a:pt x="65532" y="0"/>
                  </a:lnTo>
                  <a:lnTo>
                    <a:pt x="0" y="74676"/>
                  </a:lnTo>
                  <a:lnTo>
                    <a:pt x="51638" y="56222"/>
                  </a:lnTo>
                  <a:lnTo>
                    <a:pt x="24041" y="995172"/>
                  </a:lnTo>
                  <a:lnTo>
                    <a:pt x="49999" y="995172"/>
                  </a:lnTo>
                  <a:lnTo>
                    <a:pt x="77546" y="57619"/>
                  </a:lnTo>
                  <a:lnTo>
                    <a:pt x="77724" y="57683"/>
                  </a:lnTo>
                  <a:lnTo>
                    <a:pt x="128016" y="79248"/>
                  </a:lnTo>
                  <a:close/>
                </a:path>
                <a:path w="356870" h="995679">
                  <a:moveTo>
                    <a:pt x="356616" y="79248"/>
                  </a:moveTo>
                  <a:lnTo>
                    <a:pt x="294132" y="0"/>
                  </a:lnTo>
                  <a:lnTo>
                    <a:pt x="228600" y="74676"/>
                  </a:lnTo>
                  <a:lnTo>
                    <a:pt x="280238" y="56222"/>
                  </a:lnTo>
                  <a:lnTo>
                    <a:pt x="252641" y="995172"/>
                  </a:lnTo>
                  <a:lnTo>
                    <a:pt x="278599" y="995172"/>
                  </a:lnTo>
                  <a:lnTo>
                    <a:pt x="306146" y="57619"/>
                  </a:lnTo>
                  <a:lnTo>
                    <a:pt x="306324" y="57683"/>
                  </a:lnTo>
                  <a:lnTo>
                    <a:pt x="356616" y="79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3386" y="3621024"/>
              <a:ext cx="128016" cy="1569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3386" y="3316224"/>
              <a:ext cx="128016" cy="228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3386" y="2935224"/>
              <a:ext cx="128016" cy="2286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117465" y="2860560"/>
              <a:ext cx="1905000" cy="768350"/>
            </a:xfrm>
            <a:custGeom>
              <a:avLst/>
              <a:gdLst/>
              <a:ahLst/>
              <a:cxnLst/>
              <a:rect l="l" t="t" r="r" b="b"/>
              <a:pathLst>
                <a:path w="1905000" h="768350">
                  <a:moveTo>
                    <a:pt x="1905000" y="757415"/>
                  </a:moveTo>
                  <a:lnTo>
                    <a:pt x="916038" y="756627"/>
                  </a:lnTo>
                  <a:lnTo>
                    <a:pt x="920064" y="749808"/>
                  </a:lnTo>
                  <a:lnTo>
                    <a:pt x="920496" y="749808"/>
                  </a:lnTo>
                  <a:lnTo>
                    <a:pt x="920496" y="749058"/>
                  </a:lnTo>
                  <a:lnTo>
                    <a:pt x="963168" y="676656"/>
                  </a:lnTo>
                  <a:lnTo>
                    <a:pt x="966216" y="673608"/>
                  </a:lnTo>
                  <a:lnTo>
                    <a:pt x="964692" y="670560"/>
                  </a:lnTo>
                  <a:lnTo>
                    <a:pt x="961644" y="669036"/>
                  </a:lnTo>
                  <a:lnTo>
                    <a:pt x="958596" y="665988"/>
                  </a:lnTo>
                  <a:lnTo>
                    <a:pt x="954024" y="667512"/>
                  </a:lnTo>
                  <a:lnTo>
                    <a:pt x="952500" y="670560"/>
                  </a:lnTo>
                  <a:lnTo>
                    <a:pt x="920597" y="725563"/>
                  </a:lnTo>
                  <a:lnTo>
                    <a:pt x="923544" y="0"/>
                  </a:lnTo>
                  <a:lnTo>
                    <a:pt x="909828" y="0"/>
                  </a:lnTo>
                  <a:lnTo>
                    <a:pt x="906881" y="725906"/>
                  </a:lnTo>
                  <a:lnTo>
                    <a:pt x="874776" y="670560"/>
                  </a:lnTo>
                  <a:lnTo>
                    <a:pt x="873252" y="667512"/>
                  </a:lnTo>
                  <a:lnTo>
                    <a:pt x="868680" y="665988"/>
                  </a:lnTo>
                  <a:lnTo>
                    <a:pt x="865632" y="667512"/>
                  </a:lnTo>
                  <a:lnTo>
                    <a:pt x="862584" y="670560"/>
                  </a:lnTo>
                  <a:lnTo>
                    <a:pt x="862584" y="673608"/>
                  </a:lnTo>
                  <a:lnTo>
                    <a:pt x="864108" y="676656"/>
                  </a:lnTo>
                  <a:lnTo>
                    <a:pt x="906780" y="751332"/>
                  </a:lnTo>
                  <a:lnTo>
                    <a:pt x="909789" y="756627"/>
                  </a:lnTo>
                  <a:lnTo>
                    <a:pt x="0" y="755891"/>
                  </a:lnTo>
                  <a:lnTo>
                    <a:pt x="0" y="765035"/>
                  </a:lnTo>
                  <a:lnTo>
                    <a:pt x="1905000" y="768083"/>
                  </a:lnTo>
                  <a:lnTo>
                    <a:pt x="1905000" y="7574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50669" y="2916935"/>
              <a:ext cx="990599" cy="3992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8697" y="3540251"/>
              <a:ext cx="1552955" cy="46634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489069" y="3015995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609599" y="228599"/>
                  </a:moveTo>
                  <a:lnTo>
                    <a:pt x="609599" y="76199"/>
                  </a:lnTo>
                  <a:lnTo>
                    <a:pt x="152399" y="76199"/>
                  </a:lnTo>
                  <a:lnTo>
                    <a:pt x="152399" y="0"/>
                  </a:lnTo>
                  <a:lnTo>
                    <a:pt x="0" y="152399"/>
                  </a:lnTo>
                  <a:lnTo>
                    <a:pt x="152399" y="304799"/>
                  </a:lnTo>
                  <a:lnTo>
                    <a:pt x="152399" y="228599"/>
                  </a:lnTo>
                  <a:lnTo>
                    <a:pt x="609599" y="228599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84498" y="3012948"/>
              <a:ext cx="620395" cy="312420"/>
            </a:xfrm>
            <a:custGeom>
              <a:avLst/>
              <a:gdLst/>
              <a:ahLst/>
              <a:cxnLst/>
              <a:rect l="l" t="t" r="r" b="b"/>
              <a:pathLst>
                <a:path w="620395" h="312420">
                  <a:moveTo>
                    <a:pt x="163068" y="74676"/>
                  </a:moveTo>
                  <a:lnTo>
                    <a:pt x="163068" y="3048"/>
                  </a:lnTo>
                  <a:lnTo>
                    <a:pt x="160020" y="0"/>
                  </a:lnTo>
                  <a:lnTo>
                    <a:pt x="153924" y="0"/>
                  </a:lnTo>
                  <a:lnTo>
                    <a:pt x="1524" y="152400"/>
                  </a:lnTo>
                  <a:lnTo>
                    <a:pt x="0" y="156972"/>
                  </a:lnTo>
                  <a:lnTo>
                    <a:pt x="1524" y="160020"/>
                  </a:lnTo>
                  <a:lnTo>
                    <a:pt x="9144" y="167640"/>
                  </a:lnTo>
                  <a:lnTo>
                    <a:pt x="9144" y="152400"/>
                  </a:lnTo>
                  <a:lnTo>
                    <a:pt x="12954" y="156210"/>
                  </a:lnTo>
                  <a:lnTo>
                    <a:pt x="152400" y="16764"/>
                  </a:lnTo>
                  <a:lnTo>
                    <a:pt x="152400" y="3048"/>
                  </a:lnTo>
                  <a:lnTo>
                    <a:pt x="161544" y="7620"/>
                  </a:lnTo>
                  <a:lnTo>
                    <a:pt x="161544" y="74676"/>
                  </a:lnTo>
                  <a:lnTo>
                    <a:pt x="163068" y="74676"/>
                  </a:lnTo>
                  <a:close/>
                </a:path>
                <a:path w="620395" h="312420">
                  <a:moveTo>
                    <a:pt x="12954" y="156210"/>
                  </a:moveTo>
                  <a:lnTo>
                    <a:pt x="9144" y="152400"/>
                  </a:lnTo>
                  <a:lnTo>
                    <a:pt x="9144" y="160020"/>
                  </a:lnTo>
                  <a:lnTo>
                    <a:pt x="12954" y="156210"/>
                  </a:lnTo>
                  <a:close/>
                </a:path>
                <a:path w="620395" h="312420">
                  <a:moveTo>
                    <a:pt x="161544" y="304800"/>
                  </a:moveTo>
                  <a:lnTo>
                    <a:pt x="12954" y="156210"/>
                  </a:lnTo>
                  <a:lnTo>
                    <a:pt x="9144" y="160020"/>
                  </a:lnTo>
                  <a:lnTo>
                    <a:pt x="9144" y="167640"/>
                  </a:lnTo>
                  <a:lnTo>
                    <a:pt x="152400" y="310896"/>
                  </a:lnTo>
                  <a:lnTo>
                    <a:pt x="152400" y="307848"/>
                  </a:lnTo>
                  <a:lnTo>
                    <a:pt x="161544" y="304800"/>
                  </a:lnTo>
                  <a:close/>
                </a:path>
                <a:path w="620395" h="312420">
                  <a:moveTo>
                    <a:pt x="161544" y="7620"/>
                  </a:moveTo>
                  <a:lnTo>
                    <a:pt x="152400" y="3048"/>
                  </a:lnTo>
                  <a:lnTo>
                    <a:pt x="152400" y="16764"/>
                  </a:lnTo>
                  <a:lnTo>
                    <a:pt x="161544" y="7620"/>
                  </a:lnTo>
                  <a:close/>
                </a:path>
                <a:path w="620395" h="312420">
                  <a:moveTo>
                    <a:pt x="161544" y="74676"/>
                  </a:moveTo>
                  <a:lnTo>
                    <a:pt x="161544" y="7620"/>
                  </a:lnTo>
                  <a:lnTo>
                    <a:pt x="152400" y="16764"/>
                  </a:lnTo>
                  <a:lnTo>
                    <a:pt x="152400" y="79248"/>
                  </a:lnTo>
                  <a:lnTo>
                    <a:pt x="153924" y="83820"/>
                  </a:lnTo>
                  <a:lnTo>
                    <a:pt x="156972" y="85344"/>
                  </a:lnTo>
                  <a:lnTo>
                    <a:pt x="156972" y="74676"/>
                  </a:lnTo>
                  <a:lnTo>
                    <a:pt x="161544" y="74676"/>
                  </a:lnTo>
                  <a:close/>
                </a:path>
                <a:path w="620395" h="312420">
                  <a:moveTo>
                    <a:pt x="614172" y="227076"/>
                  </a:moveTo>
                  <a:lnTo>
                    <a:pt x="156972" y="227076"/>
                  </a:lnTo>
                  <a:lnTo>
                    <a:pt x="153924" y="228600"/>
                  </a:lnTo>
                  <a:lnTo>
                    <a:pt x="152400" y="231648"/>
                  </a:lnTo>
                  <a:lnTo>
                    <a:pt x="152400" y="295656"/>
                  </a:lnTo>
                  <a:lnTo>
                    <a:pt x="156972" y="300228"/>
                  </a:lnTo>
                  <a:lnTo>
                    <a:pt x="156972" y="237744"/>
                  </a:lnTo>
                  <a:lnTo>
                    <a:pt x="163068" y="231648"/>
                  </a:lnTo>
                  <a:lnTo>
                    <a:pt x="163068" y="237744"/>
                  </a:lnTo>
                  <a:lnTo>
                    <a:pt x="609600" y="237744"/>
                  </a:lnTo>
                  <a:lnTo>
                    <a:pt x="609600" y="231648"/>
                  </a:lnTo>
                  <a:lnTo>
                    <a:pt x="614172" y="227076"/>
                  </a:lnTo>
                  <a:close/>
                </a:path>
                <a:path w="620395" h="312420">
                  <a:moveTo>
                    <a:pt x="161544" y="310134"/>
                  </a:moveTo>
                  <a:lnTo>
                    <a:pt x="161544" y="304800"/>
                  </a:lnTo>
                  <a:lnTo>
                    <a:pt x="152400" y="307848"/>
                  </a:lnTo>
                  <a:lnTo>
                    <a:pt x="152400" y="310896"/>
                  </a:lnTo>
                  <a:lnTo>
                    <a:pt x="153924" y="312420"/>
                  </a:lnTo>
                  <a:lnTo>
                    <a:pt x="160020" y="312420"/>
                  </a:lnTo>
                  <a:lnTo>
                    <a:pt x="161544" y="310134"/>
                  </a:lnTo>
                  <a:close/>
                </a:path>
                <a:path w="620395" h="312420">
                  <a:moveTo>
                    <a:pt x="620268" y="231648"/>
                  </a:moveTo>
                  <a:lnTo>
                    <a:pt x="620268" y="79248"/>
                  </a:lnTo>
                  <a:lnTo>
                    <a:pt x="618744" y="76200"/>
                  </a:lnTo>
                  <a:lnTo>
                    <a:pt x="614172" y="74676"/>
                  </a:lnTo>
                  <a:lnTo>
                    <a:pt x="156972" y="74676"/>
                  </a:lnTo>
                  <a:lnTo>
                    <a:pt x="163068" y="79248"/>
                  </a:lnTo>
                  <a:lnTo>
                    <a:pt x="163068" y="85344"/>
                  </a:lnTo>
                  <a:lnTo>
                    <a:pt x="609600" y="85344"/>
                  </a:lnTo>
                  <a:lnTo>
                    <a:pt x="609600" y="79248"/>
                  </a:lnTo>
                  <a:lnTo>
                    <a:pt x="614172" y="85344"/>
                  </a:lnTo>
                  <a:lnTo>
                    <a:pt x="614172" y="237744"/>
                  </a:lnTo>
                  <a:lnTo>
                    <a:pt x="618744" y="236220"/>
                  </a:lnTo>
                  <a:lnTo>
                    <a:pt x="620268" y="231648"/>
                  </a:lnTo>
                  <a:close/>
                </a:path>
                <a:path w="620395" h="312420">
                  <a:moveTo>
                    <a:pt x="163068" y="85344"/>
                  </a:moveTo>
                  <a:lnTo>
                    <a:pt x="163068" y="79248"/>
                  </a:lnTo>
                  <a:lnTo>
                    <a:pt x="156972" y="74676"/>
                  </a:lnTo>
                  <a:lnTo>
                    <a:pt x="156972" y="85344"/>
                  </a:lnTo>
                  <a:lnTo>
                    <a:pt x="163068" y="85344"/>
                  </a:lnTo>
                  <a:close/>
                </a:path>
                <a:path w="620395" h="312420">
                  <a:moveTo>
                    <a:pt x="163068" y="237744"/>
                  </a:moveTo>
                  <a:lnTo>
                    <a:pt x="163068" y="231648"/>
                  </a:lnTo>
                  <a:lnTo>
                    <a:pt x="156972" y="237744"/>
                  </a:lnTo>
                  <a:lnTo>
                    <a:pt x="163068" y="237744"/>
                  </a:lnTo>
                  <a:close/>
                </a:path>
                <a:path w="620395" h="312420">
                  <a:moveTo>
                    <a:pt x="163068" y="307848"/>
                  </a:moveTo>
                  <a:lnTo>
                    <a:pt x="163068" y="237744"/>
                  </a:lnTo>
                  <a:lnTo>
                    <a:pt x="156972" y="237744"/>
                  </a:lnTo>
                  <a:lnTo>
                    <a:pt x="156972" y="300228"/>
                  </a:lnTo>
                  <a:lnTo>
                    <a:pt x="161544" y="304800"/>
                  </a:lnTo>
                  <a:lnTo>
                    <a:pt x="161544" y="310134"/>
                  </a:lnTo>
                  <a:lnTo>
                    <a:pt x="163068" y="307848"/>
                  </a:lnTo>
                  <a:close/>
                </a:path>
                <a:path w="620395" h="312420">
                  <a:moveTo>
                    <a:pt x="614172" y="85344"/>
                  </a:moveTo>
                  <a:lnTo>
                    <a:pt x="609600" y="79248"/>
                  </a:lnTo>
                  <a:lnTo>
                    <a:pt x="609600" y="85344"/>
                  </a:lnTo>
                  <a:lnTo>
                    <a:pt x="614172" y="85344"/>
                  </a:lnTo>
                  <a:close/>
                </a:path>
                <a:path w="620395" h="312420">
                  <a:moveTo>
                    <a:pt x="614172" y="227076"/>
                  </a:moveTo>
                  <a:lnTo>
                    <a:pt x="614172" y="85344"/>
                  </a:lnTo>
                  <a:lnTo>
                    <a:pt x="609600" y="85344"/>
                  </a:lnTo>
                  <a:lnTo>
                    <a:pt x="609600" y="227076"/>
                  </a:lnTo>
                  <a:lnTo>
                    <a:pt x="614172" y="227076"/>
                  </a:lnTo>
                  <a:close/>
                </a:path>
                <a:path w="620395" h="312420">
                  <a:moveTo>
                    <a:pt x="614172" y="237744"/>
                  </a:moveTo>
                  <a:lnTo>
                    <a:pt x="614172" y="227076"/>
                  </a:lnTo>
                  <a:lnTo>
                    <a:pt x="609600" y="231648"/>
                  </a:lnTo>
                  <a:lnTo>
                    <a:pt x="609600" y="237744"/>
                  </a:lnTo>
                  <a:lnTo>
                    <a:pt x="614172" y="237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5269" y="2554223"/>
              <a:ext cx="533399" cy="461771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70297" y="2782823"/>
            <a:ext cx="1648967" cy="71780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253614" y="2811270"/>
            <a:ext cx="13849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po</a:t>
            </a:r>
            <a:r>
              <a:rPr sz="2000" b="1" i="1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i="1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b="1" i="1" dirty="0">
                <a:solidFill>
                  <a:srgbClr val="FFFFFF"/>
                </a:solidFill>
                <a:latin typeface="Times New Roman"/>
                <a:cs typeface="Times New Roman"/>
              </a:rPr>
              <a:t>us  </a:t>
            </a:r>
            <a:r>
              <a:rPr sz="20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Emission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08616" y="2576575"/>
            <a:ext cx="380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E</a:t>
            </a:r>
            <a:r>
              <a:rPr sz="2400" b="1" i="1" spc="-7" baseline="-20833" dirty="0">
                <a:latin typeface="Times New Roman"/>
                <a:cs typeface="Times New Roman"/>
              </a:rPr>
              <a:t>3</a:t>
            </a:r>
            <a:endParaRPr sz="2400" baseline="-20833">
              <a:latin typeface="Times New Roman"/>
              <a:cs typeface="Times New Roma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07869" y="3392423"/>
            <a:ext cx="533399" cy="38557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104016" y="2797271"/>
            <a:ext cx="837565" cy="100901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20"/>
              </a:spcBef>
            </a:pPr>
            <a:r>
              <a:rPr sz="2000" b="1" i="1" spc="-5" dirty="0">
                <a:latin typeface="Times New Roman"/>
                <a:cs typeface="Times New Roman"/>
              </a:rPr>
              <a:t>Step:</a:t>
            </a:r>
            <a:r>
              <a:rPr sz="2000" b="1" i="1" spc="-6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494665">
              <a:lnSpc>
                <a:spcPct val="100000"/>
              </a:lnSpc>
              <a:spcBef>
                <a:spcPts val="134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E</a:t>
            </a:r>
            <a:r>
              <a:rPr sz="2400" b="1" i="1" spc="-7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74073" y="2782823"/>
            <a:ext cx="5872480" cy="995680"/>
            <a:chOff x="774073" y="2782823"/>
            <a:chExt cx="5872480" cy="995680"/>
          </a:xfrm>
        </p:grpSpPr>
        <p:sp>
          <p:nvSpPr>
            <p:cNvPr id="22" name="object 22"/>
            <p:cNvSpPr/>
            <p:nvPr/>
          </p:nvSpPr>
          <p:spPr>
            <a:xfrm>
              <a:off x="6179214" y="3622548"/>
              <a:ext cx="14604" cy="155575"/>
            </a:xfrm>
            <a:custGeom>
              <a:avLst/>
              <a:gdLst/>
              <a:ahLst/>
              <a:cxnLst/>
              <a:rect l="l" t="t" r="r" b="b"/>
              <a:pathLst>
                <a:path w="14604" h="155575">
                  <a:moveTo>
                    <a:pt x="14200" y="0"/>
                  </a:moveTo>
                  <a:lnTo>
                    <a:pt x="484" y="0"/>
                  </a:lnTo>
                  <a:lnTo>
                    <a:pt x="0" y="155448"/>
                  </a:lnTo>
                  <a:lnTo>
                    <a:pt x="13716" y="155448"/>
                  </a:lnTo>
                  <a:lnTo>
                    <a:pt x="14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50030" y="3625596"/>
              <a:ext cx="96012" cy="1524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4073" y="2782823"/>
              <a:ext cx="1644392" cy="71780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852812" y="2811270"/>
            <a:ext cx="11868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Stimulated </a:t>
            </a:r>
            <a:r>
              <a:rPr sz="2000" b="1" i="1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b="1" i="1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0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ti</a:t>
            </a:r>
            <a:r>
              <a:rPr sz="20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b="1" i="1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74073" y="3777995"/>
            <a:ext cx="9144000" cy="3429000"/>
            <a:chOff x="774073" y="3777995"/>
            <a:chExt cx="9144000" cy="3429000"/>
          </a:xfrm>
        </p:grpSpPr>
        <p:sp>
          <p:nvSpPr>
            <p:cNvPr id="27" name="object 27"/>
            <p:cNvSpPr/>
            <p:nvPr/>
          </p:nvSpPr>
          <p:spPr>
            <a:xfrm>
              <a:off x="774073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6" y="3428999"/>
                  </a:moveTo>
                  <a:lnTo>
                    <a:pt x="9143996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9143996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64870" y="5361431"/>
              <a:ext cx="3428999" cy="2743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581273" y="3778008"/>
              <a:ext cx="3365500" cy="1597660"/>
            </a:xfrm>
            <a:custGeom>
              <a:avLst/>
              <a:gdLst/>
              <a:ahLst/>
              <a:cxnLst/>
              <a:rect l="l" t="t" r="r" b="b"/>
              <a:pathLst>
                <a:path w="3365500" h="1597660">
                  <a:moveTo>
                    <a:pt x="72859" y="0"/>
                  </a:moveTo>
                  <a:lnTo>
                    <a:pt x="46901" y="0"/>
                  </a:lnTo>
                  <a:lnTo>
                    <a:pt x="0" y="1595628"/>
                  </a:lnTo>
                  <a:lnTo>
                    <a:pt x="25908" y="1597152"/>
                  </a:lnTo>
                  <a:lnTo>
                    <a:pt x="72859" y="0"/>
                  </a:lnTo>
                  <a:close/>
                </a:path>
                <a:path w="3365500" h="1597660">
                  <a:moveTo>
                    <a:pt x="301459" y="0"/>
                  </a:moveTo>
                  <a:lnTo>
                    <a:pt x="275501" y="0"/>
                  </a:lnTo>
                  <a:lnTo>
                    <a:pt x="228600" y="1595628"/>
                  </a:lnTo>
                  <a:lnTo>
                    <a:pt x="254508" y="1597152"/>
                  </a:lnTo>
                  <a:lnTo>
                    <a:pt x="301459" y="0"/>
                  </a:lnTo>
                  <a:close/>
                </a:path>
                <a:path w="3365500" h="1597660">
                  <a:moveTo>
                    <a:pt x="3364992" y="830567"/>
                  </a:moveTo>
                  <a:lnTo>
                    <a:pt x="1536192" y="829043"/>
                  </a:lnTo>
                  <a:lnTo>
                    <a:pt x="1536192" y="838187"/>
                  </a:lnTo>
                  <a:lnTo>
                    <a:pt x="3364992" y="841235"/>
                  </a:lnTo>
                  <a:lnTo>
                    <a:pt x="3364992" y="8305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83386" y="4992624"/>
              <a:ext cx="126492" cy="2286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81862" y="4611623"/>
              <a:ext cx="128016" cy="2286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3386" y="4306823"/>
              <a:ext cx="128016" cy="2286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3386" y="4002023"/>
              <a:ext cx="128016" cy="2286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733678" y="3777996"/>
              <a:ext cx="26670" cy="71755"/>
            </a:xfrm>
            <a:custGeom>
              <a:avLst/>
              <a:gdLst/>
              <a:ahLst/>
              <a:cxnLst/>
              <a:rect l="l" t="t" r="r" b="b"/>
              <a:pathLst>
                <a:path w="26670" h="71754">
                  <a:moveTo>
                    <a:pt x="26525" y="0"/>
                  </a:moveTo>
                  <a:lnTo>
                    <a:pt x="617" y="0"/>
                  </a:lnTo>
                  <a:lnTo>
                    <a:pt x="0" y="71627"/>
                  </a:lnTo>
                  <a:lnTo>
                    <a:pt x="25908" y="71627"/>
                  </a:lnTo>
                  <a:lnTo>
                    <a:pt x="265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88698" y="3777995"/>
              <a:ext cx="1552955" cy="234695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2072016" y="3567174"/>
            <a:ext cx="1177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Pumping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221869" y="4383023"/>
            <a:ext cx="990599" cy="400811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2300616" y="4406898"/>
            <a:ext cx="7505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latin typeface="Times New Roman"/>
                <a:cs typeface="Times New Roman"/>
              </a:rPr>
              <a:t>Step:</a:t>
            </a:r>
            <a:r>
              <a:rPr sz="2000" b="1" i="1" spc="-9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755269" y="5145023"/>
            <a:ext cx="533399" cy="461771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2808616" y="5167373"/>
            <a:ext cx="380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E</a:t>
            </a:r>
            <a:r>
              <a:rPr sz="2400" b="1" i="1" spc="-7" baseline="-20833" dirty="0"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507869" y="4383023"/>
            <a:ext cx="533399" cy="461771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4561215" y="4405374"/>
            <a:ext cx="380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E</a:t>
            </a:r>
            <a:r>
              <a:rPr sz="2400" b="1" i="1" spc="-7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507869" y="3777995"/>
            <a:ext cx="4311650" cy="835660"/>
            <a:chOff x="4507869" y="3777995"/>
            <a:chExt cx="4311650" cy="835660"/>
          </a:xfrm>
        </p:grpSpPr>
        <p:pic>
          <p:nvPicPr>
            <p:cNvPr id="44" name="object 4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07869" y="3777995"/>
              <a:ext cx="533399" cy="7619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132454" y="3777996"/>
              <a:ext cx="104139" cy="835660"/>
            </a:xfrm>
            <a:custGeom>
              <a:avLst/>
              <a:gdLst/>
              <a:ahLst/>
              <a:cxnLst/>
              <a:rect l="l" t="t" r="r" b="b"/>
              <a:pathLst>
                <a:path w="104139" h="835660">
                  <a:moveTo>
                    <a:pt x="44270" y="799019"/>
                  </a:moveTo>
                  <a:lnTo>
                    <a:pt x="12192" y="743711"/>
                  </a:lnTo>
                  <a:lnTo>
                    <a:pt x="10668" y="740663"/>
                  </a:lnTo>
                  <a:lnTo>
                    <a:pt x="6096" y="739139"/>
                  </a:lnTo>
                  <a:lnTo>
                    <a:pt x="3048" y="740663"/>
                  </a:lnTo>
                  <a:lnTo>
                    <a:pt x="0" y="743711"/>
                  </a:lnTo>
                  <a:lnTo>
                    <a:pt x="0" y="746759"/>
                  </a:lnTo>
                  <a:lnTo>
                    <a:pt x="1524" y="749807"/>
                  </a:lnTo>
                  <a:lnTo>
                    <a:pt x="44196" y="824483"/>
                  </a:lnTo>
                  <a:lnTo>
                    <a:pt x="44270" y="799019"/>
                  </a:lnTo>
                  <a:close/>
                </a:path>
                <a:path w="104139" h="835660">
                  <a:moveTo>
                    <a:pt x="51054" y="810715"/>
                  </a:moveTo>
                  <a:lnTo>
                    <a:pt x="44270" y="799019"/>
                  </a:lnTo>
                  <a:lnTo>
                    <a:pt x="44196" y="822959"/>
                  </a:lnTo>
                  <a:lnTo>
                    <a:pt x="45720" y="822959"/>
                  </a:lnTo>
                  <a:lnTo>
                    <a:pt x="45720" y="819911"/>
                  </a:lnTo>
                  <a:lnTo>
                    <a:pt x="51054" y="810715"/>
                  </a:lnTo>
                  <a:close/>
                </a:path>
                <a:path w="104139" h="835660">
                  <a:moveTo>
                    <a:pt x="57476" y="822959"/>
                  </a:moveTo>
                  <a:lnTo>
                    <a:pt x="44196" y="822959"/>
                  </a:lnTo>
                  <a:lnTo>
                    <a:pt x="44196" y="824483"/>
                  </a:lnTo>
                  <a:lnTo>
                    <a:pt x="50292" y="835151"/>
                  </a:lnTo>
                  <a:lnTo>
                    <a:pt x="57476" y="822959"/>
                  </a:lnTo>
                  <a:close/>
                </a:path>
                <a:path w="104139" h="835660">
                  <a:moveTo>
                    <a:pt x="60475" y="0"/>
                  </a:moveTo>
                  <a:lnTo>
                    <a:pt x="46759" y="0"/>
                  </a:lnTo>
                  <a:lnTo>
                    <a:pt x="44270" y="799019"/>
                  </a:lnTo>
                  <a:lnTo>
                    <a:pt x="51054" y="810715"/>
                  </a:lnTo>
                  <a:lnTo>
                    <a:pt x="57987" y="798761"/>
                  </a:lnTo>
                  <a:lnTo>
                    <a:pt x="60475" y="0"/>
                  </a:lnTo>
                  <a:close/>
                </a:path>
                <a:path w="104139" h="835660">
                  <a:moveTo>
                    <a:pt x="56388" y="819911"/>
                  </a:moveTo>
                  <a:lnTo>
                    <a:pt x="51054" y="810715"/>
                  </a:lnTo>
                  <a:lnTo>
                    <a:pt x="45720" y="819911"/>
                  </a:lnTo>
                  <a:lnTo>
                    <a:pt x="56388" y="819911"/>
                  </a:lnTo>
                  <a:close/>
                </a:path>
                <a:path w="104139" h="835660">
                  <a:moveTo>
                    <a:pt x="56388" y="822959"/>
                  </a:moveTo>
                  <a:lnTo>
                    <a:pt x="56388" y="819911"/>
                  </a:lnTo>
                  <a:lnTo>
                    <a:pt x="45720" y="819911"/>
                  </a:lnTo>
                  <a:lnTo>
                    <a:pt x="45720" y="822959"/>
                  </a:lnTo>
                  <a:lnTo>
                    <a:pt x="56388" y="822959"/>
                  </a:lnTo>
                  <a:close/>
                </a:path>
                <a:path w="104139" h="835660">
                  <a:moveTo>
                    <a:pt x="57987" y="798761"/>
                  </a:moveTo>
                  <a:lnTo>
                    <a:pt x="51054" y="810715"/>
                  </a:lnTo>
                  <a:lnTo>
                    <a:pt x="56388" y="819911"/>
                  </a:lnTo>
                  <a:lnTo>
                    <a:pt x="56388" y="822959"/>
                  </a:lnTo>
                  <a:lnTo>
                    <a:pt x="57476" y="822959"/>
                  </a:lnTo>
                  <a:lnTo>
                    <a:pt x="57914" y="822216"/>
                  </a:lnTo>
                  <a:lnTo>
                    <a:pt x="57987" y="798761"/>
                  </a:lnTo>
                  <a:close/>
                </a:path>
                <a:path w="104139" h="835660">
                  <a:moveTo>
                    <a:pt x="57914" y="822216"/>
                  </a:moveTo>
                  <a:lnTo>
                    <a:pt x="57476" y="822959"/>
                  </a:lnTo>
                  <a:lnTo>
                    <a:pt x="57912" y="822959"/>
                  </a:lnTo>
                  <a:lnTo>
                    <a:pt x="57914" y="822216"/>
                  </a:lnTo>
                  <a:close/>
                </a:path>
                <a:path w="104139" h="835660">
                  <a:moveTo>
                    <a:pt x="103632" y="746759"/>
                  </a:moveTo>
                  <a:lnTo>
                    <a:pt x="102108" y="743711"/>
                  </a:lnTo>
                  <a:lnTo>
                    <a:pt x="99060" y="742187"/>
                  </a:lnTo>
                  <a:lnTo>
                    <a:pt x="96012" y="739139"/>
                  </a:lnTo>
                  <a:lnTo>
                    <a:pt x="91440" y="740663"/>
                  </a:lnTo>
                  <a:lnTo>
                    <a:pt x="89916" y="743711"/>
                  </a:lnTo>
                  <a:lnTo>
                    <a:pt x="57987" y="798761"/>
                  </a:lnTo>
                  <a:lnTo>
                    <a:pt x="57914" y="822216"/>
                  </a:lnTo>
                  <a:lnTo>
                    <a:pt x="100584" y="749807"/>
                  </a:lnTo>
                  <a:lnTo>
                    <a:pt x="103632" y="7467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170297" y="3823715"/>
              <a:ext cx="1648967" cy="717803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7253614" y="3852162"/>
            <a:ext cx="11557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ti</a:t>
            </a:r>
            <a:r>
              <a:rPr sz="2000" b="1" i="1" dirty="0">
                <a:solidFill>
                  <a:srgbClr val="FFFFFF"/>
                </a:solidFill>
                <a:latin typeface="Times New Roman"/>
                <a:cs typeface="Times New Roman"/>
              </a:rPr>
              <a:t>mu</a:t>
            </a:r>
            <a:r>
              <a:rPr sz="20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i="1" dirty="0">
                <a:solidFill>
                  <a:srgbClr val="FFFFFF"/>
                </a:solidFill>
                <a:latin typeface="Times New Roman"/>
                <a:cs typeface="Times New Roman"/>
              </a:rPr>
              <a:t>d  </a:t>
            </a:r>
            <a:r>
              <a:rPr sz="20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Emission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8" name="object 4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117469" y="3925823"/>
            <a:ext cx="914399" cy="400811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5196215" y="3949698"/>
            <a:ext cx="7505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latin typeface="Times New Roman"/>
                <a:cs typeface="Times New Roman"/>
              </a:rPr>
              <a:t>Step:</a:t>
            </a:r>
            <a:r>
              <a:rPr sz="2000" b="1" i="1" spc="-9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0" name="object 5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170297" y="4661915"/>
            <a:ext cx="1648967" cy="717803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7253614" y="4690362"/>
            <a:ext cx="13849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po</a:t>
            </a:r>
            <a:r>
              <a:rPr sz="2000" b="1" i="1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i="1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b="1" i="1" dirty="0">
                <a:solidFill>
                  <a:srgbClr val="FFFFFF"/>
                </a:solidFill>
                <a:latin typeface="Times New Roman"/>
                <a:cs typeface="Times New Roman"/>
              </a:rPr>
              <a:t>us  </a:t>
            </a:r>
            <a:r>
              <a:rPr sz="20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Emission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2" name="object 5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655697" y="5830823"/>
            <a:ext cx="2220467" cy="472439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4739015" y="5857745"/>
            <a:ext cx="1762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Ground</a:t>
            </a:r>
            <a:r>
              <a:rPr sz="24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682874" y="3777996"/>
            <a:ext cx="4089400" cy="2894330"/>
            <a:chOff x="5682874" y="3777996"/>
            <a:chExt cx="4089400" cy="2894330"/>
          </a:xfrm>
        </p:grpSpPr>
        <p:sp>
          <p:nvSpPr>
            <p:cNvPr id="55" name="object 55"/>
            <p:cNvSpPr/>
            <p:nvPr/>
          </p:nvSpPr>
          <p:spPr>
            <a:xfrm>
              <a:off x="5682869" y="3778008"/>
              <a:ext cx="1879600" cy="2441575"/>
            </a:xfrm>
            <a:custGeom>
              <a:avLst/>
              <a:gdLst/>
              <a:ahLst/>
              <a:cxnLst/>
              <a:rect l="l" t="t" r="r" b="b"/>
              <a:pathLst>
                <a:path w="1879600" h="2441575">
                  <a:moveTo>
                    <a:pt x="103632" y="1685544"/>
                  </a:moveTo>
                  <a:lnTo>
                    <a:pt x="102108" y="1682496"/>
                  </a:lnTo>
                  <a:lnTo>
                    <a:pt x="44196" y="1600200"/>
                  </a:lnTo>
                  <a:lnTo>
                    <a:pt x="1524" y="1690116"/>
                  </a:lnTo>
                  <a:lnTo>
                    <a:pt x="0" y="1693164"/>
                  </a:lnTo>
                  <a:lnTo>
                    <a:pt x="1524" y="1697736"/>
                  </a:lnTo>
                  <a:lnTo>
                    <a:pt x="4572" y="1699260"/>
                  </a:lnTo>
                  <a:lnTo>
                    <a:pt x="9144" y="1700784"/>
                  </a:lnTo>
                  <a:lnTo>
                    <a:pt x="12192" y="1699260"/>
                  </a:lnTo>
                  <a:lnTo>
                    <a:pt x="13716" y="1696212"/>
                  </a:lnTo>
                  <a:lnTo>
                    <a:pt x="39624" y="1641284"/>
                  </a:lnTo>
                  <a:lnTo>
                    <a:pt x="41541" y="1637220"/>
                  </a:lnTo>
                  <a:lnTo>
                    <a:pt x="76200" y="2058924"/>
                  </a:lnTo>
                  <a:lnTo>
                    <a:pt x="89916" y="2057400"/>
                  </a:lnTo>
                  <a:lnTo>
                    <a:pt x="53746" y="1634896"/>
                  </a:lnTo>
                  <a:lnTo>
                    <a:pt x="91440" y="1688592"/>
                  </a:lnTo>
                  <a:lnTo>
                    <a:pt x="92964" y="1691640"/>
                  </a:lnTo>
                  <a:lnTo>
                    <a:pt x="97536" y="1693164"/>
                  </a:lnTo>
                  <a:lnTo>
                    <a:pt x="100584" y="1691640"/>
                  </a:lnTo>
                  <a:lnTo>
                    <a:pt x="103632" y="1688592"/>
                  </a:lnTo>
                  <a:lnTo>
                    <a:pt x="103632" y="1685544"/>
                  </a:lnTo>
                  <a:close/>
                </a:path>
                <a:path w="1879600" h="2441575">
                  <a:moveTo>
                    <a:pt x="1879092" y="2436876"/>
                  </a:moveTo>
                  <a:lnTo>
                    <a:pt x="947254" y="0"/>
                  </a:lnTo>
                  <a:lnTo>
                    <a:pt x="934847" y="0"/>
                  </a:lnTo>
                  <a:lnTo>
                    <a:pt x="1868424" y="2441448"/>
                  </a:lnTo>
                  <a:lnTo>
                    <a:pt x="1879092" y="24368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551298" y="5830823"/>
              <a:ext cx="2220467" cy="841247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7634614" y="5857745"/>
            <a:ext cx="1692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FFFF"/>
                </a:solidFill>
                <a:latin typeface="Times New Roman"/>
                <a:cs typeface="Times New Roman"/>
              </a:rPr>
              <a:t>Meta </a:t>
            </a:r>
            <a:r>
              <a:rPr sz="24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Stable </a:t>
            </a:r>
            <a:r>
              <a:rPr sz="2400" b="1" i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Energy</a:t>
            </a:r>
            <a:r>
              <a:rPr sz="24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8" name="object 5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117469" y="4750307"/>
            <a:ext cx="914399" cy="399287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5196215" y="4774182"/>
            <a:ext cx="7505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latin typeface="Times New Roman"/>
                <a:cs typeface="Times New Roman"/>
              </a:rPr>
              <a:t>Step:</a:t>
            </a:r>
            <a:r>
              <a:rPr sz="2000" b="1" i="1" spc="-9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361054" y="4003548"/>
            <a:ext cx="744220" cy="1377950"/>
            <a:chOff x="6361054" y="4003548"/>
            <a:chExt cx="744220" cy="1377950"/>
          </a:xfrm>
        </p:grpSpPr>
        <p:sp>
          <p:nvSpPr>
            <p:cNvPr id="61" name="object 61"/>
            <p:cNvSpPr/>
            <p:nvPr/>
          </p:nvSpPr>
          <p:spPr>
            <a:xfrm>
              <a:off x="6361054" y="4617720"/>
              <a:ext cx="104139" cy="763905"/>
            </a:xfrm>
            <a:custGeom>
              <a:avLst/>
              <a:gdLst/>
              <a:ahLst/>
              <a:cxnLst/>
              <a:rect l="l" t="t" r="r" b="b"/>
              <a:pathLst>
                <a:path w="104139" h="763904">
                  <a:moveTo>
                    <a:pt x="44293" y="725906"/>
                  </a:moveTo>
                  <a:lnTo>
                    <a:pt x="12192" y="670560"/>
                  </a:lnTo>
                  <a:lnTo>
                    <a:pt x="10668" y="667512"/>
                  </a:lnTo>
                  <a:lnTo>
                    <a:pt x="6096" y="665988"/>
                  </a:lnTo>
                  <a:lnTo>
                    <a:pt x="3048" y="669036"/>
                  </a:lnTo>
                  <a:lnTo>
                    <a:pt x="0" y="670560"/>
                  </a:lnTo>
                  <a:lnTo>
                    <a:pt x="0" y="673608"/>
                  </a:lnTo>
                  <a:lnTo>
                    <a:pt x="1524" y="676656"/>
                  </a:lnTo>
                  <a:lnTo>
                    <a:pt x="44196" y="752665"/>
                  </a:lnTo>
                  <a:lnTo>
                    <a:pt x="44293" y="725906"/>
                  </a:lnTo>
                  <a:close/>
                </a:path>
                <a:path w="104139" h="763904">
                  <a:moveTo>
                    <a:pt x="51054" y="737563"/>
                  </a:moveTo>
                  <a:lnTo>
                    <a:pt x="44293" y="725906"/>
                  </a:lnTo>
                  <a:lnTo>
                    <a:pt x="44196" y="749808"/>
                  </a:lnTo>
                  <a:lnTo>
                    <a:pt x="45720" y="749808"/>
                  </a:lnTo>
                  <a:lnTo>
                    <a:pt x="45720" y="746760"/>
                  </a:lnTo>
                  <a:lnTo>
                    <a:pt x="51054" y="737563"/>
                  </a:lnTo>
                  <a:close/>
                </a:path>
                <a:path w="104139" h="763904">
                  <a:moveTo>
                    <a:pt x="103632" y="675132"/>
                  </a:moveTo>
                  <a:lnTo>
                    <a:pt x="102108" y="670560"/>
                  </a:lnTo>
                  <a:lnTo>
                    <a:pt x="96012" y="667512"/>
                  </a:lnTo>
                  <a:lnTo>
                    <a:pt x="91440" y="667512"/>
                  </a:lnTo>
                  <a:lnTo>
                    <a:pt x="89916" y="670560"/>
                  </a:lnTo>
                  <a:lnTo>
                    <a:pt x="58010" y="725569"/>
                  </a:lnTo>
                  <a:lnTo>
                    <a:pt x="57912" y="749808"/>
                  </a:lnTo>
                  <a:lnTo>
                    <a:pt x="44196" y="749808"/>
                  </a:lnTo>
                  <a:lnTo>
                    <a:pt x="44196" y="752665"/>
                  </a:lnTo>
                  <a:lnTo>
                    <a:pt x="50292" y="763524"/>
                  </a:lnTo>
                  <a:lnTo>
                    <a:pt x="100584" y="676656"/>
                  </a:lnTo>
                  <a:lnTo>
                    <a:pt x="103632" y="675132"/>
                  </a:lnTo>
                  <a:close/>
                </a:path>
                <a:path w="104139" h="763904">
                  <a:moveTo>
                    <a:pt x="60960" y="1524"/>
                  </a:moveTo>
                  <a:lnTo>
                    <a:pt x="47244" y="0"/>
                  </a:lnTo>
                  <a:lnTo>
                    <a:pt x="44293" y="725906"/>
                  </a:lnTo>
                  <a:lnTo>
                    <a:pt x="51054" y="737563"/>
                  </a:lnTo>
                  <a:lnTo>
                    <a:pt x="58010" y="725569"/>
                  </a:lnTo>
                  <a:lnTo>
                    <a:pt x="60960" y="1524"/>
                  </a:lnTo>
                  <a:close/>
                </a:path>
                <a:path w="104139" h="763904">
                  <a:moveTo>
                    <a:pt x="56388" y="746760"/>
                  </a:moveTo>
                  <a:lnTo>
                    <a:pt x="51054" y="737563"/>
                  </a:lnTo>
                  <a:lnTo>
                    <a:pt x="45720" y="746760"/>
                  </a:lnTo>
                  <a:lnTo>
                    <a:pt x="56388" y="746760"/>
                  </a:lnTo>
                  <a:close/>
                </a:path>
                <a:path w="104139" h="763904">
                  <a:moveTo>
                    <a:pt x="56388" y="749808"/>
                  </a:moveTo>
                  <a:lnTo>
                    <a:pt x="56388" y="746760"/>
                  </a:lnTo>
                  <a:lnTo>
                    <a:pt x="45720" y="746760"/>
                  </a:lnTo>
                  <a:lnTo>
                    <a:pt x="45720" y="749808"/>
                  </a:lnTo>
                  <a:lnTo>
                    <a:pt x="56388" y="749808"/>
                  </a:lnTo>
                  <a:close/>
                </a:path>
                <a:path w="104139" h="763904">
                  <a:moveTo>
                    <a:pt x="58010" y="725569"/>
                  </a:moveTo>
                  <a:lnTo>
                    <a:pt x="51054" y="737563"/>
                  </a:lnTo>
                  <a:lnTo>
                    <a:pt x="56388" y="746760"/>
                  </a:lnTo>
                  <a:lnTo>
                    <a:pt x="56388" y="749808"/>
                  </a:lnTo>
                  <a:lnTo>
                    <a:pt x="57912" y="749808"/>
                  </a:lnTo>
                  <a:lnTo>
                    <a:pt x="58010" y="7255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489070" y="4006596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609599" y="228599"/>
                  </a:moveTo>
                  <a:lnTo>
                    <a:pt x="609599" y="76199"/>
                  </a:lnTo>
                  <a:lnTo>
                    <a:pt x="152399" y="76199"/>
                  </a:lnTo>
                  <a:lnTo>
                    <a:pt x="152399" y="0"/>
                  </a:lnTo>
                  <a:lnTo>
                    <a:pt x="0" y="152399"/>
                  </a:lnTo>
                  <a:lnTo>
                    <a:pt x="152399" y="304799"/>
                  </a:lnTo>
                  <a:lnTo>
                    <a:pt x="152399" y="228599"/>
                  </a:lnTo>
                  <a:lnTo>
                    <a:pt x="609599" y="228599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484498" y="4003548"/>
              <a:ext cx="620395" cy="312420"/>
            </a:xfrm>
            <a:custGeom>
              <a:avLst/>
              <a:gdLst/>
              <a:ahLst/>
              <a:cxnLst/>
              <a:rect l="l" t="t" r="r" b="b"/>
              <a:pathLst>
                <a:path w="620395" h="312420">
                  <a:moveTo>
                    <a:pt x="163068" y="74676"/>
                  </a:moveTo>
                  <a:lnTo>
                    <a:pt x="163068" y="3048"/>
                  </a:lnTo>
                  <a:lnTo>
                    <a:pt x="160020" y="0"/>
                  </a:lnTo>
                  <a:lnTo>
                    <a:pt x="153924" y="0"/>
                  </a:lnTo>
                  <a:lnTo>
                    <a:pt x="1524" y="152400"/>
                  </a:lnTo>
                  <a:lnTo>
                    <a:pt x="0" y="156972"/>
                  </a:lnTo>
                  <a:lnTo>
                    <a:pt x="1524" y="160020"/>
                  </a:lnTo>
                  <a:lnTo>
                    <a:pt x="9144" y="167640"/>
                  </a:lnTo>
                  <a:lnTo>
                    <a:pt x="9144" y="152400"/>
                  </a:lnTo>
                  <a:lnTo>
                    <a:pt x="12954" y="156210"/>
                  </a:lnTo>
                  <a:lnTo>
                    <a:pt x="152400" y="16764"/>
                  </a:lnTo>
                  <a:lnTo>
                    <a:pt x="152400" y="3048"/>
                  </a:lnTo>
                  <a:lnTo>
                    <a:pt x="161544" y="7620"/>
                  </a:lnTo>
                  <a:lnTo>
                    <a:pt x="161544" y="74676"/>
                  </a:lnTo>
                  <a:lnTo>
                    <a:pt x="163068" y="74676"/>
                  </a:lnTo>
                  <a:close/>
                </a:path>
                <a:path w="620395" h="312420">
                  <a:moveTo>
                    <a:pt x="12954" y="156210"/>
                  </a:moveTo>
                  <a:lnTo>
                    <a:pt x="9144" y="152400"/>
                  </a:lnTo>
                  <a:lnTo>
                    <a:pt x="9144" y="160020"/>
                  </a:lnTo>
                  <a:lnTo>
                    <a:pt x="12954" y="156210"/>
                  </a:lnTo>
                  <a:close/>
                </a:path>
                <a:path w="620395" h="312420">
                  <a:moveTo>
                    <a:pt x="161544" y="304800"/>
                  </a:moveTo>
                  <a:lnTo>
                    <a:pt x="12954" y="156210"/>
                  </a:lnTo>
                  <a:lnTo>
                    <a:pt x="9144" y="160020"/>
                  </a:lnTo>
                  <a:lnTo>
                    <a:pt x="9144" y="167640"/>
                  </a:lnTo>
                  <a:lnTo>
                    <a:pt x="152400" y="310896"/>
                  </a:lnTo>
                  <a:lnTo>
                    <a:pt x="152400" y="307848"/>
                  </a:lnTo>
                  <a:lnTo>
                    <a:pt x="161544" y="304800"/>
                  </a:lnTo>
                  <a:close/>
                </a:path>
                <a:path w="620395" h="312420">
                  <a:moveTo>
                    <a:pt x="161544" y="7620"/>
                  </a:moveTo>
                  <a:lnTo>
                    <a:pt x="152400" y="3048"/>
                  </a:lnTo>
                  <a:lnTo>
                    <a:pt x="152400" y="16764"/>
                  </a:lnTo>
                  <a:lnTo>
                    <a:pt x="161544" y="7620"/>
                  </a:lnTo>
                  <a:close/>
                </a:path>
                <a:path w="620395" h="312420">
                  <a:moveTo>
                    <a:pt x="161544" y="74676"/>
                  </a:moveTo>
                  <a:lnTo>
                    <a:pt x="161544" y="7620"/>
                  </a:lnTo>
                  <a:lnTo>
                    <a:pt x="152400" y="16764"/>
                  </a:lnTo>
                  <a:lnTo>
                    <a:pt x="152400" y="79248"/>
                  </a:lnTo>
                  <a:lnTo>
                    <a:pt x="153924" y="83820"/>
                  </a:lnTo>
                  <a:lnTo>
                    <a:pt x="156972" y="85344"/>
                  </a:lnTo>
                  <a:lnTo>
                    <a:pt x="156972" y="74676"/>
                  </a:lnTo>
                  <a:lnTo>
                    <a:pt x="161544" y="74676"/>
                  </a:lnTo>
                  <a:close/>
                </a:path>
                <a:path w="620395" h="312420">
                  <a:moveTo>
                    <a:pt x="614172" y="227076"/>
                  </a:moveTo>
                  <a:lnTo>
                    <a:pt x="156972" y="227076"/>
                  </a:lnTo>
                  <a:lnTo>
                    <a:pt x="153924" y="228600"/>
                  </a:lnTo>
                  <a:lnTo>
                    <a:pt x="152400" y="231648"/>
                  </a:lnTo>
                  <a:lnTo>
                    <a:pt x="152400" y="295656"/>
                  </a:lnTo>
                  <a:lnTo>
                    <a:pt x="156972" y="300228"/>
                  </a:lnTo>
                  <a:lnTo>
                    <a:pt x="156972" y="237744"/>
                  </a:lnTo>
                  <a:lnTo>
                    <a:pt x="163068" y="231648"/>
                  </a:lnTo>
                  <a:lnTo>
                    <a:pt x="163068" y="237744"/>
                  </a:lnTo>
                  <a:lnTo>
                    <a:pt x="609600" y="237744"/>
                  </a:lnTo>
                  <a:lnTo>
                    <a:pt x="609600" y="231648"/>
                  </a:lnTo>
                  <a:lnTo>
                    <a:pt x="614172" y="227076"/>
                  </a:lnTo>
                  <a:close/>
                </a:path>
                <a:path w="620395" h="312420">
                  <a:moveTo>
                    <a:pt x="161544" y="310134"/>
                  </a:moveTo>
                  <a:lnTo>
                    <a:pt x="161544" y="304800"/>
                  </a:lnTo>
                  <a:lnTo>
                    <a:pt x="152400" y="307848"/>
                  </a:lnTo>
                  <a:lnTo>
                    <a:pt x="152400" y="310896"/>
                  </a:lnTo>
                  <a:lnTo>
                    <a:pt x="153924" y="312420"/>
                  </a:lnTo>
                  <a:lnTo>
                    <a:pt x="160020" y="312420"/>
                  </a:lnTo>
                  <a:lnTo>
                    <a:pt x="161544" y="310134"/>
                  </a:lnTo>
                  <a:close/>
                </a:path>
                <a:path w="620395" h="312420">
                  <a:moveTo>
                    <a:pt x="620268" y="231648"/>
                  </a:moveTo>
                  <a:lnTo>
                    <a:pt x="620268" y="79248"/>
                  </a:lnTo>
                  <a:lnTo>
                    <a:pt x="618744" y="76200"/>
                  </a:lnTo>
                  <a:lnTo>
                    <a:pt x="614172" y="74676"/>
                  </a:lnTo>
                  <a:lnTo>
                    <a:pt x="156972" y="74676"/>
                  </a:lnTo>
                  <a:lnTo>
                    <a:pt x="163068" y="79248"/>
                  </a:lnTo>
                  <a:lnTo>
                    <a:pt x="163068" y="85344"/>
                  </a:lnTo>
                  <a:lnTo>
                    <a:pt x="609600" y="85344"/>
                  </a:lnTo>
                  <a:lnTo>
                    <a:pt x="609600" y="79248"/>
                  </a:lnTo>
                  <a:lnTo>
                    <a:pt x="614172" y="85344"/>
                  </a:lnTo>
                  <a:lnTo>
                    <a:pt x="614172" y="237744"/>
                  </a:lnTo>
                  <a:lnTo>
                    <a:pt x="618744" y="236220"/>
                  </a:lnTo>
                  <a:lnTo>
                    <a:pt x="620268" y="231648"/>
                  </a:lnTo>
                  <a:close/>
                </a:path>
                <a:path w="620395" h="312420">
                  <a:moveTo>
                    <a:pt x="163068" y="85344"/>
                  </a:moveTo>
                  <a:lnTo>
                    <a:pt x="163068" y="79248"/>
                  </a:lnTo>
                  <a:lnTo>
                    <a:pt x="156972" y="74676"/>
                  </a:lnTo>
                  <a:lnTo>
                    <a:pt x="156972" y="85344"/>
                  </a:lnTo>
                  <a:lnTo>
                    <a:pt x="163068" y="85344"/>
                  </a:lnTo>
                  <a:close/>
                </a:path>
                <a:path w="620395" h="312420">
                  <a:moveTo>
                    <a:pt x="163068" y="237744"/>
                  </a:moveTo>
                  <a:lnTo>
                    <a:pt x="163068" y="231648"/>
                  </a:lnTo>
                  <a:lnTo>
                    <a:pt x="156972" y="237744"/>
                  </a:lnTo>
                  <a:lnTo>
                    <a:pt x="163068" y="237744"/>
                  </a:lnTo>
                  <a:close/>
                </a:path>
                <a:path w="620395" h="312420">
                  <a:moveTo>
                    <a:pt x="163068" y="307848"/>
                  </a:moveTo>
                  <a:lnTo>
                    <a:pt x="163068" y="237744"/>
                  </a:lnTo>
                  <a:lnTo>
                    <a:pt x="156972" y="237744"/>
                  </a:lnTo>
                  <a:lnTo>
                    <a:pt x="156972" y="300228"/>
                  </a:lnTo>
                  <a:lnTo>
                    <a:pt x="161544" y="304800"/>
                  </a:lnTo>
                  <a:lnTo>
                    <a:pt x="161544" y="310134"/>
                  </a:lnTo>
                  <a:lnTo>
                    <a:pt x="163068" y="307848"/>
                  </a:lnTo>
                  <a:close/>
                </a:path>
                <a:path w="620395" h="312420">
                  <a:moveTo>
                    <a:pt x="614172" y="85344"/>
                  </a:moveTo>
                  <a:lnTo>
                    <a:pt x="609600" y="79248"/>
                  </a:lnTo>
                  <a:lnTo>
                    <a:pt x="609600" y="85344"/>
                  </a:lnTo>
                  <a:lnTo>
                    <a:pt x="614172" y="85344"/>
                  </a:lnTo>
                  <a:close/>
                </a:path>
                <a:path w="620395" h="312420">
                  <a:moveTo>
                    <a:pt x="614172" y="227076"/>
                  </a:moveTo>
                  <a:lnTo>
                    <a:pt x="614172" y="85344"/>
                  </a:lnTo>
                  <a:lnTo>
                    <a:pt x="609600" y="85344"/>
                  </a:lnTo>
                  <a:lnTo>
                    <a:pt x="609600" y="227076"/>
                  </a:lnTo>
                  <a:lnTo>
                    <a:pt x="614172" y="227076"/>
                  </a:lnTo>
                  <a:close/>
                </a:path>
                <a:path w="620395" h="312420">
                  <a:moveTo>
                    <a:pt x="614172" y="237744"/>
                  </a:moveTo>
                  <a:lnTo>
                    <a:pt x="614172" y="227076"/>
                  </a:lnTo>
                  <a:lnTo>
                    <a:pt x="609600" y="231648"/>
                  </a:lnTo>
                  <a:lnTo>
                    <a:pt x="609600" y="237744"/>
                  </a:lnTo>
                  <a:lnTo>
                    <a:pt x="614172" y="237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89070" y="4844796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609599" y="228599"/>
                  </a:moveTo>
                  <a:lnTo>
                    <a:pt x="609599" y="76199"/>
                  </a:lnTo>
                  <a:lnTo>
                    <a:pt x="152399" y="76199"/>
                  </a:lnTo>
                  <a:lnTo>
                    <a:pt x="152399" y="0"/>
                  </a:lnTo>
                  <a:lnTo>
                    <a:pt x="0" y="152399"/>
                  </a:lnTo>
                  <a:lnTo>
                    <a:pt x="152399" y="304799"/>
                  </a:lnTo>
                  <a:lnTo>
                    <a:pt x="152399" y="228599"/>
                  </a:lnTo>
                  <a:lnTo>
                    <a:pt x="609599" y="228599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484498" y="4841748"/>
              <a:ext cx="620395" cy="312420"/>
            </a:xfrm>
            <a:custGeom>
              <a:avLst/>
              <a:gdLst/>
              <a:ahLst/>
              <a:cxnLst/>
              <a:rect l="l" t="t" r="r" b="b"/>
              <a:pathLst>
                <a:path w="620395" h="312420">
                  <a:moveTo>
                    <a:pt x="163068" y="74676"/>
                  </a:moveTo>
                  <a:lnTo>
                    <a:pt x="163068" y="3048"/>
                  </a:lnTo>
                  <a:lnTo>
                    <a:pt x="160020" y="0"/>
                  </a:lnTo>
                  <a:lnTo>
                    <a:pt x="153924" y="0"/>
                  </a:lnTo>
                  <a:lnTo>
                    <a:pt x="1524" y="152400"/>
                  </a:lnTo>
                  <a:lnTo>
                    <a:pt x="0" y="156972"/>
                  </a:lnTo>
                  <a:lnTo>
                    <a:pt x="1524" y="160020"/>
                  </a:lnTo>
                  <a:lnTo>
                    <a:pt x="9144" y="167640"/>
                  </a:lnTo>
                  <a:lnTo>
                    <a:pt x="9144" y="152400"/>
                  </a:lnTo>
                  <a:lnTo>
                    <a:pt x="12954" y="156210"/>
                  </a:lnTo>
                  <a:lnTo>
                    <a:pt x="152400" y="16764"/>
                  </a:lnTo>
                  <a:lnTo>
                    <a:pt x="152400" y="3048"/>
                  </a:lnTo>
                  <a:lnTo>
                    <a:pt x="161544" y="7620"/>
                  </a:lnTo>
                  <a:lnTo>
                    <a:pt x="161544" y="74676"/>
                  </a:lnTo>
                  <a:lnTo>
                    <a:pt x="163068" y="74676"/>
                  </a:lnTo>
                  <a:close/>
                </a:path>
                <a:path w="620395" h="312420">
                  <a:moveTo>
                    <a:pt x="12954" y="156210"/>
                  </a:moveTo>
                  <a:lnTo>
                    <a:pt x="9144" y="152400"/>
                  </a:lnTo>
                  <a:lnTo>
                    <a:pt x="9144" y="160020"/>
                  </a:lnTo>
                  <a:lnTo>
                    <a:pt x="12954" y="156210"/>
                  </a:lnTo>
                  <a:close/>
                </a:path>
                <a:path w="620395" h="312420">
                  <a:moveTo>
                    <a:pt x="161544" y="304800"/>
                  </a:moveTo>
                  <a:lnTo>
                    <a:pt x="12954" y="156210"/>
                  </a:lnTo>
                  <a:lnTo>
                    <a:pt x="9144" y="160020"/>
                  </a:lnTo>
                  <a:lnTo>
                    <a:pt x="9144" y="167640"/>
                  </a:lnTo>
                  <a:lnTo>
                    <a:pt x="152400" y="310896"/>
                  </a:lnTo>
                  <a:lnTo>
                    <a:pt x="152400" y="307848"/>
                  </a:lnTo>
                  <a:lnTo>
                    <a:pt x="161544" y="304800"/>
                  </a:lnTo>
                  <a:close/>
                </a:path>
                <a:path w="620395" h="312420">
                  <a:moveTo>
                    <a:pt x="161544" y="7620"/>
                  </a:moveTo>
                  <a:lnTo>
                    <a:pt x="152400" y="3048"/>
                  </a:lnTo>
                  <a:lnTo>
                    <a:pt x="152400" y="16764"/>
                  </a:lnTo>
                  <a:lnTo>
                    <a:pt x="161544" y="7620"/>
                  </a:lnTo>
                  <a:close/>
                </a:path>
                <a:path w="620395" h="312420">
                  <a:moveTo>
                    <a:pt x="161544" y="74676"/>
                  </a:moveTo>
                  <a:lnTo>
                    <a:pt x="161544" y="7620"/>
                  </a:lnTo>
                  <a:lnTo>
                    <a:pt x="152400" y="16764"/>
                  </a:lnTo>
                  <a:lnTo>
                    <a:pt x="152400" y="79248"/>
                  </a:lnTo>
                  <a:lnTo>
                    <a:pt x="153924" y="83820"/>
                  </a:lnTo>
                  <a:lnTo>
                    <a:pt x="156972" y="85344"/>
                  </a:lnTo>
                  <a:lnTo>
                    <a:pt x="156972" y="74676"/>
                  </a:lnTo>
                  <a:lnTo>
                    <a:pt x="161544" y="74676"/>
                  </a:lnTo>
                  <a:close/>
                </a:path>
                <a:path w="620395" h="312420">
                  <a:moveTo>
                    <a:pt x="614172" y="227076"/>
                  </a:moveTo>
                  <a:lnTo>
                    <a:pt x="156972" y="227076"/>
                  </a:lnTo>
                  <a:lnTo>
                    <a:pt x="153924" y="228600"/>
                  </a:lnTo>
                  <a:lnTo>
                    <a:pt x="152400" y="231648"/>
                  </a:lnTo>
                  <a:lnTo>
                    <a:pt x="152400" y="295656"/>
                  </a:lnTo>
                  <a:lnTo>
                    <a:pt x="156972" y="300228"/>
                  </a:lnTo>
                  <a:lnTo>
                    <a:pt x="156972" y="237744"/>
                  </a:lnTo>
                  <a:lnTo>
                    <a:pt x="163068" y="231648"/>
                  </a:lnTo>
                  <a:lnTo>
                    <a:pt x="163068" y="237744"/>
                  </a:lnTo>
                  <a:lnTo>
                    <a:pt x="609600" y="237744"/>
                  </a:lnTo>
                  <a:lnTo>
                    <a:pt x="609600" y="231648"/>
                  </a:lnTo>
                  <a:lnTo>
                    <a:pt x="614172" y="227076"/>
                  </a:lnTo>
                  <a:close/>
                </a:path>
                <a:path w="620395" h="312420">
                  <a:moveTo>
                    <a:pt x="161544" y="310134"/>
                  </a:moveTo>
                  <a:lnTo>
                    <a:pt x="161544" y="304800"/>
                  </a:lnTo>
                  <a:lnTo>
                    <a:pt x="152400" y="307848"/>
                  </a:lnTo>
                  <a:lnTo>
                    <a:pt x="152400" y="310896"/>
                  </a:lnTo>
                  <a:lnTo>
                    <a:pt x="153924" y="312420"/>
                  </a:lnTo>
                  <a:lnTo>
                    <a:pt x="160020" y="312420"/>
                  </a:lnTo>
                  <a:lnTo>
                    <a:pt x="161544" y="310134"/>
                  </a:lnTo>
                  <a:close/>
                </a:path>
                <a:path w="620395" h="312420">
                  <a:moveTo>
                    <a:pt x="620268" y="231648"/>
                  </a:moveTo>
                  <a:lnTo>
                    <a:pt x="620268" y="79248"/>
                  </a:lnTo>
                  <a:lnTo>
                    <a:pt x="618744" y="76200"/>
                  </a:lnTo>
                  <a:lnTo>
                    <a:pt x="614172" y="74676"/>
                  </a:lnTo>
                  <a:lnTo>
                    <a:pt x="156972" y="74676"/>
                  </a:lnTo>
                  <a:lnTo>
                    <a:pt x="163068" y="79248"/>
                  </a:lnTo>
                  <a:lnTo>
                    <a:pt x="163068" y="85344"/>
                  </a:lnTo>
                  <a:lnTo>
                    <a:pt x="609600" y="85344"/>
                  </a:lnTo>
                  <a:lnTo>
                    <a:pt x="609600" y="79248"/>
                  </a:lnTo>
                  <a:lnTo>
                    <a:pt x="614172" y="85344"/>
                  </a:lnTo>
                  <a:lnTo>
                    <a:pt x="614172" y="237744"/>
                  </a:lnTo>
                  <a:lnTo>
                    <a:pt x="618744" y="236220"/>
                  </a:lnTo>
                  <a:lnTo>
                    <a:pt x="620268" y="231648"/>
                  </a:lnTo>
                  <a:close/>
                </a:path>
                <a:path w="620395" h="312420">
                  <a:moveTo>
                    <a:pt x="163068" y="85344"/>
                  </a:moveTo>
                  <a:lnTo>
                    <a:pt x="163068" y="79248"/>
                  </a:lnTo>
                  <a:lnTo>
                    <a:pt x="156972" y="74676"/>
                  </a:lnTo>
                  <a:lnTo>
                    <a:pt x="156972" y="85344"/>
                  </a:lnTo>
                  <a:lnTo>
                    <a:pt x="163068" y="85344"/>
                  </a:lnTo>
                  <a:close/>
                </a:path>
                <a:path w="620395" h="312420">
                  <a:moveTo>
                    <a:pt x="163068" y="237744"/>
                  </a:moveTo>
                  <a:lnTo>
                    <a:pt x="163068" y="231648"/>
                  </a:lnTo>
                  <a:lnTo>
                    <a:pt x="156972" y="237744"/>
                  </a:lnTo>
                  <a:lnTo>
                    <a:pt x="163068" y="237744"/>
                  </a:lnTo>
                  <a:close/>
                </a:path>
                <a:path w="620395" h="312420">
                  <a:moveTo>
                    <a:pt x="163068" y="307848"/>
                  </a:moveTo>
                  <a:lnTo>
                    <a:pt x="163068" y="237744"/>
                  </a:lnTo>
                  <a:lnTo>
                    <a:pt x="156972" y="237744"/>
                  </a:lnTo>
                  <a:lnTo>
                    <a:pt x="156972" y="300228"/>
                  </a:lnTo>
                  <a:lnTo>
                    <a:pt x="161544" y="304800"/>
                  </a:lnTo>
                  <a:lnTo>
                    <a:pt x="161544" y="310134"/>
                  </a:lnTo>
                  <a:lnTo>
                    <a:pt x="163068" y="307848"/>
                  </a:lnTo>
                  <a:close/>
                </a:path>
                <a:path w="620395" h="312420">
                  <a:moveTo>
                    <a:pt x="614172" y="85344"/>
                  </a:moveTo>
                  <a:lnTo>
                    <a:pt x="609600" y="79248"/>
                  </a:lnTo>
                  <a:lnTo>
                    <a:pt x="609600" y="85344"/>
                  </a:lnTo>
                  <a:lnTo>
                    <a:pt x="614172" y="85344"/>
                  </a:lnTo>
                  <a:close/>
                </a:path>
                <a:path w="620395" h="312420">
                  <a:moveTo>
                    <a:pt x="614172" y="227076"/>
                  </a:moveTo>
                  <a:lnTo>
                    <a:pt x="614172" y="85344"/>
                  </a:lnTo>
                  <a:lnTo>
                    <a:pt x="609600" y="85344"/>
                  </a:lnTo>
                  <a:lnTo>
                    <a:pt x="609600" y="227076"/>
                  </a:lnTo>
                  <a:lnTo>
                    <a:pt x="614172" y="227076"/>
                  </a:lnTo>
                  <a:close/>
                </a:path>
                <a:path w="620395" h="312420">
                  <a:moveTo>
                    <a:pt x="614172" y="237744"/>
                  </a:moveTo>
                  <a:lnTo>
                    <a:pt x="614172" y="227076"/>
                  </a:lnTo>
                  <a:lnTo>
                    <a:pt x="609600" y="231648"/>
                  </a:lnTo>
                  <a:lnTo>
                    <a:pt x="609600" y="237744"/>
                  </a:lnTo>
                  <a:lnTo>
                    <a:pt x="614172" y="237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8139" y="374395"/>
            <a:ext cx="1056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LASE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98754" y="6056376"/>
            <a:ext cx="3237230" cy="1005840"/>
            <a:chOff x="3198754" y="6056376"/>
            <a:chExt cx="3237230" cy="10058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4421" y="6056376"/>
              <a:ext cx="1321308" cy="10058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12469" y="6368795"/>
              <a:ext cx="1981200" cy="304800"/>
            </a:xfrm>
            <a:custGeom>
              <a:avLst/>
              <a:gdLst/>
              <a:ahLst/>
              <a:cxnLst/>
              <a:rect l="l" t="t" r="r" b="b"/>
              <a:pathLst>
                <a:path w="1981200" h="304800">
                  <a:moveTo>
                    <a:pt x="1981199" y="304799"/>
                  </a:moveTo>
                  <a:lnTo>
                    <a:pt x="19811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1981199" y="304799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98754" y="6355080"/>
              <a:ext cx="2010410" cy="334010"/>
            </a:xfrm>
            <a:custGeom>
              <a:avLst/>
              <a:gdLst/>
              <a:ahLst/>
              <a:cxnLst/>
              <a:rect l="l" t="t" r="r" b="b"/>
              <a:pathLst>
                <a:path w="2010410" h="334009">
                  <a:moveTo>
                    <a:pt x="2010156" y="333756"/>
                  </a:moveTo>
                  <a:lnTo>
                    <a:pt x="2010156" y="0"/>
                  </a:lnTo>
                  <a:lnTo>
                    <a:pt x="0" y="0"/>
                  </a:lnTo>
                  <a:lnTo>
                    <a:pt x="0" y="333756"/>
                  </a:lnTo>
                  <a:lnTo>
                    <a:pt x="13716" y="333756"/>
                  </a:lnTo>
                  <a:lnTo>
                    <a:pt x="13716" y="28956"/>
                  </a:lnTo>
                  <a:lnTo>
                    <a:pt x="28956" y="13716"/>
                  </a:lnTo>
                  <a:lnTo>
                    <a:pt x="28956" y="28956"/>
                  </a:lnTo>
                  <a:lnTo>
                    <a:pt x="1981200" y="28956"/>
                  </a:lnTo>
                  <a:lnTo>
                    <a:pt x="1981200" y="13716"/>
                  </a:lnTo>
                  <a:lnTo>
                    <a:pt x="1994916" y="28956"/>
                  </a:lnTo>
                  <a:lnTo>
                    <a:pt x="1994916" y="333756"/>
                  </a:lnTo>
                  <a:lnTo>
                    <a:pt x="2010156" y="333756"/>
                  </a:lnTo>
                  <a:close/>
                </a:path>
                <a:path w="2010410" h="334009">
                  <a:moveTo>
                    <a:pt x="28956" y="28956"/>
                  </a:moveTo>
                  <a:lnTo>
                    <a:pt x="28956" y="13716"/>
                  </a:lnTo>
                  <a:lnTo>
                    <a:pt x="13716" y="28956"/>
                  </a:lnTo>
                  <a:lnTo>
                    <a:pt x="28956" y="28956"/>
                  </a:lnTo>
                  <a:close/>
                </a:path>
                <a:path w="2010410" h="334009">
                  <a:moveTo>
                    <a:pt x="28956" y="304800"/>
                  </a:moveTo>
                  <a:lnTo>
                    <a:pt x="28956" y="28956"/>
                  </a:lnTo>
                  <a:lnTo>
                    <a:pt x="13716" y="28956"/>
                  </a:lnTo>
                  <a:lnTo>
                    <a:pt x="13716" y="304800"/>
                  </a:lnTo>
                  <a:lnTo>
                    <a:pt x="28956" y="304800"/>
                  </a:lnTo>
                  <a:close/>
                </a:path>
                <a:path w="2010410" h="334009">
                  <a:moveTo>
                    <a:pt x="1994916" y="304800"/>
                  </a:moveTo>
                  <a:lnTo>
                    <a:pt x="13716" y="304800"/>
                  </a:lnTo>
                  <a:lnTo>
                    <a:pt x="28956" y="318516"/>
                  </a:lnTo>
                  <a:lnTo>
                    <a:pt x="28956" y="333756"/>
                  </a:lnTo>
                  <a:lnTo>
                    <a:pt x="1981200" y="333756"/>
                  </a:lnTo>
                  <a:lnTo>
                    <a:pt x="1981200" y="318516"/>
                  </a:lnTo>
                  <a:lnTo>
                    <a:pt x="1994916" y="304800"/>
                  </a:lnTo>
                  <a:close/>
                </a:path>
                <a:path w="2010410" h="334009">
                  <a:moveTo>
                    <a:pt x="28956" y="333756"/>
                  </a:moveTo>
                  <a:lnTo>
                    <a:pt x="28956" y="318516"/>
                  </a:lnTo>
                  <a:lnTo>
                    <a:pt x="13716" y="304800"/>
                  </a:lnTo>
                  <a:lnTo>
                    <a:pt x="13716" y="333756"/>
                  </a:lnTo>
                  <a:lnTo>
                    <a:pt x="28956" y="333756"/>
                  </a:lnTo>
                  <a:close/>
                </a:path>
                <a:path w="2010410" h="334009">
                  <a:moveTo>
                    <a:pt x="1994916" y="28956"/>
                  </a:moveTo>
                  <a:lnTo>
                    <a:pt x="1981200" y="13716"/>
                  </a:lnTo>
                  <a:lnTo>
                    <a:pt x="1981200" y="28956"/>
                  </a:lnTo>
                  <a:lnTo>
                    <a:pt x="1994916" y="28956"/>
                  </a:lnTo>
                  <a:close/>
                </a:path>
                <a:path w="2010410" h="334009">
                  <a:moveTo>
                    <a:pt x="1994916" y="304800"/>
                  </a:moveTo>
                  <a:lnTo>
                    <a:pt x="1994916" y="28956"/>
                  </a:lnTo>
                  <a:lnTo>
                    <a:pt x="1981200" y="28956"/>
                  </a:lnTo>
                  <a:lnTo>
                    <a:pt x="1981200" y="304800"/>
                  </a:lnTo>
                  <a:lnTo>
                    <a:pt x="1994916" y="304800"/>
                  </a:lnTo>
                  <a:close/>
                </a:path>
                <a:path w="2010410" h="334009">
                  <a:moveTo>
                    <a:pt x="1994916" y="333756"/>
                  </a:moveTo>
                  <a:lnTo>
                    <a:pt x="1994916" y="304800"/>
                  </a:lnTo>
                  <a:lnTo>
                    <a:pt x="1981200" y="318516"/>
                  </a:lnTo>
                  <a:lnTo>
                    <a:pt x="1981200" y="333756"/>
                  </a:lnTo>
                  <a:lnTo>
                    <a:pt x="1994916" y="333756"/>
                  </a:lnTo>
                  <a:close/>
                </a:path>
              </a:pathLst>
            </a:custGeom>
            <a:solidFill>
              <a:srgbClr val="0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05212" y="695960"/>
            <a:ext cx="8452485" cy="33629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80"/>
              </a:spcBef>
            </a:pP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LASER</a:t>
            </a:r>
            <a:r>
              <a:rPr sz="180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stands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for ‘</a:t>
            </a:r>
            <a:r>
              <a:rPr sz="1800" b="1" i="1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ight</a:t>
            </a:r>
            <a:r>
              <a:rPr sz="1800" b="1" i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mplification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 by</a:t>
            </a:r>
            <a:r>
              <a:rPr sz="1800" b="1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timulated</a:t>
            </a:r>
            <a:r>
              <a:rPr sz="1800" b="1" i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mission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 of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adiation’</a:t>
            </a:r>
            <a:endParaRPr sz="18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solidFill>
                  <a:srgbClr val="CC00FF"/>
                </a:solidFill>
                <a:latin typeface="Arial"/>
                <a:cs typeface="Arial"/>
              </a:rPr>
              <a:t>Laser </a:t>
            </a:r>
            <a:r>
              <a:rPr sz="1800" b="1" dirty="0">
                <a:solidFill>
                  <a:srgbClr val="CC00FF"/>
                </a:solidFill>
                <a:latin typeface="Arial"/>
                <a:cs typeface="Arial"/>
              </a:rPr>
              <a:t>is a </a:t>
            </a:r>
            <a:r>
              <a:rPr sz="1800" b="1" spc="-5" dirty="0">
                <a:solidFill>
                  <a:srgbClr val="CC00FF"/>
                </a:solidFill>
                <a:latin typeface="Arial"/>
                <a:cs typeface="Arial"/>
              </a:rPr>
              <a:t>very intense, concentrated, highly parallel and monochromatic </a:t>
            </a:r>
            <a:r>
              <a:rPr sz="1800" b="1" dirty="0">
                <a:solidFill>
                  <a:srgbClr val="CC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FF"/>
                </a:solidFill>
                <a:latin typeface="Arial"/>
                <a:cs typeface="Arial"/>
              </a:rPr>
              <a:t>beam</a:t>
            </a:r>
            <a:r>
              <a:rPr sz="1800" b="1" spc="-20" dirty="0">
                <a:solidFill>
                  <a:srgbClr val="CC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FF"/>
                </a:solidFill>
                <a:latin typeface="Arial"/>
                <a:cs typeface="Arial"/>
              </a:rPr>
              <a:t>of light.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Coherence</a:t>
            </a:r>
            <a:r>
              <a:rPr sz="1800" b="1" spc="-10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is</a:t>
            </a:r>
            <a:r>
              <a:rPr sz="1800" b="1" spc="-15" dirty="0">
                <a:solidFill>
                  <a:srgbClr val="0065FF"/>
                </a:solidFill>
                <a:latin typeface="Arial"/>
                <a:cs typeface="Arial"/>
              </a:rPr>
              <a:t> very</a:t>
            </a:r>
            <a:r>
              <a:rPr sz="1800" b="1" spc="3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important property 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of</a:t>
            </a:r>
            <a:r>
              <a:rPr sz="1800" b="1" spc="-10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0065FF"/>
                </a:solidFill>
                <a:latin typeface="Arial"/>
                <a:cs typeface="Arial"/>
              </a:rPr>
              <a:t>Laser.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190"/>
              </a:spcBef>
            </a:pPr>
            <a:r>
              <a:rPr sz="2000" b="1" u="heavy" spc="-5" dirty="0">
                <a:solidFill>
                  <a:srgbClr val="007F00"/>
                </a:solidFill>
                <a:uFill>
                  <a:solidFill>
                    <a:srgbClr val="007F00"/>
                  </a:solidFill>
                </a:uFill>
                <a:latin typeface="Arial"/>
                <a:cs typeface="Arial"/>
              </a:rPr>
              <a:t>Incoherent</a:t>
            </a:r>
            <a:r>
              <a:rPr sz="2000" b="1" u="heavy" spc="-55" dirty="0">
                <a:solidFill>
                  <a:srgbClr val="007F00"/>
                </a:solidFill>
                <a:uFill>
                  <a:solidFill>
                    <a:srgbClr val="007F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007F00"/>
                </a:solidFill>
                <a:uFill>
                  <a:solidFill>
                    <a:srgbClr val="007F00"/>
                  </a:solidFill>
                </a:uFill>
                <a:latin typeface="Arial"/>
                <a:cs typeface="Arial"/>
              </a:rPr>
              <a:t>Light: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090"/>
              </a:spcBef>
            </a:pP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The</a:t>
            </a:r>
            <a:r>
              <a:rPr sz="1800" b="1" spc="5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light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emitted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from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 the</a:t>
            </a:r>
            <a:r>
              <a:rPr sz="1800" b="1" spc="5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Sun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 or</a:t>
            </a:r>
            <a:r>
              <a:rPr sz="1800" b="1" spc="5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other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ordinary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light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sources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such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as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tungsten </a:t>
            </a:r>
            <a:r>
              <a:rPr sz="1800" b="1" spc="-10" dirty="0">
                <a:solidFill>
                  <a:srgbClr val="FF6500"/>
                </a:solidFill>
                <a:latin typeface="Arial"/>
                <a:cs typeface="Arial"/>
              </a:rPr>
              <a:t>filament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and fluorescent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tube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lights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is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spread </a:t>
            </a:r>
            <a:r>
              <a:rPr sz="1800" b="1" spc="-10" dirty="0">
                <a:solidFill>
                  <a:srgbClr val="FF6500"/>
                </a:solidFill>
                <a:latin typeface="Arial"/>
                <a:cs typeface="Arial"/>
              </a:rPr>
              <a:t>over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a </a:t>
            </a:r>
            <a:r>
              <a:rPr sz="1800" b="1" spc="5" dirty="0">
                <a:solidFill>
                  <a:srgbClr val="FF6500"/>
                </a:solidFill>
                <a:latin typeface="Arial"/>
                <a:cs typeface="Arial"/>
              </a:rPr>
              <a:t>wide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range </a:t>
            </a:r>
            <a:r>
              <a:rPr sz="1800" b="1" dirty="0">
                <a:solidFill>
                  <a:srgbClr val="FF6500"/>
                </a:solidFill>
                <a:latin typeface="Arial"/>
                <a:cs typeface="Arial"/>
              </a:rPr>
              <a:t>of </a:t>
            </a:r>
            <a:r>
              <a:rPr sz="1800" b="1" spc="5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frequencies.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solidFill>
                  <a:srgbClr val="6500FF"/>
                </a:solidFill>
                <a:latin typeface="Arial"/>
                <a:cs typeface="Arial"/>
              </a:rPr>
              <a:t>For</a:t>
            </a:r>
            <a:r>
              <a:rPr sz="1800" b="1" spc="140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example:</a:t>
            </a:r>
            <a:r>
              <a:rPr sz="1800" b="1" spc="150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Sunlight</a:t>
            </a:r>
            <a:r>
              <a:rPr sz="1800" b="1" spc="135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500FF"/>
                </a:solidFill>
                <a:latin typeface="Arial"/>
                <a:cs typeface="Arial"/>
              </a:rPr>
              <a:t>is</a:t>
            </a:r>
            <a:r>
              <a:rPr sz="1800" b="1" spc="145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spread</a:t>
            </a:r>
            <a:r>
              <a:rPr sz="1800" b="1" spc="155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over</a:t>
            </a:r>
            <a:r>
              <a:rPr sz="1800" b="1" spc="140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Infra</a:t>
            </a:r>
            <a:r>
              <a:rPr sz="1800" b="1" spc="145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Red,</a:t>
            </a:r>
            <a:r>
              <a:rPr sz="1800" b="1" spc="155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6500FF"/>
                </a:solidFill>
                <a:latin typeface="Arial"/>
                <a:cs typeface="Arial"/>
              </a:rPr>
              <a:t>Visible</a:t>
            </a:r>
            <a:r>
              <a:rPr sz="1800" b="1" spc="130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light</a:t>
            </a:r>
            <a:r>
              <a:rPr sz="1800" b="1" spc="150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and</a:t>
            </a:r>
            <a:r>
              <a:rPr sz="1800" b="1" spc="155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Ultra</a:t>
            </a:r>
            <a:r>
              <a:rPr sz="1800" b="1" spc="140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6500FF"/>
                </a:solidFill>
                <a:latin typeface="Arial"/>
                <a:cs typeface="Arial"/>
              </a:rPr>
              <a:t>Violet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5212" y="4033518"/>
            <a:ext cx="8452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8100" algn="l"/>
              </a:tabLst>
            </a:pP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spectrum.	</a:t>
            </a:r>
            <a:r>
              <a:rPr sz="1800" b="1" dirty="0">
                <a:solidFill>
                  <a:srgbClr val="6500FF"/>
                </a:solidFill>
                <a:latin typeface="Arial"/>
                <a:cs typeface="Arial"/>
              </a:rPr>
              <a:t>So,</a:t>
            </a:r>
            <a:r>
              <a:rPr sz="1800" b="1" spc="305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500FF"/>
                </a:solidFill>
                <a:latin typeface="Arial"/>
                <a:cs typeface="Arial"/>
              </a:rPr>
              <a:t>the</a:t>
            </a:r>
            <a:r>
              <a:rPr sz="1800" b="1" spc="300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amount</a:t>
            </a:r>
            <a:r>
              <a:rPr sz="1800" b="1" spc="300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500FF"/>
                </a:solidFill>
                <a:latin typeface="Arial"/>
                <a:cs typeface="Arial"/>
              </a:rPr>
              <a:t>of</a:t>
            </a:r>
            <a:r>
              <a:rPr sz="1800" b="1" spc="305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energy</a:t>
            </a:r>
            <a:r>
              <a:rPr sz="1800" b="1" spc="295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available</a:t>
            </a:r>
            <a:r>
              <a:rPr sz="1800" b="1" spc="300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at</a:t>
            </a:r>
            <a:r>
              <a:rPr sz="1800" b="1" spc="315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500FF"/>
                </a:solidFill>
                <a:latin typeface="Arial"/>
                <a:cs typeface="Arial"/>
              </a:rPr>
              <a:t>a</a:t>
            </a:r>
            <a:r>
              <a:rPr sz="1800" b="1" spc="315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particular</a:t>
            </a:r>
            <a:r>
              <a:rPr sz="1800" b="1" spc="295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frequency</a:t>
            </a:r>
            <a:r>
              <a:rPr sz="1800" b="1" spc="290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500FF"/>
                </a:solidFill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5212" y="4170678"/>
            <a:ext cx="8453755" cy="15341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spc="-15" dirty="0">
                <a:solidFill>
                  <a:srgbClr val="6500FF"/>
                </a:solidFill>
                <a:latin typeface="Arial"/>
                <a:cs typeface="Arial"/>
              </a:rPr>
              <a:t>very</a:t>
            </a:r>
            <a:r>
              <a:rPr sz="1800" b="1" spc="30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less</a:t>
            </a:r>
            <a:r>
              <a:rPr sz="1800" b="1" spc="-10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and</a:t>
            </a:r>
            <a:r>
              <a:rPr sz="1800" b="1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hence</a:t>
            </a:r>
            <a:r>
              <a:rPr sz="1800" b="1" spc="-10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less</a:t>
            </a:r>
            <a:r>
              <a:rPr sz="1800" b="1" spc="-10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intense.</a:t>
            </a:r>
            <a:endParaRPr sz="1800">
              <a:latin typeface="Arial"/>
              <a:cs typeface="Arial"/>
            </a:endParaRPr>
          </a:p>
          <a:p>
            <a:pPr marL="12700" marR="5715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Such</a:t>
            </a:r>
            <a:r>
              <a:rPr sz="1800" b="1" spc="47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light</a:t>
            </a:r>
            <a:r>
              <a:rPr sz="1800" b="1" spc="46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is</a:t>
            </a:r>
            <a:r>
              <a:rPr sz="1800" b="1" spc="459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irregular</a:t>
            </a:r>
            <a:r>
              <a:rPr sz="1800" b="1" spc="47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and</a:t>
            </a:r>
            <a:r>
              <a:rPr sz="1800" b="1" spc="48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mixed</a:t>
            </a:r>
            <a:r>
              <a:rPr sz="1800" b="1" spc="46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of</a:t>
            </a:r>
            <a:r>
              <a:rPr sz="1800" b="1" spc="47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different</a:t>
            </a:r>
            <a:r>
              <a:rPr sz="1800" b="1" spc="47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frequencies,</a:t>
            </a:r>
            <a:r>
              <a:rPr sz="1800" b="1" spc="48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directions</a:t>
            </a:r>
            <a:r>
              <a:rPr sz="1800" b="1" spc="47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and </a:t>
            </a:r>
            <a:r>
              <a:rPr sz="1800" b="1" spc="-484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durations,</a:t>
            </a:r>
            <a:r>
              <a:rPr sz="1800" b="1" spc="-2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and 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is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 incoherent.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Incoherent</a:t>
            </a:r>
            <a:r>
              <a:rPr sz="1800" b="1" spc="16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light</a:t>
            </a:r>
            <a:r>
              <a:rPr sz="1800" b="1" spc="16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is</a:t>
            </a:r>
            <a:r>
              <a:rPr sz="1800" b="1" spc="15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due</a:t>
            </a:r>
            <a:r>
              <a:rPr sz="1800" b="1" spc="16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to</a:t>
            </a:r>
            <a:r>
              <a:rPr sz="1800" b="1" spc="16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spontaneous</a:t>
            </a:r>
            <a:r>
              <a:rPr sz="1800" b="1" spc="15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and</a:t>
            </a:r>
            <a:r>
              <a:rPr sz="1800" b="1" spc="16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random</a:t>
            </a:r>
            <a:r>
              <a:rPr sz="1800" b="1" spc="15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emission</a:t>
            </a:r>
            <a:r>
              <a:rPr sz="1800" b="1" spc="16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of</a:t>
            </a:r>
            <a:r>
              <a:rPr sz="1800" b="1" spc="16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photons</a:t>
            </a:r>
            <a:r>
              <a:rPr sz="1800" b="1" spc="15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by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5212" y="5679437"/>
            <a:ext cx="8453120" cy="1029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228340" algn="l"/>
              </a:tabLst>
            </a:pP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the</a:t>
            </a:r>
            <a:r>
              <a:rPr sz="1800" b="1" spc="30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atoms</a:t>
            </a:r>
            <a:r>
              <a:rPr sz="1800" b="1" spc="30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in</a:t>
            </a:r>
            <a:r>
              <a:rPr sz="1800" b="1" spc="31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excited</a:t>
            </a:r>
            <a:r>
              <a:rPr sz="1800" b="1" spc="31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state.	These</a:t>
            </a:r>
            <a:r>
              <a:rPr sz="1800" b="1" spc="29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photons</a:t>
            </a:r>
            <a:r>
              <a:rPr sz="1800" b="1" spc="27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will</a:t>
            </a:r>
            <a:r>
              <a:rPr sz="1800" b="1" spc="30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not</a:t>
            </a:r>
            <a:r>
              <a:rPr sz="1800" b="1" spc="28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be</a:t>
            </a:r>
            <a:r>
              <a:rPr sz="1800" b="1" spc="29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in</a:t>
            </a:r>
            <a:r>
              <a:rPr sz="1800" b="1" spc="30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phase</a:t>
            </a:r>
            <a:r>
              <a:rPr sz="1800" b="1" spc="29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with</a:t>
            </a:r>
            <a:r>
              <a:rPr sz="1800" b="1" spc="30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each </a:t>
            </a:r>
            <a:r>
              <a:rPr sz="1800" b="1" spc="-484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CC3200"/>
                </a:solidFill>
                <a:latin typeface="Arial"/>
                <a:cs typeface="Arial"/>
              </a:rPr>
              <a:t>other.</a:t>
            </a:r>
            <a:endParaRPr sz="1800">
              <a:latin typeface="Arial"/>
              <a:cs typeface="Arial"/>
            </a:endParaRPr>
          </a:p>
          <a:p>
            <a:pPr marR="850265" algn="r">
              <a:lnSpc>
                <a:spcPct val="100000"/>
              </a:lnSpc>
              <a:spcBef>
                <a:spcPts val="1425"/>
              </a:spcBef>
            </a:pPr>
            <a:r>
              <a:rPr sz="1800" b="1" spc="-5" dirty="0">
                <a:solidFill>
                  <a:srgbClr val="007F00"/>
                </a:solidFill>
                <a:latin typeface="Arial"/>
                <a:cs typeface="Arial"/>
              </a:rPr>
              <a:t>Incoherent</a:t>
            </a:r>
            <a:r>
              <a:rPr sz="1800" b="1" spc="-5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7F00"/>
                </a:solidFill>
                <a:latin typeface="Arial"/>
                <a:cs typeface="Arial"/>
              </a:rPr>
              <a:t>Light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536" y="574039"/>
            <a:ext cx="35572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solidFill>
                  <a:srgbClr val="00B04F"/>
                </a:solidFill>
                <a:latin typeface="Times New Roman"/>
                <a:cs typeface="Times New Roman"/>
              </a:rPr>
              <a:t>Different</a:t>
            </a:r>
            <a:r>
              <a:rPr sz="4000" b="1" spc="-35" dirty="0">
                <a:solidFill>
                  <a:srgbClr val="00B04F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00B04F"/>
                </a:solidFill>
                <a:latin typeface="Times New Roman"/>
                <a:cs typeface="Times New Roman"/>
              </a:rPr>
              <a:t>Lasers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2812" y="1188211"/>
            <a:ext cx="8634095" cy="56752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Classification</a:t>
            </a:r>
            <a:r>
              <a:rPr sz="2800" b="1" spc="-40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in</a:t>
            </a:r>
            <a:r>
              <a:rPr sz="2800" b="1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number</a:t>
            </a:r>
            <a:r>
              <a:rPr sz="2800" b="1" spc="-35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CC00FF"/>
                </a:solidFill>
                <a:latin typeface="Times New Roman"/>
                <a:cs typeface="Times New Roman"/>
              </a:rPr>
              <a:t>of</a:t>
            </a:r>
            <a:r>
              <a:rPr sz="28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CC00FF"/>
                </a:solidFill>
                <a:latin typeface="Times New Roman"/>
                <a:cs typeface="Times New Roman"/>
              </a:rPr>
              <a:t>ways:</a:t>
            </a:r>
            <a:endParaRPr sz="2800" dirty="0">
              <a:latin typeface="Times New Roman"/>
              <a:cs typeface="Times New Roman"/>
            </a:endParaRPr>
          </a:p>
          <a:p>
            <a:pPr marL="756285" marR="5080" indent="-744220">
              <a:lnSpc>
                <a:spcPct val="100000"/>
              </a:lnSpc>
              <a:buAutoNum type="arabicPeriod"/>
              <a:tabLst>
                <a:tab pos="756285" algn="l"/>
                <a:tab pos="756920" algn="l"/>
              </a:tabLst>
            </a:pPr>
            <a:r>
              <a:rPr sz="2800" b="1" spc="-5" dirty="0">
                <a:solidFill>
                  <a:srgbClr val="151544"/>
                </a:solidFill>
                <a:latin typeface="Times New Roman"/>
                <a:cs typeface="Times New Roman"/>
              </a:rPr>
              <a:t>According to the state </a:t>
            </a:r>
            <a:r>
              <a:rPr sz="2800" b="1" dirty="0">
                <a:solidFill>
                  <a:srgbClr val="151544"/>
                </a:solidFill>
                <a:latin typeface="Times New Roman"/>
                <a:cs typeface="Times New Roman"/>
              </a:rPr>
              <a:t>of </a:t>
            </a:r>
            <a:r>
              <a:rPr sz="2800" b="1" spc="-5" dirty="0">
                <a:solidFill>
                  <a:srgbClr val="151544"/>
                </a:solidFill>
                <a:latin typeface="Times New Roman"/>
                <a:cs typeface="Times New Roman"/>
              </a:rPr>
              <a:t>laser medium: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Gas, Liquid </a:t>
            </a:r>
            <a:r>
              <a:rPr sz="2800" b="1" spc="-6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Solid </a:t>
            </a:r>
            <a:r>
              <a:rPr sz="2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Laser.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2900" dirty="0">
              <a:latin typeface="Times New Roman"/>
              <a:cs typeface="Times New Roman"/>
            </a:endParaRPr>
          </a:p>
          <a:p>
            <a:pPr marL="756285" marR="628650" indent="-744220">
              <a:lnSpc>
                <a:spcPct val="100000"/>
              </a:lnSpc>
              <a:buClr>
                <a:srgbClr val="151544"/>
              </a:buClr>
              <a:buFont typeface="Times New Roman"/>
              <a:buAutoNum type="arabicPeriod"/>
              <a:tabLst>
                <a:tab pos="822960" algn="l"/>
                <a:tab pos="823594" algn="l"/>
              </a:tabLst>
            </a:pPr>
            <a:r>
              <a:rPr dirty="0"/>
              <a:t>	</a:t>
            </a:r>
            <a:r>
              <a:rPr sz="2800" b="1" spc="-5" dirty="0">
                <a:solidFill>
                  <a:srgbClr val="151544"/>
                </a:solidFill>
                <a:latin typeface="Times New Roman"/>
                <a:cs typeface="Times New Roman"/>
              </a:rPr>
              <a:t>According</a:t>
            </a:r>
            <a:r>
              <a:rPr sz="2800" b="1" dirty="0">
                <a:solidFill>
                  <a:srgbClr val="151544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151544"/>
                </a:solidFill>
                <a:latin typeface="Times New Roman"/>
                <a:cs typeface="Times New Roman"/>
              </a:rPr>
              <a:t>to the </a:t>
            </a:r>
            <a:r>
              <a:rPr sz="2800" b="1" dirty="0">
                <a:solidFill>
                  <a:srgbClr val="151544"/>
                </a:solidFill>
                <a:latin typeface="Times New Roman"/>
                <a:cs typeface="Times New Roman"/>
              </a:rPr>
              <a:t>type</a:t>
            </a:r>
            <a:r>
              <a:rPr sz="2800" b="1" spc="-5" dirty="0">
                <a:solidFill>
                  <a:srgbClr val="151544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151544"/>
                </a:solidFill>
                <a:latin typeface="Times New Roman"/>
                <a:cs typeface="Times New Roman"/>
              </a:rPr>
              <a:t>of</a:t>
            </a:r>
            <a:r>
              <a:rPr sz="2800" b="1" spc="-5" dirty="0">
                <a:solidFill>
                  <a:srgbClr val="151544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151544"/>
                </a:solidFill>
                <a:latin typeface="Times New Roman"/>
                <a:cs typeface="Times New Roman"/>
              </a:rPr>
              <a:t>pumping:</a:t>
            </a:r>
            <a:r>
              <a:rPr sz="2800" b="1" spc="5" dirty="0">
                <a:solidFill>
                  <a:srgbClr val="151544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Flash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light, 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Chemical</a:t>
            </a:r>
            <a:r>
              <a:rPr sz="28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Action,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8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Electric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Discharge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Lasers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2900" dirty="0">
              <a:latin typeface="Times New Roman"/>
              <a:cs typeface="Times New Roman"/>
            </a:endParaRPr>
          </a:p>
          <a:p>
            <a:pPr marL="756285" marR="579755" indent="-744220">
              <a:lnSpc>
                <a:spcPct val="100000"/>
              </a:lnSpc>
              <a:buAutoNum type="arabicPeriod"/>
              <a:tabLst>
                <a:tab pos="756285" algn="l"/>
                <a:tab pos="756920" algn="l"/>
              </a:tabLst>
            </a:pPr>
            <a:r>
              <a:rPr sz="2800" b="1" spc="-5" dirty="0">
                <a:solidFill>
                  <a:srgbClr val="151544"/>
                </a:solidFill>
                <a:latin typeface="Times New Roman"/>
                <a:cs typeface="Times New Roman"/>
              </a:rPr>
              <a:t>According to the </a:t>
            </a:r>
            <a:r>
              <a:rPr sz="2800" b="1" spc="-10" dirty="0">
                <a:solidFill>
                  <a:srgbClr val="151544"/>
                </a:solidFill>
                <a:latin typeface="Times New Roman"/>
                <a:cs typeface="Times New Roman"/>
              </a:rPr>
              <a:t>nature</a:t>
            </a:r>
            <a:r>
              <a:rPr sz="2800" b="1" spc="-15" dirty="0">
                <a:solidFill>
                  <a:srgbClr val="151544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151544"/>
                </a:solidFill>
                <a:latin typeface="Times New Roman"/>
                <a:cs typeface="Times New Roman"/>
              </a:rPr>
              <a:t>of</a:t>
            </a:r>
            <a:r>
              <a:rPr sz="2800" b="1" spc="-5" dirty="0">
                <a:solidFill>
                  <a:srgbClr val="151544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151544"/>
                </a:solidFill>
                <a:latin typeface="Times New Roman"/>
                <a:cs typeface="Times New Roman"/>
              </a:rPr>
              <a:t>output:</a:t>
            </a:r>
            <a:r>
              <a:rPr sz="2800" b="1" spc="5" dirty="0">
                <a:solidFill>
                  <a:srgbClr val="151544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Pulsed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(P)</a:t>
            </a:r>
            <a:r>
              <a:rPr sz="28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sz="2800" b="1" spc="-6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Continuous</a:t>
            </a:r>
            <a:r>
              <a:rPr sz="28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Wave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(CW)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Lasers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2900" dirty="0">
              <a:latin typeface="Times New Roman"/>
              <a:cs typeface="Times New Roman"/>
            </a:endParaRPr>
          </a:p>
          <a:p>
            <a:pPr marL="756285" marR="210820" indent="-744220">
              <a:lnSpc>
                <a:spcPct val="100000"/>
              </a:lnSpc>
              <a:buAutoNum type="arabicPeriod"/>
              <a:tabLst>
                <a:tab pos="756285" algn="l"/>
                <a:tab pos="756920" algn="l"/>
              </a:tabLst>
            </a:pPr>
            <a:r>
              <a:rPr sz="2800" b="1" spc="-5" dirty="0">
                <a:solidFill>
                  <a:srgbClr val="151544"/>
                </a:solidFill>
                <a:latin typeface="Times New Roman"/>
                <a:cs typeface="Times New Roman"/>
              </a:rPr>
              <a:t>Classification</a:t>
            </a:r>
            <a:r>
              <a:rPr sz="2800" b="1" spc="-35" dirty="0">
                <a:solidFill>
                  <a:srgbClr val="151544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151544"/>
                </a:solidFill>
                <a:latin typeface="Times New Roman"/>
                <a:cs typeface="Times New Roman"/>
              </a:rPr>
              <a:t>on </a:t>
            </a:r>
            <a:r>
              <a:rPr sz="2800" b="1" spc="-5" dirty="0">
                <a:solidFill>
                  <a:srgbClr val="151544"/>
                </a:solidFill>
                <a:latin typeface="Times New Roman"/>
                <a:cs typeface="Times New Roman"/>
              </a:rPr>
              <a:t>the</a:t>
            </a:r>
            <a:r>
              <a:rPr sz="2800" b="1" spc="5" dirty="0">
                <a:solidFill>
                  <a:srgbClr val="151544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151544"/>
                </a:solidFill>
                <a:latin typeface="Times New Roman"/>
                <a:cs typeface="Times New Roman"/>
              </a:rPr>
              <a:t>basis</a:t>
            </a:r>
            <a:r>
              <a:rPr sz="2800" b="1" spc="-15" dirty="0">
                <a:solidFill>
                  <a:srgbClr val="151544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151544"/>
                </a:solidFill>
                <a:latin typeface="Times New Roman"/>
                <a:cs typeface="Times New Roman"/>
              </a:rPr>
              <a:t>of</a:t>
            </a:r>
            <a:r>
              <a:rPr sz="2800" b="1" spc="5" dirty="0">
                <a:solidFill>
                  <a:srgbClr val="151544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151544"/>
                </a:solidFill>
                <a:latin typeface="Times New Roman"/>
                <a:cs typeface="Times New Roman"/>
              </a:rPr>
              <a:t>Spectral</a:t>
            </a:r>
            <a:r>
              <a:rPr sz="2800" b="1" spc="10" dirty="0">
                <a:solidFill>
                  <a:srgbClr val="151544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151544"/>
                </a:solidFill>
                <a:latin typeface="Times New Roman"/>
                <a:cs typeface="Times New Roman"/>
              </a:rPr>
              <a:t>region </a:t>
            </a:r>
            <a:r>
              <a:rPr sz="2800" b="1" dirty="0">
                <a:solidFill>
                  <a:srgbClr val="151544"/>
                </a:solidFill>
                <a:latin typeface="Times New Roman"/>
                <a:cs typeface="Times New Roman"/>
              </a:rPr>
              <a:t>of</a:t>
            </a:r>
            <a:r>
              <a:rPr sz="2800" b="1" spc="15" dirty="0">
                <a:solidFill>
                  <a:srgbClr val="151544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151544"/>
                </a:solidFill>
                <a:latin typeface="Times New Roman"/>
                <a:cs typeface="Times New Roman"/>
              </a:rPr>
              <a:t>the </a:t>
            </a:r>
            <a:r>
              <a:rPr sz="2800" b="1" spc="-685" dirty="0">
                <a:solidFill>
                  <a:srgbClr val="151544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151544"/>
                </a:solidFill>
                <a:latin typeface="Times New Roman"/>
                <a:cs typeface="Times New Roman"/>
              </a:rPr>
              <a:t>light:</a:t>
            </a:r>
            <a:r>
              <a:rPr sz="2800" b="1" spc="-20" dirty="0">
                <a:solidFill>
                  <a:srgbClr val="151544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Ultra-Violet,</a:t>
            </a:r>
            <a:r>
              <a:rPr sz="2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Visible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8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Infra-Red</a:t>
            </a:r>
            <a:r>
              <a:rPr sz="28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Lasers.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10216" y="1965451"/>
            <a:ext cx="5166995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159" indent="-50609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18795" algn="l"/>
              </a:tabLst>
            </a:pPr>
            <a:r>
              <a:rPr sz="4000" b="1" spc="-10" dirty="0">
                <a:latin typeface="Times New Roman"/>
                <a:cs typeface="Times New Roman"/>
              </a:rPr>
              <a:t>Ruby</a:t>
            </a:r>
            <a:r>
              <a:rPr sz="4000" b="1" spc="-45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Laser</a:t>
            </a:r>
            <a:endParaRPr sz="4000">
              <a:latin typeface="Times New Roman"/>
              <a:cs typeface="Times New Roman"/>
            </a:endParaRPr>
          </a:p>
          <a:p>
            <a:pPr marL="518159" indent="-506095">
              <a:lnSpc>
                <a:spcPct val="100000"/>
              </a:lnSpc>
              <a:buAutoNum type="arabicPeriod"/>
              <a:tabLst>
                <a:tab pos="518795" algn="l"/>
              </a:tabLst>
            </a:pPr>
            <a:r>
              <a:rPr sz="40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He-Ne</a:t>
            </a:r>
            <a:r>
              <a:rPr sz="400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C00000"/>
                </a:solidFill>
                <a:latin typeface="Times New Roman"/>
                <a:cs typeface="Times New Roman"/>
              </a:rPr>
              <a:t>laser</a:t>
            </a:r>
            <a:endParaRPr sz="4000">
              <a:latin typeface="Times New Roman"/>
              <a:cs typeface="Times New Roman"/>
            </a:endParaRPr>
          </a:p>
          <a:p>
            <a:pPr marL="518159" marR="5080" indent="-506095">
              <a:lnSpc>
                <a:spcPct val="100000"/>
              </a:lnSpc>
              <a:buAutoNum type="arabicPeriod"/>
              <a:tabLst>
                <a:tab pos="518795" algn="l"/>
              </a:tabLst>
            </a:pPr>
            <a:r>
              <a:rPr sz="40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Semiconductor</a:t>
            </a:r>
            <a:r>
              <a:rPr sz="4000" b="1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Laser </a:t>
            </a:r>
            <a:r>
              <a:rPr sz="4000" b="1" spc="-9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(Diode</a:t>
            </a:r>
            <a:r>
              <a:rPr sz="4000" b="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Laser)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9980" y="1048003"/>
            <a:ext cx="2322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Ruby</a:t>
            </a:r>
            <a:r>
              <a:rPr sz="3600" b="1" spc="-10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Laser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112" y="1598167"/>
            <a:ext cx="8776335" cy="5435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72745" indent="-34798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72745" algn="l"/>
                <a:tab pos="373380" algn="l"/>
              </a:tabLst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3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first</a:t>
            </a:r>
            <a:r>
              <a:rPr sz="30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laser</a:t>
            </a:r>
            <a:r>
              <a:rPr sz="30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was</a:t>
            </a:r>
            <a:r>
              <a:rPr sz="30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created</a:t>
            </a:r>
            <a:r>
              <a:rPr sz="30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in</a:t>
            </a: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 1961 by</a:t>
            </a:r>
            <a:r>
              <a:rPr sz="3000" b="1" spc="-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00" b="1" spc="-114" dirty="0">
                <a:solidFill>
                  <a:srgbClr val="C00000"/>
                </a:solidFill>
                <a:latin typeface="Times New Roman"/>
                <a:cs typeface="Times New Roman"/>
              </a:rPr>
              <a:t>T.</a:t>
            </a: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Maiman.</a:t>
            </a:r>
            <a:endParaRPr sz="3000">
              <a:latin typeface="Times New Roman"/>
              <a:cs typeface="Times New Roman"/>
            </a:endParaRPr>
          </a:p>
          <a:p>
            <a:pPr marL="372745" marR="737235" indent="-34798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72745" algn="l"/>
                <a:tab pos="373380" algn="l"/>
              </a:tabLst>
            </a:pPr>
            <a:r>
              <a:rPr sz="30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It is solid state laser (solid state laser means the </a:t>
            </a:r>
            <a:r>
              <a:rPr sz="3000" b="1" spc="-7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laser</a:t>
            </a:r>
            <a:r>
              <a:rPr sz="3000" b="1" spc="-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in</a:t>
            </a:r>
            <a:r>
              <a:rPr sz="30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which</a:t>
            </a:r>
            <a:r>
              <a:rPr sz="30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the</a:t>
            </a:r>
            <a:r>
              <a:rPr sz="3000" b="1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active</a:t>
            </a:r>
            <a:r>
              <a:rPr sz="3000" b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medium</a:t>
            </a:r>
            <a:r>
              <a:rPr sz="3000" b="1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is</a:t>
            </a:r>
            <a:r>
              <a:rPr sz="3000" b="1" spc="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solid)</a:t>
            </a:r>
            <a:endParaRPr sz="3000">
              <a:latin typeface="Times New Roman"/>
              <a:cs typeface="Times New Roman"/>
            </a:endParaRPr>
          </a:p>
          <a:p>
            <a:pPr marL="372745" marR="1472565" indent="-34798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72745" algn="l"/>
                <a:tab pos="373380" algn="l"/>
              </a:tabLst>
            </a:pPr>
            <a:r>
              <a:rPr sz="30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He used </a:t>
            </a:r>
            <a:r>
              <a:rPr sz="3000" b="1" dirty="0">
                <a:solidFill>
                  <a:srgbClr val="CC00FF"/>
                </a:solidFill>
                <a:latin typeface="Times New Roman"/>
                <a:cs typeface="Times New Roman"/>
              </a:rPr>
              <a:t>a </a:t>
            </a:r>
            <a:r>
              <a:rPr sz="3000" b="1" spc="-20" dirty="0">
                <a:solidFill>
                  <a:srgbClr val="CC00FF"/>
                </a:solidFill>
                <a:latin typeface="Times New Roman"/>
                <a:cs typeface="Times New Roman"/>
              </a:rPr>
              <a:t>rod </a:t>
            </a:r>
            <a:r>
              <a:rPr sz="3000" b="1" dirty="0">
                <a:solidFill>
                  <a:srgbClr val="CC00FF"/>
                </a:solidFill>
                <a:latin typeface="Times New Roman"/>
                <a:cs typeface="Times New Roman"/>
              </a:rPr>
              <a:t>of ruby as </a:t>
            </a:r>
            <a:r>
              <a:rPr sz="30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the active (lasing) </a:t>
            </a:r>
            <a:r>
              <a:rPr sz="3000" b="1" spc="-735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medium.</a:t>
            </a:r>
            <a:endParaRPr sz="3000">
              <a:latin typeface="Times New Roman"/>
              <a:cs typeface="Times New Roman"/>
            </a:endParaRPr>
          </a:p>
          <a:p>
            <a:pPr marL="372745" marR="17780" indent="-34798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72745" algn="l"/>
                <a:tab pos="373380" algn="l"/>
              </a:tabLst>
            </a:pPr>
            <a:r>
              <a:rPr sz="3000" b="1" dirty="0">
                <a:solidFill>
                  <a:srgbClr val="007F7F"/>
                </a:solidFill>
                <a:latin typeface="Times New Roman"/>
                <a:cs typeface="Times New Roman"/>
              </a:rPr>
              <a:t>Ruby </a:t>
            </a:r>
            <a:r>
              <a:rPr sz="3000" b="1" spc="-5" dirty="0">
                <a:solidFill>
                  <a:srgbClr val="007F7F"/>
                </a:solidFill>
                <a:latin typeface="Times New Roman"/>
                <a:cs typeface="Times New Roman"/>
              </a:rPr>
              <a:t>is basically Aluminum Oxide (Al</a:t>
            </a:r>
            <a:r>
              <a:rPr sz="3000" b="1" spc="-7" baseline="-20833" dirty="0">
                <a:solidFill>
                  <a:srgbClr val="007F7F"/>
                </a:solidFill>
                <a:latin typeface="Times New Roman"/>
                <a:cs typeface="Times New Roman"/>
              </a:rPr>
              <a:t>2</a:t>
            </a:r>
            <a:r>
              <a:rPr sz="3000" b="1" spc="-5" dirty="0">
                <a:solidFill>
                  <a:srgbClr val="007F7F"/>
                </a:solidFill>
                <a:latin typeface="Times New Roman"/>
                <a:cs typeface="Times New Roman"/>
              </a:rPr>
              <a:t>O</a:t>
            </a:r>
            <a:r>
              <a:rPr sz="3000" b="1" spc="-7" baseline="-20833" dirty="0">
                <a:solidFill>
                  <a:srgbClr val="007F7F"/>
                </a:solidFill>
                <a:latin typeface="Times New Roman"/>
                <a:cs typeface="Times New Roman"/>
              </a:rPr>
              <a:t>3</a:t>
            </a:r>
            <a:r>
              <a:rPr sz="3000" b="1" spc="-5" dirty="0">
                <a:solidFill>
                  <a:srgbClr val="007F7F"/>
                </a:solidFill>
                <a:latin typeface="Times New Roman"/>
                <a:cs typeface="Times New Roman"/>
              </a:rPr>
              <a:t>) crystal </a:t>
            </a:r>
            <a:r>
              <a:rPr sz="3000" b="1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007F7F"/>
                </a:solidFill>
                <a:latin typeface="Times New Roman"/>
                <a:cs typeface="Times New Roman"/>
              </a:rPr>
              <a:t>in</a:t>
            </a:r>
            <a:r>
              <a:rPr sz="3000" b="1" spc="-15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007F7F"/>
                </a:solidFill>
                <a:latin typeface="Times New Roman"/>
                <a:cs typeface="Times New Roman"/>
              </a:rPr>
              <a:t>which</a:t>
            </a:r>
            <a:r>
              <a:rPr sz="3000" b="1" spc="-10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7F7F"/>
                </a:solidFill>
                <a:latin typeface="Times New Roman"/>
                <a:cs typeface="Times New Roman"/>
              </a:rPr>
              <a:t>a</a:t>
            </a:r>
            <a:r>
              <a:rPr sz="3000" b="1" spc="-15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007F7F"/>
                </a:solidFill>
                <a:latin typeface="Times New Roman"/>
                <a:cs typeface="Times New Roman"/>
              </a:rPr>
              <a:t>small</a:t>
            </a:r>
            <a:r>
              <a:rPr sz="3000" b="1" spc="20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7F7F"/>
                </a:solidFill>
                <a:latin typeface="Times New Roman"/>
                <a:cs typeface="Times New Roman"/>
              </a:rPr>
              <a:t>part</a:t>
            </a:r>
            <a:r>
              <a:rPr sz="3000" b="1" spc="-5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7F7F"/>
                </a:solidFill>
                <a:latin typeface="Times New Roman"/>
                <a:cs typeface="Times New Roman"/>
              </a:rPr>
              <a:t>of</a:t>
            </a:r>
            <a:r>
              <a:rPr sz="3000" b="1" spc="-165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007F7F"/>
                </a:solidFill>
                <a:latin typeface="Times New Roman"/>
                <a:cs typeface="Times New Roman"/>
              </a:rPr>
              <a:t>Aluminum</a:t>
            </a:r>
            <a:r>
              <a:rPr sz="3000" b="1" spc="-15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007F7F"/>
                </a:solidFill>
                <a:latin typeface="Times New Roman"/>
                <a:cs typeface="Times New Roman"/>
              </a:rPr>
              <a:t>(about</a:t>
            </a:r>
            <a:r>
              <a:rPr sz="3000" b="1" spc="-10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7F7F"/>
                </a:solidFill>
                <a:latin typeface="Times New Roman"/>
                <a:cs typeface="Times New Roman"/>
              </a:rPr>
              <a:t>0.05%</a:t>
            </a:r>
            <a:r>
              <a:rPr sz="3000" b="1" spc="-10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007F7F"/>
                </a:solidFill>
                <a:latin typeface="Times New Roman"/>
                <a:cs typeface="Times New Roman"/>
              </a:rPr>
              <a:t>to </a:t>
            </a:r>
            <a:r>
              <a:rPr sz="3000" b="1" spc="-735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7F7F"/>
                </a:solidFill>
                <a:latin typeface="Times New Roman"/>
                <a:cs typeface="Times New Roman"/>
              </a:rPr>
              <a:t>0.1%)</a:t>
            </a:r>
            <a:r>
              <a:rPr sz="3000" b="1" spc="-30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007F7F"/>
                </a:solidFill>
                <a:latin typeface="Times New Roman"/>
                <a:cs typeface="Times New Roman"/>
              </a:rPr>
              <a:t>is</a:t>
            </a:r>
            <a:r>
              <a:rPr sz="3000" b="1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007F7F"/>
                </a:solidFill>
                <a:latin typeface="Times New Roman"/>
                <a:cs typeface="Times New Roman"/>
              </a:rPr>
              <a:t>replaced</a:t>
            </a:r>
            <a:r>
              <a:rPr sz="3000" b="1" spc="15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007F7F"/>
                </a:solidFill>
                <a:latin typeface="Times New Roman"/>
                <a:cs typeface="Times New Roman"/>
              </a:rPr>
              <a:t>with</a:t>
            </a:r>
            <a:r>
              <a:rPr sz="3000" b="1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007F7F"/>
                </a:solidFill>
                <a:latin typeface="Times New Roman"/>
                <a:cs typeface="Times New Roman"/>
              </a:rPr>
              <a:t>ions</a:t>
            </a:r>
            <a:r>
              <a:rPr sz="3000" b="1" spc="-10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7F7F"/>
                </a:solidFill>
                <a:latin typeface="Times New Roman"/>
                <a:cs typeface="Times New Roman"/>
              </a:rPr>
              <a:t>of Cr</a:t>
            </a:r>
            <a:r>
              <a:rPr sz="3000" b="1" baseline="25000" dirty="0">
                <a:solidFill>
                  <a:srgbClr val="007F7F"/>
                </a:solidFill>
                <a:latin typeface="Times New Roman"/>
                <a:cs typeface="Times New Roman"/>
              </a:rPr>
              <a:t>3+</a:t>
            </a:r>
            <a:r>
              <a:rPr sz="3000" b="1" dirty="0">
                <a:solidFill>
                  <a:srgbClr val="007F7F"/>
                </a:solidFill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372745" marR="659130" indent="-34798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72745" algn="l"/>
                <a:tab pos="373380" algn="l"/>
              </a:tabLst>
            </a:pPr>
            <a:r>
              <a:rPr sz="3000" b="1" spc="-10" dirty="0">
                <a:latin typeface="Times New Roman"/>
                <a:cs typeface="Times New Roman"/>
              </a:rPr>
              <a:t>Chromium</a:t>
            </a:r>
            <a:r>
              <a:rPr sz="3000" b="1" spc="-3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atom</a:t>
            </a:r>
            <a:r>
              <a:rPr sz="3000" b="1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play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the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active</a:t>
            </a:r>
            <a:r>
              <a:rPr sz="3000" b="1" spc="30" dirty="0">
                <a:latin typeface="Times New Roman"/>
                <a:cs typeface="Times New Roman"/>
              </a:rPr>
              <a:t> </a:t>
            </a:r>
            <a:r>
              <a:rPr sz="3000" b="1" spc="-15" dirty="0">
                <a:latin typeface="Times New Roman"/>
                <a:cs typeface="Times New Roman"/>
              </a:rPr>
              <a:t>role</a:t>
            </a:r>
            <a:r>
              <a:rPr sz="3000" b="1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for</a:t>
            </a:r>
            <a:r>
              <a:rPr sz="3000" b="1" spc="-4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laser </a:t>
            </a:r>
            <a:r>
              <a:rPr sz="3000" b="1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action </a:t>
            </a:r>
            <a:r>
              <a:rPr sz="3000" b="1" dirty="0">
                <a:latin typeface="Times New Roman"/>
                <a:cs typeface="Times New Roman"/>
              </a:rPr>
              <a:t>and </a:t>
            </a:r>
            <a:r>
              <a:rPr sz="3000" b="1" spc="-5" dirty="0">
                <a:latin typeface="Times New Roman"/>
                <a:cs typeface="Times New Roman"/>
              </a:rPr>
              <a:t>aluminum </a:t>
            </a:r>
            <a:r>
              <a:rPr sz="3000" b="1" dirty="0">
                <a:latin typeface="Times New Roman"/>
                <a:cs typeface="Times New Roman"/>
              </a:rPr>
              <a:t>and oxygen </a:t>
            </a:r>
            <a:r>
              <a:rPr sz="3000" b="1" spc="-5" dirty="0">
                <a:latin typeface="Times New Roman"/>
                <a:cs typeface="Times New Roman"/>
              </a:rPr>
              <a:t>atoms </a:t>
            </a:r>
            <a:r>
              <a:rPr sz="3000" b="1" spc="-15" dirty="0">
                <a:latin typeface="Times New Roman"/>
                <a:cs typeface="Times New Roman"/>
              </a:rPr>
              <a:t>remain </a:t>
            </a:r>
            <a:r>
              <a:rPr sz="3000" b="1" spc="-73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inert </a:t>
            </a:r>
            <a:r>
              <a:rPr sz="3000" b="1" dirty="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017" y="446023"/>
            <a:ext cx="7804784" cy="256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0607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6235" algn="l"/>
              </a:tabLst>
            </a:pP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Chromium</a:t>
            </a:r>
            <a:r>
              <a:rPr sz="26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ions</a:t>
            </a:r>
            <a:r>
              <a:rPr sz="26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have</a:t>
            </a:r>
            <a:r>
              <a:rPr sz="26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absorption</a:t>
            </a:r>
            <a:r>
              <a:rPr sz="26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bands</a:t>
            </a:r>
            <a:r>
              <a:rPr sz="26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the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blue</a:t>
            </a:r>
            <a:r>
              <a:rPr sz="26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600" spc="-6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green</a:t>
            </a:r>
            <a:r>
              <a:rPr sz="26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regions</a:t>
            </a:r>
            <a:endParaRPr sz="26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6235" algn="l"/>
              </a:tabLst>
            </a:pP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Ruby rod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is taken in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the form of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cylindrical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rod 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of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about </a:t>
            </a:r>
            <a:r>
              <a:rPr sz="2600" spc="-640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4cm</a:t>
            </a:r>
            <a:r>
              <a:rPr sz="2600" spc="-30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in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 length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and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1cm</a:t>
            </a:r>
            <a:r>
              <a:rPr sz="2600" spc="-1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in diameter</a:t>
            </a:r>
            <a:endParaRPr sz="2600">
              <a:latin typeface="Times New Roman"/>
              <a:cs typeface="Times New Roman"/>
            </a:endParaRPr>
          </a:p>
          <a:p>
            <a:pPr marL="354965" marR="3429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6235" algn="l"/>
              </a:tabLst>
            </a:pPr>
            <a:r>
              <a:rPr sz="2600" spc="5" dirty="0">
                <a:latin typeface="Times New Roman"/>
                <a:cs typeface="Times New Roman"/>
              </a:rPr>
              <a:t>The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end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faces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ruby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rod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silvered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so</a:t>
            </a:r>
            <a:r>
              <a:rPr sz="2600" dirty="0">
                <a:latin typeface="Times New Roman"/>
                <a:cs typeface="Times New Roman"/>
              </a:rPr>
              <a:t> that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they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form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optical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resonator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5889" y="3549396"/>
            <a:ext cx="4824982" cy="355701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958718" y="2749296"/>
            <a:ext cx="3959860" cy="4381500"/>
            <a:chOff x="5958718" y="2749296"/>
            <a:chExt cx="3959860" cy="43815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8718" y="2749296"/>
              <a:ext cx="3959351" cy="4381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58718" y="3777995"/>
              <a:ext cx="3959351" cy="33527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2562" y="2209800"/>
            <a:ext cx="106680" cy="3048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1682" y="221742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15240">
            <a:solidFill>
              <a:srgbClr val="9D8E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54002" y="2232660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67362" y="2225039"/>
            <a:ext cx="30480" cy="1524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662557" y="2240279"/>
            <a:ext cx="15240" cy="30480"/>
          </a:xfrm>
          <a:custGeom>
            <a:avLst/>
            <a:gdLst/>
            <a:ahLst/>
            <a:cxnLst/>
            <a:rect l="l" t="t" r="r" b="b"/>
            <a:pathLst>
              <a:path w="15239" h="30480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0" y="30480"/>
                </a:lnTo>
                <a:lnTo>
                  <a:pt x="15240" y="30480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662562" y="2225039"/>
            <a:ext cx="701040" cy="76200"/>
            <a:chOff x="1662562" y="2225039"/>
            <a:chExt cx="701040" cy="762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4002" y="2225039"/>
              <a:ext cx="609600" cy="609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2562" y="2270759"/>
              <a:ext cx="106680" cy="304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7362" y="2270759"/>
              <a:ext cx="396240" cy="30480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8840602" y="2278379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15240">
            <a:solidFill>
              <a:srgbClr val="9D8E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8261481" y="2270760"/>
            <a:ext cx="106680" cy="30480"/>
            <a:chOff x="8261481" y="2270760"/>
            <a:chExt cx="106680" cy="3048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1481" y="2270760"/>
              <a:ext cx="106680" cy="304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352921" y="229362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66281" y="2286000"/>
            <a:ext cx="30480" cy="15240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8261481" y="230123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84482" y="2286000"/>
            <a:ext cx="579119" cy="60960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8261481" y="23164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62562" y="2286000"/>
            <a:ext cx="106680" cy="6096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52921" y="2286000"/>
            <a:ext cx="609600" cy="60960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1754002" y="2339339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261481" y="2331720"/>
            <a:ext cx="106680" cy="3048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1601602" y="2270760"/>
            <a:ext cx="7360920" cy="899160"/>
            <a:chOff x="1601602" y="2270760"/>
            <a:chExt cx="7360920" cy="899160"/>
          </a:xfrm>
        </p:grpSpPr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66282" y="2331720"/>
              <a:ext cx="396240" cy="3048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83402" y="2346960"/>
              <a:ext cx="579119" cy="609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61482" y="2346960"/>
              <a:ext cx="106680" cy="6096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352921" y="240030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27881" y="2270760"/>
              <a:ext cx="2255520" cy="73152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01602" y="2286000"/>
              <a:ext cx="4922520" cy="85344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661281" y="298704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BDAB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61281" y="300228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86122" y="300990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15240">
              <a:solidFill>
                <a:srgbClr val="DDC8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5202" y="3002280"/>
              <a:ext cx="30480" cy="1524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39561" y="3002280"/>
              <a:ext cx="76200" cy="1524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661281" y="301752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54802" y="302514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15240">
              <a:solidFill>
                <a:srgbClr val="DDC8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36642" y="3002280"/>
              <a:ext cx="441960" cy="4572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661281" y="303276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37481" y="3032760"/>
              <a:ext cx="304799" cy="1524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194677" y="3032759"/>
              <a:ext cx="60960" cy="15240"/>
            </a:xfrm>
            <a:custGeom>
              <a:avLst/>
              <a:gdLst/>
              <a:ahLst/>
              <a:cxnLst/>
              <a:rect l="l" t="t" r="r" b="b"/>
              <a:pathLst>
                <a:path w="60959" h="15239">
                  <a:moveTo>
                    <a:pt x="152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5240" y="15240"/>
                  </a:lnTo>
                  <a:lnTo>
                    <a:pt x="15240" y="0"/>
                  </a:lnTo>
                  <a:close/>
                </a:path>
                <a:path w="60959" h="15239">
                  <a:moveTo>
                    <a:pt x="60960" y="0"/>
                  </a:moveTo>
                  <a:lnTo>
                    <a:pt x="45720" y="0"/>
                  </a:lnTo>
                  <a:lnTo>
                    <a:pt x="45720" y="15240"/>
                  </a:lnTo>
                  <a:lnTo>
                    <a:pt x="60960" y="1524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38522" y="3032760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99481" y="3017520"/>
              <a:ext cx="91439" cy="3048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70881" y="3017520"/>
              <a:ext cx="152400" cy="6096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661281" y="304800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37481" y="305562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15240">
              <a:solidFill>
                <a:srgbClr val="EDD6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950842" y="305562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15240">
              <a:solidFill>
                <a:srgbClr val="7E72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94677" y="3047999"/>
              <a:ext cx="60960" cy="15240"/>
            </a:xfrm>
            <a:custGeom>
              <a:avLst/>
              <a:gdLst/>
              <a:ahLst/>
              <a:cxnLst/>
              <a:rect l="l" t="t" r="r" b="b"/>
              <a:pathLst>
                <a:path w="60959" h="15239">
                  <a:moveTo>
                    <a:pt x="152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5240" y="15240"/>
                  </a:lnTo>
                  <a:lnTo>
                    <a:pt x="15240" y="0"/>
                  </a:lnTo>
                  <a:close/>
                </a:path>
                <a:path w="60959" h="15239">
                  <a:moveTo>
                    <a:pt x="60960" y="0"/>
                  </a:moveTo>
                  <a:lnTo>
                    <a:pt x="45720" y="0"/>
                  </a:lnTo>
                  <a:lnTo>
                    <a:pt x="45720" y="15240"/>
                  </a:lnTo>
                  <a:lnTo>
                    <a:pt x="60960" y="1524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76721" y="3032760"/>
              <a:ext cx="243840" cy="4572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438517" y="3047999"/>
              <a:ext cx="137160" cy="15240"/>
            </a:xfrm>
            <a:custGeom>
              <a:avLst/>
              <a:gdLst/>
              <a:ahLst/>
              <a:cxnLst/>
              <a:rect l="l" t="t" r="r" b="b"/>
              <a:pathLst>
                <a:path w="137159" h="15239">
                  <a:moveTo>
                    <a:pt x="3048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0480" y="15240"/>
                  </a:lnTo>
                  <a:lnTo>
                    <a:pt x="30480" y="0"/>
                  </a:lnTo>
                  <a:close/>
                </a:path>
                <a:path w="137159" h="15239">
                  <a:moveTo>
                    <a:pt x="91440" y="0"/>
                  </a:moveTo>
                  <a:lnTo>
                    <a:pt x="60960" y="0"/>
                  </a:lnTo>
                  <a:lnTo>
                    <a:pt x="60960" y="15240"/>
                  </a:lnTo>
                  <a:lnTo>
                    <a:pt x="91440" y="15240"/>
                  </a:lnTo>
                  <a:lnTo>
                    <a:pt x="91440" y="0"/>
                  </a:lnTo>
                  <a:close/>
                </a:path>
                <a:path w="137159" h="15239">
                  <a:moveTo>
                    <a:pt x="137160" y="0"/>
                  </a:moveTo>
                  <a:lnTo>
                    <a:pt x="106680" y="0"/>
                  </a:lnTo>
                  <a:lnTo>
                    <a:pt x="106680" y="15240"/>
                  </a:lnTo>
                  <a:lnTo>
                    <a:pt x="137160" y="1524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636642" y="305562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15240">
              <a:solidFill>
                <a:srgbClr val="EDD6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661277" y="3063239"/>
              <a:ext cx="594360" cy="15240"/>
            </a:xfrm>
            <a:custGeom>
              <a:avLst/>
              <a:gdLst/>
              <a:ahLst/>
              <a:cxnLst/>
              <a:rect l="l" t="t" r="r" b="b"/>
              <a:pathLst>
                <a:path w="594359" h="15239">
                  <a:moveTo>
                    <a:pt x="152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5240" y="15240"/>
                  </a:lnTo>
                  <a:lnTo>
                    <a:pt x="15240" y="0"/>
                  </a:lnTo>
                  <a:close/>
                </a:path>
                <a:path w="594359" h="15239">
                  <a:moveTo>
                    <a:pt x="548640" y="0"/>
                  </a:moveTo>
                  <a:lnTo>
                    <a:pt x="533400" y="0"/>
                  </a:lnTo>
                  <a:lnTo>
                    <a:pt x="533400" y="15240"/>
                  </a:lnTo>
                  <a:lnTo>
                    <a:pt x="548640" y="15240"/>
                  </a:lnTo>
                  <a:lnTo>
                    <a:pt x="548640" y="0"/>
                  </a:lnTo>
                  <a:close/>
                </a:path>
                <a:path w="594359" h="15239">
                  <a:moveTo>
                    <a:pt x="594360" y="0"/>
                  </a:moveTo>
                  <a:lnTo>
                    <a:pt x="579120" y="0"/>
                  </a:lnTo>
                  <a:lnTo>
                    <a:pt x="579120" y="15240"/>
                  </a:lnTo>
                  <a:lnTo>
                    <a:pt x="594360" y="15240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408042" y="306324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E0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38517" y="3063239"/>
              <a:ext cx="91440" cy="15240"/>
            </a:xfrm>
            <a:custGeom>
              <a:avLst/>
              <a:gdLst/>
              <a:ahLst/>
              <a:cxnLst/>
              <a:rect l="l" t="t" r="r" b="b"/>
              <a:pathLst>
                <a:path w="91440" h="15239">
                  <a:moveTo>
                    <a:pt x="3048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0480" y="15240"/>
                  </a:lnTo>
                  <a:lnTo>
                    <a:pt x="30480" y="0"/>
                  </a:lnTo>
                  <a:close/>
                </a:path>
                <a:path w="91440" h="15239">
                  <a:moveTo>
                    <a:pt x="91440" y="0"/>
                  </a:moveTo>
                  <a:lnTo>
                    <a:pt x="60960" y="0"/>
                  </a:lnTo>
                  <a:lnTo>
                    <a:pt x="60960" y="15240"/>
                  </a:lnTo>
                  <a:lnTo>
                    <a:pt x="91440" y="1524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37481" y="3048000"/>
              <a:ext cx="289560" cy="6096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545202" y="3063240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819522" y="3048000"/>
              <a:ext cx="274320" cy="6096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7194677" y="3078479"/>
              <a:ext cx="60960" cy="15240"/>
            </a:xfrm>
            <a:custGeom>
              <a:avLst/>
              <a:gdLst/>
              <a:ahLst/>
              <a:cxnLst/>
              <a:rect l="l" t="t" r="r" b="b"/>
              <a:pathLst>
                <a:path w="60959" h="15239">
                  <a:moveTo>
                    <a:pt x="152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5240" y="15240"/>
                  </a:lnTo>
                  <a:lnTo>
                    <a:pt x="15240" y="0"/>
                  </a:lnTo>
                  <a:close/>
                </a:path>
                <a:path w="60959" h="15239">
                  <a:moveTo>
                    <a:pt x="60960" y="0"/>
                  </a:moveTo>
                  <a:lnTo>
                    <a:pt x="45720" y="0"/>
                  </a:lnTo>
                  <a:lnTo>
                    <a:pt x="45720" y="15240"/>
                  </a:lnTo>
                  <a:lnTo>
                    <a:pt x="60960" y="1524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408042" y="307848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E0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438517" y="3078479"/>
              <a:ext cx="137160" cy="15240"/>
            </a:xfrm>
            <a:custGeom>
              <a:avLst/>
              <a:gdLst/>
              <a:ahLst/>
              <a:cxnLst/>
              <a:rect l="l" t="t" r="r" b="b"/>
              <a:pathLst>
                <a:path w="137159" h="15239">
                  <a:moveTo>
                    <a:pt x="3048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0480" y="15240"/>
                  </a:lnTo>
                  <a:lnTo>
                    <a:pt x="30480" y="0"/>
                  </a:lnTo>
                  <a:close/>
                </a:path>
                <a:path w="137159" h="15239">
                  <a:moveTo>
                    <a:pt x="91440" y="0"/>
                  </a:moveTo>
                  <a:lnTo>
                    <a:pt x="60960" y="0"/>
                  </a:lnTo>
                  <a:lnTo>
                    <a:pt x="60960" y="15240"/>
                  </a:lnTo>
                  <a:lnTo>
                    <a:pt x="91440" y="15240"/>
                  </a:lnTo>
                  <a:lnTo>
                    <a:pt x="91440" y="0"/>
                  </a:lnTo>
                  <a:close/>
                </a:path>
                <a:path w="137159" h="15239">
                  <a:moveTo>
                    <a:pt x="137160" y="0"/>
                  </a:moveTo>
                  <a:lnTo>
                    <a:pt x="106680" y="0"/>
                  </a:lnTo>
                  <a:lnTo>
                    <a:pt x="106680" y="15240"/>
                  </a:lnTo>
                  <a:lnTo>
                    <a:pt x="137160" y="1524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109082" y="3017520"/>
              <a:ext cx="121920" cy="10668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636642" y="3048000"/>
              <a:ext cx="152399" cy="7620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088002" y="3032760"/>
              <a:ext cx="502919" cy="13716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383402" y="3063240"/>
              <a:ext cx="30480" cy="6096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444361" y="3063240"/>
              <a:ext cx="76200" cy="6096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276721" y="3063240"/>
              <a:ext cx="91440" cy="6096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8063361" y="309372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337682" y="3093720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444361" y="309372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661281" y="3078480"/>
              <a:ext cx="365760" cy="4572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834761" y="3108960"/>
              <a:ext cx="152400" cy="1524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8063361" y="310896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337682" y="3108960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444361" y="310896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348362" y="3124200"/>
              <a:ext cx="121920" cy="3048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043562" y="3139440"/>
              <a:ext cx="137160" cy="3048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2104522" y="3162300"/>
              <a:ext cx="274320" cy="0"/>
            </a:xfrm>
            <a:custGeom>
              <a:avLst/>
              <a:gdLst/>
              <a:ahLst/>
              <a:cxnLst/>
              <a:rect l="l" t="t" r="r" b="b"/>
              <a:pathLst>
                <a:path w="274319">
                  <a:moveTo>
                    <a:pt x="0" y="0"/>
                  </a:moveTo>
                  <a:lnTo>
                    <a:pt x="30480" y="0"/>
                  </a:lnTo>
                </a:path>
                <a:path w="274319">
                  <a:moveTo>
                    <a:pt x="243840" y="0"/>
                  </a:moveTo>
                  <a:lnTo>
                    <a:pt x="274320" y="0"/>
                  </a:lnTo>
                </a:path>
              </a:pathLst>
            </a:custGeom>
            <a:ln w="15240">
              <a:solidFill>
                <a:srgbClr val="5E55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7" name="object 77"/>
          <p:cNvGrpSpPr/>
          <p:nvPr/>
        </p:nvGrpSpPr>
        <p:grpSpPr>
          <a:xfrm>
            <a:off x="2043562" y="3124200"/>
            <a:ext cx="6568440" cy="502920"/>
            <a:chOff x="2043562" y="3124200"/>
            <a:chExt cx="6568440" cy="502920"/>
          </a:xfrm>
        </p:grpSpPr>
        <p:pic>
          <p:nvPicPr>
            <p:cNvPr id="78" name="object 7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286121" y="3246120"/>
              <a:ext cx="137160" cy="45720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7286121" y="329946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15240">
              <a:solidFill>
                <a:srgbClr val="FD46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043562" y="3124200"/>
              <a:ext cx="6294119" cy="350520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7408042" y="3467100"/>
              <a:ext cx="441959" cy="15240"/>
            </a:xfrm>
            <a:custGeom>
              <a:avLst/>
              <a:gdLst/>
              <a:ahLst/>
              <a:cxnLst/>
              <a:rect l="l" t="t" r="r" b="b"/>
              <a:pathLst>
                <a:path w="441959" h="15239">
                  <a:moveTo>
                    <a:pt x="411479" y="0"/>
                  </a:moveTo>
                  <a:lnTo>
                    <a:pt x="441960" y="0"/>
                  </a:lnTo>
                </a:path>
                <a:path w="441959" h="15239">
                  <a:moveTo>
                    <a:pt x="0" y="15240"/>
                  </a:moveTo>
                  <a:lnTo>
                    <a:pt x="30480" y="15240"/>
                  </a:lnTo>
                </a:path>
              </a:pathLst>
            </a:custGeom>
            <a:ln w="15240">
              <a:solidFill>
                <a:srgbClr val="FD46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378842" y="3383279"/>
              <a:ext cx="6233159" cy="243840"/>
            </a:xfrm>
            <a:prstGeom prst="rect">
              <a:avLst/>
            </a:prstGeom>
          </p:spPr>
        </p:pic>
      </p:grpSp>
      <p:sp>
        <p:nvSpPr>
          <p:cNvPr id="83" name="object 83"/>
          <p:cNvSpPr/>
          <p:nvPr/>
        </p:nvSpPr>
        <p:spPr>
          <a:xfrm>
            <a:off x="8688202" y="355854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15240">
            <a:solidFill>
              <a:srgbClr val="FDD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185281" y="3619500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15240">
            <a:solidFill>
              <a:srgbClr val="FD46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5" name="object 8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6524121" y="3627120"/>
            <a:ext cx="30480" cy="30480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8444362" y="3566159"/>
            <a:ext cx="426720" cy="152400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6630802" y="3627120"/>
            <a:ext cx="198119" cy="91440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6905121" y="3627120"/>
            <a:ext cx="182879" cy="91440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185281" y="3611879"/>
            <a:ext cx="198119" cy="91440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164202" y="3627120"/>
            <a:ext cx="167639" cy="91440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7408042" y="3627120"/>
            <a:ext cx="182879" cy="91440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7667121" y="3627120"/>
            <a:ext cx="182879" cy="91440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7926202" y="3627120"/>
            <a:ext cx="182880" cy="91440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2470282" y="3627120"/>
            <a:ext cx="3886200" cy="150875"/>
          </a:xfrm>
          <a:prstGeom prst="rect">
            <a:avLst/>
          </a:prstGeom>
        </p:spPr>
      </p:pic>
      <p:sp>
        <p:nvSpPr>
          <p:cNvPr id="95" name="object 95"/>
          <p:cNvSpPr/>
          <p:nvPr/>
        </p:nvSpPr>
        <p:spPr>
          <a:xfrm>
            <a:off x="8276721" y="371094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15240">
            <a:solidFill>
              <a:srgbClr val="FDAB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752721" y="377190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15240">
            <a:solidFill>
              <a:srgbClr val="CDB9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7" name="object 97"/>
          <p:cNvGrpSpPr/>
          <p:nvPr/>
        </p:nvGrpSpPr>
        <p:grpSpPr>
          <a:xfrm>
            <a:off x="6447921" y="3764279"/>
            <a:ext cx="594360" cy="182880"/>
            <a:chOff x="6447921" y="3764279"/>
            <a:chExt cx="594360" cy="182880"/>
          </a:xfrm>
        </p:grpSpPr>
        <p:sp>
          <p:nvSpPr>
            <p:cNvPr id="98" name="object 98"/>
            <p:cNvSpPr/>
            <p:nvPr/>
          </p:nvSpPr>
          <p:spPr>
            <a:xfrm>
              <a:off x="6920361" y="377189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15240">
              <a:solidFill>
                <a:srgbClr val="9D8E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783201" y="3764279"/>
              <a:ext cx="198120" cy="60960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6920361" y="380237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15240">
              <a:solidFill>
                <a:srgbClr val="7E72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447921" y="3764279"/>
              <a:ext cx="76199" cy="30480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447921" y="3794759"/>
              <a:ext cx="76200" cy="15240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6691761" y="378713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15240">
              <a:solidFill>
                <a:srgbClr val="DDC8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539361" y="3779519"/>
              <a:ext cx="228600" cy="45720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447921" y="3809999"/>
              <a:ext cx="274320" cy="45720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752721" y="3809999"/>
              <a:ext cx="289560" cy="45720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6447917" y="3855719"/>
              <a:ext cx="15240" cy="30480"/>
            </a:xfrm>
            <a:custGeom>
              <a:avLst/>
              <a:gdLst/>
              <a:ahLst/>
              <a:cxnLst/>
              <a:rect l="l" t="t" r="r" b="b"/>
              <a:pathLst>
                <a:path w="15239" h="30479">
                  <a:moveTo>
                    <a:pt x="152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30480"/>
                  </a:lnTo>
                  <a:lnTo>
                    <a:pt x="15240" y="30480"/>
                  </a:lnTo>
                  <a:lnTo>
                    <a:pt x="15240" y="1524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524121" y="3855719"/>
              <a:ext cx="121920" cy="45720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783201" y="3840479"/>
              <a:ext cx="167640" cy="60960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691761" y="3840479"/>
              <a:ext cx="76200" cy="60960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6920361" y="3840479"/>
              <a:ext cx="106680" cy="106680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6447921" y="388619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752721" y="3893819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920361" y="389381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15240">
              <a:solidFill>
                <a:srgbClr val="7E72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>
            <a:spLocks noGrp="1"/>
          </p:cNvSpPr>
          <p:nvPr>
            <p:ph type="title"/>
          </p:nvPr>
        </p:nvSpPr>
        <p:spPr>
          <a:xfrm>
            <a:off x="1157612" y="599948"/>
            <a:ext cx="7564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The</a:t>
            </a:r>
            <a:r>
              <a:rPr sz="2400" b="1" spc="-10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ruby</a:t>
            </a:r>
            <a:r>
              <a:rPr sz="2400" b="1" spc="15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CC00FF"/>
                </a:solidFill>
                <a:latin typeface="Times New Roman"/>
                <a:cs typeface="Times New Roman"/>
              </a:rPr>
              <a:t>rod</a:t>
            </a:r>
            <a:r>
              <a:rPr sz="2400" b="1" dirty="0">
                <a:solidFill>
                  <a:srgbClr val="CC00FF"/>
                </a:solidFill>
                <a:latin typeface="Times New Roman"/>
                <a:cs typeface="Times New Roman"/>
              </a:rPr>
              <a:t> is</a:t>
            </a:r>
            <a:r>
              <a:rPr sz="2400" b="1" spc="5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illuminated</a:t>
            </a:r>
            <a:r>
              <a:rPr sz="2400" b="1" spc="-35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by</a:t>
            </a:r>
            <a:r>
              <a:rPr sz="2400" b="1" spc="5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FF"/>
                </a:solidFill>
                <a:latin typeface="Times New Roman"/>
                <a:cs typeface="Times New Roman"/>
              </a:rPr>
              <a:t>an</a:t>
            </a:r>
            <a:r>
              <a:rPr sz="2400" b="1" spc="10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intense impulse</a:t>
            </a:r>
            <a:r>
              <a:rPr sz="2400" b="1" spc="-20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FF"/>
                </a:solidFill>
                <a:latin typeface="Times New Roman"/>
                <a:cs typeface="Times New Roman"/>
              </a:rPr>
              <a:t>of</a:t>
            </a:r>
            <a:r>
              <a:rPr sz="2400" b="1" spc="5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light, </a:t>
            </a:r>
            <a:r>
              <a:rPr sz="2400" b="1" spc="-585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which </a:t>
            </a:r>
            <a:r>
              <a:rPr sz="2400" b="1" dirty="0">
                <a:solidFill>
                  <a:srgbClr val="CC00FF"/>
                </a:solidFill>
                <a:latin typeface="Times New Roman"/>
                <a:cs typeface="Times New Roman"/>
              </a:rPr>
              <a:t>is 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generated</a:t>
            </a:r>
            <a:r>
              <a:rPr sz="2400" b="1" spc="-15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by</a:t>
            </a:r>
            <a:r>
              <a:rPr sz="2400" b="1" dirty="0">
                <a:solidFill>
                  <a:srgbClr val="CC00FF"/>
                </a:solidFill>
                <a:latin typeface="Times New Roman"/>
                <a:cs typeface="Times New Roman"/>
              </a:rPr>
              <a:t> a 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helical</a:t>
            </a:r>
            <a:r>
              <a:rPr sz="2400" b="1" spc="-35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xenon</a:t>
            </a:r>
            <a:r>
              <a:rPr sz="2400" b="1" spc="5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FF"/>
                </a:solidFill>
                <a:latin typeface="Times New Roman"/>
                <a:cs typeface="Times New Roman"/>
              </a:rPr>
              <a:t>flash</a:t>
            </a:r>
            <a:r>
              <a:rPr sz="2400" b="1" spc="-10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lamp.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7088002" y="3764279"/>
            <a:ext cx="701040" cy="182880"/>
            <a:chOff x="7088002" y="3764279"/>
            <a:chExt cx="701040" cy="182880"/>
          </a:xfrm>
        </p:grpSpPr>
        <p:pic>
          <p:nvPicPr>
            <p:cNvPr id="117" name="object 117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7225162" y="3764279"/>
              <a:ext cx="76200" cy="15240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7225162" y="378713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15240">
              <a:solidFill>
                <a:srgbClr val="7E72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499482" y="3764279"/>
              <a:ext cx="91440" cy="30480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7088002" y="3779519"/>
              <a:ext cx="701039" cy="60960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7499482" y="3825239"/>
              <a:ext cx="289559" cy="30480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7697602" y="384047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1E1B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697602" y="385571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7088002" y="3840479"/>
              <a:ext cx="533400" cy="60960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7088002" y="3870959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606162" y="387095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27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7651882" y="3840479"/>
              <a:ext cx="137160" cy="106680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7088002" y="3886199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606162" y="388619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0" name="object 130"/>
          <p:cNvGrpSpPr/>
          <p:nvPr/>
        </p:nvGrpSpPr>
        <p:grpSpPr>
          <a:xfrm>
            <a:off x="1150501" y="3281172"/>
            <a:ext cx="7873365" cy="2921635"/>
            <a:chOff x="1150501" y="3281172"/>
            <a:chExt cx="7873365" cy="2921635"/>
          </a:xfrm>
        </p:grpSpPr>
        <p:pic>
          <p:nvPicPr>
            <p:cNvPr id="131" name="object 131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2150242" y="3627120"/>
              <a:ext cx="274319" cy="274320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2165482" y="390906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15240">
              <a:solidFill>
                <a:srgbClr val="DDC8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3" name="object 133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2363602" y="3947160"/>
              <a:ext cx="76200" cy="15240"/>
            </a:xfrm>
            <a:prstGeom prst="rect">
              <a:avLst/>
            </a:prstGeom>
          </p:spPr>
        </p:pic>
        <p:sp>
          <p:nvSpPr>
            <p:cNvPr id="134" name="object 134"/>
            <p:cNvSpPr/>
            <p:nvPr/>
          </p:nvSpPr>
          <p:spPr>
            <a:xfrm>
              <a:off x="3017113" y="3287268"/>
              <a:ext cx="382905" cy="490855"/>
            </a:xfrm>
            <a:custGeom>
              <a:avLst/>
              <a:gdLst/>
              <a:ahLst/>
              <a:cxnLst/>
              <a:rect l="l" t="t" r="r" b="b"/>
              <a:pathLst>
                <a:path w="382904" h="490854">
                  <a:moveTo>
                    <a:pt x="382808" y="108203"/>
                  </a:moveTo>
                  <a:lnTo>
                    <a:pt x="358424" y="0"/>
                  </a:lnTo>
                  <a:lnTo>
                    <a:pt x="250220" y="24383"/>
                  </a:lnTo>
                  <a:lnTo>
                    <a:pt x="283748" y="45719"/>
                  </a:lnTo>
                  <a:lnTo>
                    <a:pt x="0" y="490728"/>
                  </a:lnTo>
                  <a:lnTo>
                    <a:pt x="92278" y="490728"/>
                  </a:lnTo>
                  <a:lnTo>
                    <a:pt x="349280" y="86867"/>
                  </a:lnTo>
                  <a:lnTo>
                    <a:pt x="382808" y="108203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010912" y="3281172"/>
              <a:ext cx="396875" cy="497205"/>
            </a:xfrm>
            <a:custGeom>
              <a:avLst/>
              <a:gdLst/>
              <a:ahLst/>
              <a:cxnLst/>
              <a:rect l="l" t="t" r="r" b="b"/>
              <a:pathLst>
                <a:path w="396875" h="497204">
                  <a:moveTo>
                    <a:pt x="286901" y="64637"/>
                  </a:moveTo>
                  <a:lnTo>
                    <a:pt x="286901" y="54864"/>
                  </a:lnTo>
                  <a:lnTo>
                    <a:pt x="283065" y="52397"/>
                  </a:lnTo>
                  <a:lnTo>
                    <a:pt x="0" y="496824"/>
                  </a:lnTo>
                  <a:lnTo>
                    <a:pt x="11419" y="496824"/>
                  </a:lnTo>
                  <a:lnTo>
                    <a:pt x="286901" y="64637"/>
                  </a:lnTo>
                  <a:close/>
                </a:path>
                <a:path w="396875" h="497204">
                  <a:moveTo>
                    <a:pt x="392057" y="122028"/>
                  </a:moveTo>
                  <a:lnTo>
                    <a:pt x="392057" y="111252"/>
                  </a:lnTo>
                  <a:lnTo>
                    <a:pt x="384437" y="115824"/>
                  </a:lnTo>
                  <a:lnTo>
                    <a:pt x="381949" y="104782"/>
                  </a:lnTo>
                  <a:lnTo>
                    <a:pt x="353957" y="86868"/>
                  </a:lnTo>
                  <a:lnTo>
                    <a:pt x="92846" y="496824"/>
                  </a:lnTo>
                  <a:lnTo>
                    <a:pt x="104766" y="496824"/>
                  </a:lnTo>
                  <a:lnTo>
                    <a:pt x="353957" y="105583"/>
                  </a:lnTo>
                  <a:lnTo>
                    <a:pt x="353957" y="97536"/>
                  </a:lnTo>
                  <a:lnTo>
                    <a:pt x="360053" y="96012"/>
                  </a:lnTo>
                  <a:lnTo>
                    <a:pt x="360053" y="101454"/>
                  </a:lnTo>
                  <a:lnTo>
                    <a:pt x="392057" y="122028"/>
                  </a:lnTo>
                  <a:close/>
                </a:path>
                <a:path w="396875" h="497204">
                  <a:moveTo>
                    <a:pt x="396629" y="124968"/>
                  </a:moveTo>
                  <a:lnTo>
                    <a:pt x="369197" y="0"/>
                  </a:lnTo>
                  <a:lnTo>
                    <a:pt x="244229" y="27432"/>
                  </a:lnTo>
                  <a:lnTo>
                    <a:pt x="257945" y="36249"/>
                  </a:lnTo>
                  <a:lnTo>
                    <a:pt x="257945" y="35052"/>
                  </a:lnTo>
                  <a:lnTo>
                    <a:pt x="259469" y="25908"/>
                  </a:lnTo>
                  <a:lnTo>
                    <a:pt x="269335" y="32485"/>
                  </a:lnTo>
                  <a:lnTo>
                    <a:pt x="360053" y="12041"/>
                  </a:lnTo>
                  <a:lnTo>
                    <a:pt x="360053" y="7620"/>
                  </a:lnTo>
                  <a:lnTo>
                    <a:pt x="366149" y="10668"/>
                  </a:lnTo>
                  <a:lnTo>
                    <a:pt x="366149" y="34671"/>
                  </a:lnTo>
                  <a:lnTo>
                    <a:pt x="381949" y="104782"/>
                  </a:lnTo>
                  <a:lnTo>
                    <a:pt x="392057" y="111252"/>
                  </a:lnTo>
                  <a:lnTo>
                    <a:pt x="392057" y="122028"/>
                  </a:lnTo>
                  <a:lnTo>
                    <a:pt x="396629" y="124968"/>
                  </a:lnTo>
                  <a:close/>
                </a:path>
                <a:path w="396875" h="497204">
                  <a:moveTo>
                    <a:pt x="269335" y="32485"/>
                  </a:moveTo>
                  <a:lnTo>
                    <a:pt x="259469" y="25908"/>
                  </a:lnTo>
                  <a:lnTo>
                    <a:pt x="257945" y="35052"/>
                  </a:lnTo>
                  <a:lnTo>
                    <a:pt x="269335" y="32485"/>
                  </a:lnTo>
                  <a:close/>
                </a:path>
                <a:path w="396875" h="497204">
                  <a:moveTo>
                    <a:pt x="296045" y="50292"/>
                  </a:moveTo>
                  <a:lnTo>
                    <a:pt x="269335" y="32485"/>
                  </a:lnTo>
                  <a:lnTo>
                    <a:pt x="257945" y="35052"/>
                  </a:lnTo>
                  <a:lnTo>
                    <a:pt x="257945" y="36249"/>
                  </a:lnTo>
                  <a:lnTo>
                    <a:pt x="283065" y="52397"/>
                  </a:lnTo>
                  <a:lnTo>
                    <a:pt x="285377" y="48768"/>
                  </a:lnTo>
                  <a:lnTo>
                    <a:pt x="286901" y="54864"/>
                  </a:lnTo>
                  <a:lnTo>
                    <a:pt x="286901" y="64637"/>
                  </a:lnTo>
                  <a:lnTo>
                    <a:pt x="296045" y="50292"/>
                  </a:lnTo>
                  <a:close/>
                </a:path>
                <a:path w="396875" h="497204">
                  <a:moveTo>
                    <a:pt x="286901" y="54864"/>
                  </a:moveTo>
                  <a:lnTo>
                    <a:pt x="285377" y="48768"/>
                  </a:lnTo>
                  <a:lnTo>
                    <a:pt x="283065" y="52397"/>
                  </a:lnTo>
                  <a:lnTo>
                    <a:pt x="286901" y="54864"/>
                  </a:lnTo>
                  <a:close/>
                </a:path>
                <a:path w="396875" h="497204">
                  <a:moveTo>
                    <a:pt x="360053" y="96012"/>
                  </a:moveTo>
                  <a:lnTo>
                    <a:pt x="353957" y="97536"/>
                  </a:lnTo>
                  <a:lnTo>
                    <a:pt x="357593" y="99873"/>
                  </a:lnTo>
                  <a:lnTo>
                    <a:pt x="360053" y="96012"/>
                  </a:lnTo>
                  <a:close/>
                </a:path>
                <a:path w="396875" h="497204">
                  <a:moveTo>
                    <a:pt x="357593" y="99873"/>
                  </a:moveTo>
                  <a:lnTo>
                    <a:pt x="353957" y="97536"/>
                  </a:lnTo>
                  <a:lnTo>
                    <a:pt x="353957" y="105583"/>
                  </a:lnTo>
                  <a:lnTo>
                    <a:pt x="357593" y="99873"/>
                  </a:lnTo>
                  <a:close/>
                </a:path>
                <a:path w="396875" h="497204">
                  <a:moveTo>
                    <a:pt x="360053" y="101454"/>
                  </a:moveTo>
                  <a:lnTo>
                    <a:pt x="360053" y="96012"/>
                  </a:lnTo>
                  <a:lnTo>
                    <a:pt x="357593" y="99873"/>
                  </a:lnTo>
                  <a:lnTo>
                    <a:pt x="360053" y="101454"/>
                  </a:lnTo>
                  <a:close/>
                </a:path>
                <a:path w="396875" h="497204">
                  <a:moveTo>
                    <a:pt x="366149" y="10668"/>
                  </a:moveTo>
                  <a:lnTo>
                    <a:pt x="360053" y="7620"/>
                  </a:lnTo>
                  <a:lnTo>
                    <a:pt x="361001" y="11828"/>
                  </a:lnTo>
                  <a:lnTo>
                    <a:pt x="366149" y="10668"/>
                  </a:lnTo>
                  <a:close/>
                </a:path>
                <a:path w="396875" h="497204">
                  <a:moveTo>
                    <a:pt x="361001" y="11828"/>
                  </a:moveTo>
                  <a:lnTo>
                    <a:pt x="360053" y="7620"/>
                  </a:lnTo>
                  <a:lnTo>
                    <a:pt x="360053" y="12041"/>
                  </a:lnTo>
                  <a:lnTo>
                    <a:pt x="361001" y="11828"/>
                  </a:lnTo>
                  <a:close/>
                </a:path>
                <a:path w="396875" h="497204">
                  <a:moveTo>
                    <a:pt x="366149" y="34671"/>
                  </a:moveTo>
                  <a:lnTo>
                    <a:pt x="366149" y="10668"/>
                  </a:lnTo>
                  <a:lnTo>
                    <a:pt x="361001" y="11828"/>
                  </a:lnTo>
                  <a:lnTo>
                    <a:pt x="366149" y="34671"/>
                  </a:lnTo>
                  <a:close/>
                </a:path>
                <a:path w="396875" h="497204">
                  <a:moveTo>
                    <a:pt x="392057" y="111252"/>
                  </a:moveTo>
                  <a:lnTo>
                    <a:pt x="381949" y="104782"/>
                  </a:lnTo>
                  <a:lnTo>
                    <a:pt x="384437" y="115824"/>
                  </a:lnTo>
                  <a:lnTo>
                    <a:pt x="392057" y="1112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6" name="object 136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2531242" y="3777995"/>
              <a:ext cx="3870959" cy="47244"/>
            </a:xfrm>
            <a:prstGeom prst="rect">
              <a:avLst/>
            </a:prstGeom>
          </p:spPr>
        </p:pic>
        <p:sp>
          <p:nvSpPr>
            <p:cNvPr id="137" name="object 137"/>
            <p:cNvSpPr/>
            <p:nvPr/>
          </p:nvSpPr>
          <p:spPr>
            <a:xfrm>
              <a:off x="6371722" y="381762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15240">
              <a:solidFill>
                <a:srgbClr val="AD9D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8" name="object 138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2592202" y="3825240"/>
              <a:ext cx="3718559" cy="121920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2211202" y="3947160"/>
              <a:ext cx="487680" cy="60960"/>
            </a:xfrm>
            <a:prstGeom prst="rect">
              <a:avLst/>
            </a:prstGeom>
          </p:spPr>
        </p:pic>
        <p:sp>
          <p:nvSpPr>
            <p:cNvPr id="140" name="object 140"/>
            <p:cNvSpPr/>
            <p:nvPr/>
          </p:nvSpPr>
          <p:spPr>
            <a:xfrm>
              <a:off x="2135002" y="400050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15240">
              <a:solidFill>
                <a:srgbClr val="6E6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1" name="object 141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2683642" y="3992880"/>
              <a:ext cx="228599" cy="45720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2775082" y="4023360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820802" y="402336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1E1B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997842" y="395478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15240">
              <a:solidFill>
                <a:srgbClr val="9D8E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5" name="object 145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662562" y="3947160"/>
              <a:ext cx="91439" cy="30480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1693042" y="3962400"/>
              <a:ext cx="335280" cy="60960"/>
            </a:xfrm>
            <a:prstGeom prst="rect">
              <a:avLst/>
            </a:prstGeom>
          </p:spPr>
        </p:pic>
        <p:sp>
          <p:nvSpPr>
            <p:cNvPr id="147" name="object 147"/>
            <p:cNvSpPr/>
            <p:nvPr/>
          </p:nvSpPr>
          <p:spPr>
            <a:xfrm>
              <a:off x="1693042" y="4008120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860682" y="400812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906402" y="401574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15240">
              <a:solidFill>
                <a:srgbClr val="EDD6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693037" y="4008119"/>
              <a:ext cx="335280" cy="30480"/>
            </a:xfrm>
            <a:custGeom>
              <a:avLst/>
              <a:gdLst/>
              <a:ahLst/>
              <a:cxnLst/>
              <a:rect l="l" t="t" r="r" b="b"/>
              <a:pathLst>
                <a:path w="335280" h="30479">
                  <a:moveTo>
                    <a:pt x="30480" y="15240"/>
                  </a:moveTo>
                  <a:lnTo>
                    <a:pt x="0" y="15240"/>
                  </a:lnTo>
                  <a:lnTo>
                    <a:pt x="0" y="30480"/>
                  </a:lnTo>
                  <a:lnTo>
                    <a:pt x="30480" y="30480"/>
                  </a:lnTo>
                  <a:lnTo>
                    <a:pt x="30480" y="15240"/>
                  </a:lnTo>
                  <a:close/>
                </a:path>
                <a:path w="335280" h="30479">
                  <a:moveTo>
                    <a:pt x="335280" y="0"/>
                  </a:moveTo>
                  <a:lnTo>
                    <a:pt x="304800" y="0"/>
                  </a:lnTo>
                  <a:lnTo>
                    <a:pt x="304800" y="15240"/>
                  </a:lnTo>
                  <a:lnTo>
                    <a:pt x="335280" y="15240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860682" y="402336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997842" y="4023360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3" name="object 153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2043562" y="3947160"/>
              <a:ext cx="121920" cy="182880"/>
            </a:xfrm>
            <a:prstGeom prst="rect">
              <a:avLst/>
            </a:prstGeom>
          </p:spPr>
        </p:pic>
        <p:sp>
          <p:nvSpPr>
            <p:cNvPr id="154" name="object 154"/>
            <p:cNvSpPr/>
            <p:nvPr/>
          </p:nvSpPr>
          <p:spPr>
            <a:xfrm>
              <a:off x="2775082" y="4038600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5" name="object 155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211202" y="4008120"/>
              <a:ext cx="487680" cy="76200"/>
            </a:xfrm>
            <a:prstGeom prst="rect">
              <a:avLst/>
            </a:prstGeom>
          </p:spPr>
        </p:pic>
        <p:sp>
          <p:nvSpPr>
            <p:cNvPr id="156" name="object 156"/>
            <p:cNvSpPr/>
            <p:nvPr/>
          </p:nvSpPr>
          <p:spPr>
            <a:xfrm>
              <a:off x="2820802" y="403860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7" name="object 157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693042" y="4008120"/>
              <a:ext cx="335280" cy="76200"/>
            </a:xfrm>
            <a:prstGeom prst="rect">
              <a:avLst/>
            </a:prstGeom>
          </p:spPr>
        </p:pic>
        <p:sp>
          <p:nvSpPr>
            <p:cNvPr id="158" name="object 158"/>
            <p:cNvSpPr/>
            <p:nvPr/>
          </p:nvSpPr>
          <p:spPr>
            <a:xfrm>
              <a:off x="1693037" y="4053839"/>
              <a:ext cx="335280" cy="15240"/>
            </a:xfrm>
            <a:custGeom>
              <a:avLst/>
              <a:gdLst/>
              <a:ahLst/>
              <a:cxnLst/>
              <a:rect l="l" t="t" r="r" b="b"/>
              <a:pathLst>
                <a:path w="335280" h="15239">
                  <a:moveTo>
                    <a:pt x="3048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0480" y="15240"/>
                  </a:lnTo>
                  <a:lnTo>
                    <a:pt x="30480" y="0"/>
                  </a:lnTo>
                  <a:close/>
                </a:path>
                <a:path w="335280" h="15239">
                  <a:moveTo>
                    <a:pt x="335280" y="0"/>
                  </a:moveTo>
                  <a:lnTo>
                    <a:pt x="304800" y="0"/>
                  </a:lnTo>
                  <a:lnTo>
                    <a:pt x="304800" y="15240"/>
                  </a:lnTo>
                  <a:lnTo>
                    <a:pt x="335280" y="15240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9" name="object 159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683642" y="4038600"/>
              <a:ext cx="60960" cy="45720"/>
            </a:xfrm>
            <a:prstGeom prst="rect">
              <a:avLst/>
            </a:prstGeom>
          </p:spPr>
        </p:pic>
        <p:sp>
          <p:nvSpPr>
            <p:cNvPr id="160" name="object 160"/>
            <p:cNvSpPr/>
            <p:nvPr/>
          </p:nvSpPr>
          <p:spPr>
            <a:xfrm>
              <a:off x="1693037" y="4053839"/>
              <a:ext cx="1112520" cy="30480"/>
            </a:xfrm>
            <a:custGeom>
              <a:avLst/>
              <a:gdLst/>
              <a:ahLst/>
              <a:cxnLst/>
              <a:rect l="l" t="t" r="r" b="b"/>
              <a:pathLst>
                <a:path w="1112520" h="30479">
                  <a:moveTo>
                    <a:pt x="30480" y="15240"/>
                  </a:moveTo>
                  <a:lnTo>
                    <a:pt x="0" y="15240"/>
                  </a:lnTo>
                  <a:lnTo>
                    <a:pt x="0" y="30480"/>
                  </a:lnTo>
                  <a:lnTo>
                    <a:pt x="30480" y="30480"/>
                  </a:lnTo>
                  <a:lnTo>
                    <a:pt x="30480" y="15240"/>
                  </a:lnTo>
                  <a:close/>
                </a:path>
                <a:path w="1112520" h="30479">
                  <a:moveTo>
                    <a:pt x="335280" y="15240"/>
                  </a:moveTo>
                  <a:lnTo>
                    <a:pt x="304800" y="15240"/>
                  </a:lnTo>
                  <a:lnTo>
                    <a:pt x="304800" y="30480"/>
                  </a:lnTo>
                  <a:lnTo>
                    <a:pt x="335280" y="30480"/>
                  </a:lnTo>
                  <a:lnTo>
                    <a:pt x="335280" y="15240"/>
                  </a:lnTo>
                  <a:close/>
                </a:path>
                <a:path w="1112520" h="30479">
                  <a:moveTo>
                    <a:pt x="1112520" y="0"/>
                  </a:moveTo>
                  <a:lnTo>
                    <a:pt x="1082040" y="0"/>
                  </a:lnTo>
                  <a:lnTo>
                    <a:pt x="1082040" y="15240"/>
                  </a:lnTo>
                  <a:lnTo>
                    <a:pt x="1112520" y="15240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683642" y="407670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2" name="object 162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775082" y="4023360"/>
              <a:ext cx="137160" cy="106680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2957962" y="3947160"/>
              <a:ext cx="3307080" cy="624840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2470282" y="4175760"/>
              <a:ext cx="228600" cy="30480"/>
            </a:xfrm>
            <a:prstGeom prst="rect">
              <a:avLst/>
            </a:prstGeom>
          </p:spPr>
        </p:pic>
        <p:sp>
          <p:nvSpPr>
            <p:cNvPr id="165" name="object 165"/>
            <p:cNvSpPr/>
            <p:nvPr/>
          </p:nvSpPr>
          <p:spPr>
            <a:xfrm>
              <a:off x="2622682" y="419862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15240">
              <a:solidFill>
                <a:srgbClr val="5E55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6" name="object 166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2455042" y="4206240"/>
              <a:ext cx="106680" cy="15240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2500762" y="4191000"/>
              <a:ext cx="213360" cy="45720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677802" y="4175760"/>
              <a:ext cx="167640" cy="45720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677802" y="4206240"/>
              <a:ext cx="167640" cy="45720"/>
            </a:xfrm>
            <a:prstGeom prst="rect">
              <a:avLst/>
            </a:prstGeom>
          </p:spPr>
        </p:pic>
        <p:sp>
          <p:nvSpPr>
            <p:cNvPr id="170" name="object 170"/>
            <p:cNvSpPr/>
            <p:nvPr/>
          </p:nvSpPr>
          <p:spPr>
            <a:xfrm>
              <a:off x="1830202" y="423672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1" name="object 171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2180722" y="4175760"/>
              <a:ext cx="228600" cy="60960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2180722" y="4221480"/>
              <a:ext cx="228600" cy="30480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1860682" y="4206240"/>
              <a:ext cx="274319" cy="106680"/>
            </a:xfrm>
            <a:prstGeom prst="rect">
              <a:avLst/>
            </a:prstGeom>
          </p:spPr>
        </p:pic>
        <p:sp>
          <p:nvSpPr>
            <p:cNvPr id="174" name="object 174"/>
            <p:cNvSpPr/>
            <p:nvPr/>
          </p:nvSpPr>
          <p:spPr>
            <a:xfrm>
              <a:off x="1677802" y="425196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5" name="object 175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2394082" y="4221480"/>
              <a:ext cx="335280" cy="45720"/>
            </a:xfrm>
            <a:prstGeom prst="rect">
              <a:avLst/>
            </a:prstGeom>
          </p:spPr>
        </p:pic>
        <p:sp>
          <p:nvSpPr>
            <p:cNvPr id="176" name="object 176"/>
            <p:cNvSpPr/>
            <p:nvPr/>
          </p:nvSpPr>
          <p:spPr>
            <a:xfrm>
              <a:off x="1784482" y="4251960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830202" y="425196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2180722" y="425958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15240">
              <a:solidFill>
                <a:srgbClr val="7E72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9" name="object 179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2653162" y="4251960"/>
              <a:ext cx="76200" cy="15240"/>
            </a:xfrm>
            <a:prstGeom prst="rect">
              <a:avLst/>
            </a:prstGeom>
          </p:spPr>
        </p:pic>
        <p:sp>
          <p:nvSpPr>
            <p:cNvPr id="180" name="object 180"/>
            <p:cNvSpPr/>
            <p:nvPr/>
          </p:nvSpPr>
          <p:spPr>
            <a:xfrm>
              <a:off x="1677802" y="426720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784482" y="4267200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830202" y="426720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3" name="object 183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1723522" y="4251960"/>
              <a:ext cx="30480" cy="60960"/>
            </a:xfrm>
            <a:prstGeom prst="rect">
              <a:avLst/>
            </a:prstGeom>
          </p:spPr>
        </p:pic>
        <p:sp>
          <p:nvSpPr>
            <p:cNvPr id="184" name="object 184"/>
            <p:cNvSpPr/>
            <p:nvPr/>
          </p:nvSpPr>
          <p:spPr>
            <a:xfrm>
              <a:off x="1677802" y="428244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784482" y="4282440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830202" y="428244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7" name="object 187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2180722" y="4251960"/>
              <a:ext cx="533400" cy="60960"/>
            </a:xfrm>
            <a:prstGeom prst="rect">
              <a:avLst/>
            </a:prstGeom>
          </p:spPr>
        </p:pic>
        <p:sp>
          <p:nvSpPr>
            <p:cNvPr id="188" name="object 188"/>
            <p:cNvSpPr/>
            <p:nvPr/>
          </p:nvSpPr>
          <p:spPr>
            <a:xfrm>
              <a:off x="1677802" y="429768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784482" y="4297680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BDAB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830202" y="429768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1" name="object 191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2561722" y="4297680"/>
              <a:ext cx="152400" cy="30480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2195962" y="4312920"/>
              <a:ext cx="30480" cy="15240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6112642" y="4572000"/>
              <a:ext cx="45719" cy="45720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6188842" y="4556760"/>
              <a:ext cx="457200" cy="60960"/>
            </a:xfrm>
            <a:prstGeom prst="rect">
              <a:avLst/>
            </a:prstGeom>
          </p:spPr>
        </p:pic>
        <p:sp>
          <p:nvSpPr>
            <p:cNvPr id="195" name="object 195"/>
            <p:cNvSpPr/>
            <p:nvPr/>
          </p:nvSpPr>
          <p:spPr>
            <a:xfrm>
              <a:off x="4573401" y="464058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15240">
              <a:solidFill>
                <a:srgbClr val="BDAB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6" name="object 196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6112642" y="4602480"/>
              <a:ext cx="533400" cy="60960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4070482" y="4617720"/>
              <a:ext cx="426719" cy="76200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4710562" y="4617720"/>
              <a:ext cx="259079" cy="91440"/>
            </a:xfrm>
            <a:prstGeom prst="rect">
              <a:avLst/>
            </a:prstGeom>
          </p:spPr>
        </p:pic>
        <p:pic>
          <p:nvPicPr>
            <p:cNvPr id="199" name="object 199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6112642" y="4648200"/>
              <a:ext cx="533400" cy="45720"/>
            </a:xfrm>
            <a:prstGeom prst="rect">
              <a:avLst/>
            </a:prstGeom>
          </p:spPr>
        </p:pic>
        <p:pic>
          <p:nvPicPr>
            <p:cNvPr id="200" name="object 200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4558162" y="4648200"/>
              <a:ext cx="106680" cy="91440"/>
            </a:xfrm>
            <a:prstGeom prst="rect">
              <a:avLst/>
            </a:prstGeom>
          </p:spPr>
        </p:pic>
        <p:sp>
          <p:nvSpPr>
            <p:cNvPr id="201" name="object 201"/>
            <p:cNvSpPr/>
            <p:nvPr/>
          </p:nvSpPr>
          <p:spPr>
            <a:xfrm>
              <a:off x="6112642" y="468630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2" name="object 202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5015362" y="4617720"/>
              <a:ext cx="243840" cy="152400"/>
            </a:xfrm>
            <a:prstGeom prst="rect">
              <a:avLst/>
            </a:prstGeom>
          </p:spPr>
        </p:pic>
        <p:pic>
          <p:nvPicPr>
            <p:cNvPr id="203" name="object 203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4070482" y="4678680"/>
              <a:ext cx="426720" cy="76200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4573401" y="4693920"/>
              <a:ext cx="396240" cy="76200"/>
            </a:xfrm>
            <a:prstGeom prst="rect">
              <a:avLst/>
            </a:prstGeom>
          </p:spPr>
        </p:pic>
        <p:sp>
          <p:nvSpPr>
            <p:cNvPr id="205" name="object 205"/>
            <p:cNvSpPr/>
            <p:nvPr/>
          </p:nvSpPr>
          <p:spPr>
            <a:xfrm>
              <a:off x="4573401" y="474726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15240">
              <a:solidFill>
                <a:srgbClr val="4E46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6" name="object 206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4161922" y="4739640"/>
              <a:ext cx="335280" cy="30480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4070482" y="4754880"/>
              <a:ext cx="30480" cy="15240"/>
            </a:xfrm>
            <a:prstGeom prst="rect">
              <a:avLst/>
            </a:prstGeom>
          </p:spPr>
        </p:pic>
        <p:pic>
          <p:nvPicPr>
            <p:cNvPr id="208" name="object 208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6097401" y="4770120"/>
              <a:ext cx="1295399" cy="91440"/>
            </a:xfrm>
            <a:prstGeom prst="rect">
              <a:avLst/>
            </a:prstGeom>
          </p:spPr>
        </p:pic>
        <p:sp>
          <p:nvSpPr>
            <p:cNvPr id="209" name="object 209"/>
            <p:cNvSpPr/>
            <p:nvPr/>
          </p:nvSpPr>
          <p:spPr>
            <a:xfrm>
              <a:off x="7072762" y="4853940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30480" y="0"/>
                  </a:lnTo>
                </a:path>
                <a:path w="76200">
                  <a:moveTo>
                    <a:pt x="45720" y="0"/>
                  </a:moveTo>
                  <a:lnTo>
                    <a:pt x="76200" y="0"/>
                  </a:lnTo>
                </a:path>
              </a:pathLst>
            </a:custGeom>
            <a:ln w="15240">
              <a:solidFill>
                <a:srgbClr val="7E72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0" name="object 210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6691762" y="4846320"/>
              <a:ext cx="91440" cy="30480"/>
            </a:xfrm>
            <a:prstGeom prst="rect">
              <a:avLst/>
            </a:prstGeom>
          </p:spPr>
        </p:pic>
        <p:pic>
          <p:nvPicPr>
            <p:cNvPr id="211" name="object 211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6813682" y="4846320"/>
              <a:ext cx="228599" cy="30480"/>
            </a:xfrm>
            <a:prstGeom prst="rect">
              <a:avLst/>
            </a:prstGeom>
          </p:spPr>
        </p:pic>
        <p:pic>
          <p:nvPicPr>
            <p:cNvPr id="212" name="object 212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6295522" y="4846320"/>
              <a:ext cx="335280" cy="30480"/>
            </a:xfrm>
            <a:prstGeom prst="rect">
              <a:avLst/>
            </a:prstGeom>
          </p:spPr>
        </p:pic>
        <p:pic>
          <p:nvPicPr>
            <p:cNvPr id="213" name="object 213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7179442" y="4846320"/>
              <a:ext cx="213360" cy="30480"/>
            </a:xfrm>
            <a:prstGeom prst="rect">
              <a:avLst/>
            </a:prstGeom>
          </p:spPr>
        </p:pic>
        <p:sp>
          <p:nvSpPr>
            <p:cNvPr id="214" name="object 214"/>
            <p:cNvSpPr/>
            <p:nvPr/>
          </p:nvSpPr>
          <p:spPr>
            <a:xfrm>
              <a:off x="6600322" y="486918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6752717" y="486155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8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30480"/>
                  </a:lnTo>
                  <a:lnTo>
                    <a:pt x="30480" y="30480"/>
                  </a:lnTo>
                  <a:lnTo>
                    <a:pt x="30480" y="15240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6" name="object 216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6097401" y="4846320"/>
              <a:ext cx="137160" cy="76200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6905122" y="4861560"/>
              <a:ext cx="152400" cy="60960"/>
            </a:xfrm>
            <a:prstGeom prst="rect">
              <a:avLst/>
            </a:prstGeom>
          </p:spPr>
        </p:pic>
        <p:sp>
          <p:nvSpPr>
            <p:cNvPr id="218" name="object 218"/>
            <p:cNvSpPr/>
            <p:nvPr/>
          </p:nvSpPr>
          <p:spPr>
            <a:xfrm>
              <a:off x="6204082" y="4892040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9" name="object 219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6295522" y="4876800"/>
              <a:ext cx="320040" cy="45720"/>
            </a:xfrm>
            <a:prstGeom prst="rect">
              <a:avLst/>
            </a:prstGeom>
          </p:spPr>
        </p:pic>
        <p:pic>
          <p:nvPicPr>
            <p:cNvPr id="220" name="object 220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6691762" y="4876800"/>
              <a:ext cx="228600" cy="45720"/>
            </a:xfrm>
            <a:prstGeom prst="rect">
              <a:avLst/>
            </a:prstGeom>
          </p:spPr>
        </p:pic>
        <p:pic>
          <p:nvPicPr>
            <p:cNvPr id="221" name="object 221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7072762" y="4861560"/>
              <a:ext cx="320040" cy="60960"/>
            </a:xfrm>
            <a:prstGeom prst="rect">
              <a:avLst/>
            </a:prstGeom>
          </p:spPr>
        </p:pic>
        <p:sp>
          <p:nvSpPr>
            <p:cNvPr id="222" name="object 222"/>
            <p:cNvSpPr/>
            <p:nvPr/>
          </p:nvSpPr>
          <p:spPr>
            <a:xfrm>
              <a:off x="7072757" y="4892039"/>
              <a:ext cx="320040" cy="15240"/>
            </a:xfrm>
            <a:custGeom>
              <a:avLst/>
              <a:gdLst/>
              <a:ahLst/>
              <a:cxnLst/>
              <a:rect l="l" t="t" r="r" b="b"/>
              <a:pathLst>
                <a:path w="320040" h="15239">
                  <a:moveTo>
                    <a:pt x="3048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0480" y="15240"/>
                  </a:lnTo>
                  <a:lnTo>
                    <a:pt x="30480" y="0"/>
                  </a:lnTo>
                  <a:close/>
                </a:path>
                <a:path w="320040" h="15239">
                  <a:moveTo>
                    <a:pt x="320040" y="0"/>
                  </a:moveTo>
                  <a:lnTo>
                    <a:pt x="289560" y="0"/>
                  </a:lnTo>
                  <a:lnTo>
                    <a:pt x="289560" y="15240"/>
                  </a:lnTo>
                  <a:lnTo>
                    <a:pt x="320040" y="15240"/>
                  </a:lnTo>
                  <a:lnTo>
                    <a:pt x="320040" y="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6204082" y="4907280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BDAB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4" name="object 224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4070482" y="4876800"/>
              <a:ext cx="335280" cy="60960"/>
            </a:xfrm>
            <a:prstGeom prst="rect">
              <a:avLst/>
            </a:prstGeom>
          </p:spPr>
        </p:pic>
        <p:sp>
          <p:nvSpPr>
            <p:cNvPr id="225" name="object 225"/>
            <p:cNvSpPr/>
            <p:nvPr/>
          </p:nvSpPr>
          <p:spPr>
            <a:xfrm>
              <a:off x="6600322" y="491490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15240">
              <a:solidFill>
                <a:srgbClr val="7E72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6" name="object 226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6950842" y="3992880"/>
              <a:ext cx="396240" cy="45720"/>
            </a:xfrm>
            <a:prstGeom prst="rect">
              <a:avLst/>
            </a:prstGeom>
          </p:spPr>
        </p:pic>
        <p:pic>
          <p:nvPicPr>
            <p:cNvPr id="227" name="object 227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6950842" y="4023360"/>
              <a:ext cx="411480" cy="45720"/>
            </a:xfrm>
            <a:prstGeom prst="rect">
              <a:avLst/>
            </a:prstGeom>
          </p:spPr>
        </p:pic>
        <p:pic>
          <p:nvPicPr>
            <p:cNvPr id="228" name="object 228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6950842" y="4069080"/>
              <a:ext cx="411480" cy="30480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7225162" y="4084320"/>
              <a:ext cx="137160" cy="45720"/>
            </a:xfrm>
            <a:prstGeom prst="rect">
              <a:avLst/>
            </a:prstGeom>
          </p:spPr>
        </p:pic>
        <p:pic>
          <p:nvPicPr>
            <p:cNvPr id="230" name="object 230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6950842" y="4099560"/>
              <a:ext cx="213360" cy="45720"/>
            </a:xfrm>
            <a:prstGeom prst="rect">
              <a:avLst/>
            </a:prstGeom>
          </p:spPr>
        </p:pic>
        <p:sp>
          <p:nvSpPr>
            <p:cNvPr id="231" name="object 231"/>
            <p:cNvSpPr/>
            <p:nvPr/>
          </p:nvSpPr>
          <p:spPr>
            <a:xfrm>
              <a:off x="7209922" y="412242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15240">
              <a:solidFill>
                <a:srgbClr val="DDC8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316601" y="413766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15240">
              <a:solidFill>
                <a:srgbClr val="8D80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3" name="object 233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7118482" y="4145280"/>
              <a:ext cx="762000" cy="426720"/>
            </a:xfrm>
            <a:prstGeom prst="rect">
              <a:avLst/>
            </a:prstGeom>
          </p:spPr>
        </p:pic>
        <p:pic>
          <p:nvPicPr>
            <p:cNvPr id="234" name="object 234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7011801" y="4556760"/>
              <a:ext cx="731519" cy="76200"/>
            </a:xfrm>
            <a:prstGeom prst="rect">
              <a:avLst/>
            </a:prstGeom>
          </p:spPr>
        </p:pic>
        <p:pic>
          <p:nvPicPr>
            <p:cNvPr id="235" name="object 235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6707001" y="4556760"/>
              <a:ext cx="60960" cy="60960"/>
            </a:xfrm>
            <a:prstGeom prst="rect">
              <a:avLst/>
            </a:prstGeom>
          </p:spPr>
        </p:pic>
        <p:pic>
          <p:nvPicPr>
            <p:cNvPr id="236" name="object 236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6783201" y="4602480"/>
              <a:ext cx="182880" cy="45720"/>
            </a:xfrm>
            <a:prstGeom prst="rect">
              <a:avLst/>
            </a:prstGeom>
          </p:spPr>
        </p:pic>
        <p:pic>
          <p:nvPicPr>
            <p:cNvPr id="237" name="object 237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6707001" y="4602480"/>
              <a:ext cx="60960" cy="91440"/>
            </a:xfrm>
            <a:prstGeom prst="rect">
              <a:avLst/>
            </a:prstGeom>
          </p:spPr>
        </p:pic>
        <p:pic>
          <p:nvPicPr>
            <p:cNvPr id="238" name="object 238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6889882" y="4632960"/>
              <a:ext cx="76200" cy="60960"/>
            </a:xfrm>
            <a:prstGeom prst="rect">
              <a:avLst/>
            </a:prstGeom>
          </p:spPr>
        </p:pic>
        <p:pic>
          <p:nvPicPr>
            <p:cNvPr id="239" name="object 239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7027042" y="4632960"/>
              <a:ext cx="411480" cy="60960"/>
            </a:xfrm>
            <a:prstGeom prst="rect">
              <a:avLst/>
            </a:prstGeom>
          </p:spPr>
        </p:pic>
        <p:pic>
          <p:nvPicPr>
            <p:cNvPr id="240" name="object 240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6752722" y="4617720"/>
              <a:ext cx="121920" cy="76200"/>
            </a:xfrm>
            <a:prstGeom prst="rect">
              <a:avLst/>
            </a:prstGeom>
          </p:spPr>
        </p:pic>
        <p:sp>
          <p:nvSpPr>
            <p:cNvPr id="241" name="object 241"/>
            <p:cNvSpPr/>
            <p:nvPr/>
          </p:nvSpPr>
          <p:spPr>
            <a:xfrm>
              <a:off x="6752722" y="466344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6844162" y="4663440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347082" y="467106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15240">
              <a:solidFill>
                <a:srgbClr val="7E72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6752722" y="467868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6844162" y="4678680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6" name="object 246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8139562" y="4556760"/>
              <a:ext cx="762000" cy="45720"/>
            </a:xfrm>
            <a:prstGeom prst="rect">
              <a:avLst/>
            </a:prstGeom>
          </p:spPr>
        </p:pic>
        <p:sp>
          <p:nvSpPr>
            <p:cNvPr id="247" name="object 247"/>
            <p:cNvSpPr/>
            <p:nvPr/>
          </p:nvSpPr>
          <p:spPr>
            <a:xfrm>
              <a:off x="8139562" y="460248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8352922" y="461010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8413881" y="461010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15240">
              <a:solidFill>
                <a:srgbClr val="7E72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8139562" y="461772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1" name="object 251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8520562" y="4602480"/>
              <a:ext cx="259079" cy="45720"/>
            </a:xfrm>
            <a:prstGeom prst="rect">
              <a:avLst/>
            </a:prstGeom>
          </p:spPr>
        </p:pic>
        <p:pic>
          <p:nvPicPr>
            <p:cNvPr id="252" name="object 252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8185281" y="4602480"/>
              <a:ext cx="350520" cy="60960"/>
            </a:xfrm>
            <a:prstGeom prst="rect">
              <a:avLst/>
            </a:prstGeom>
          </p:spPr>
        </p:pic>
        <p:sp>
          <p:nvSpPr>
            <p:cNvPr id="253" name="object 253"/>
            <p:cNvSpPr/>
            <p:nvPr/>
          </p:nvSpPr>
          <p:spPr>
            <a:xfrm>
              <a:off x="8139562" y="463296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4" name="object 254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8749162" y="4602480"/>
              <a:ext cx="152400" cy="60960"/>
            </a:xfrm>
            <a:prstGeom prst="rect">
              <a:avLst/>
            </a:prstGeom>
          </p:spPr>
        </p:pic>
        <p:sp>
          <p:nvSpPr>
            <p:cNvPr id="255" name="object 255"/>
            <p:cNvSpPr/>
            <p:nvPr/>
          </p:nvSpPr>
          <p:spPr>
            <a:xfrm>
              <a:off x="8139562" y="464820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6" name="object 256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8520562" y="4632960"/>
              <a:ext cx="213360" cy="30480"/>
            </a:xfrm>
            <a:prstGeom prst="rect">
              <a:avLst/>
            </a:prstGeom>
          </p:spPr>
        </p:pic>
        <p:sp>
          <p:nvSpPr>
            <p:cNvPr id="257" name="object 257"/>
            <p:cNvSpPr/>
            <p:nvPr/>
          </p:nvSpPr>
          <p:spPr>
            <a:xfrm>
              <a:off x="8703442" y="465582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15240">
              <a:solidFill>
                <a:srgbClr val="BDAB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8581522" y="474726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15240">
              <a:solidFill>
                <a:srgbClr val="FDB9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9" name="object 259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8429122" y="4739640"/>
              <a:ext cx="259079" cy="152400"/>
            </a:xfrm>
            <a:prstGeom prst="rect">
              <a:avLst/>
            </a:prstGeom>
          </p:spPr>
        </p:pic>
        <p:pic>
          <p:nvPicPr>
            <p:cNvPr id="260" name="object 260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7514722" y="4632960"/>
              <a:ext cx="1234439" cy="411480"/>
            </a:xfrm>
            <a:prstGeom prst="rect">
              <a:avLst/>
            </a:prstGeom>
          </p:spPr>
        </p:pic>
        <p:sp>
          <p:nvSpPr>
            <p:cNvPr id="261" name="object 261"/>
            <p:cNvSpPr/>
            <p:nvPr/>
          </p:nvSpPr>
          <p:spPr>
            <a:xfrm>
              <a:off x="8444362" y="489966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15240">
              <a:solidFill>
                <a:srgbClr val="FDD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6905122" y="491490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15240">
              <a:solidFill>
                <a:srgbClr val="7E72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7072757" y="4907279"/>
              <a:ext cx="320040" cy="15240"/>
            </a:xfrm>
            <a:custGeom>
              <a:avLst/>
              <a:gdLst/>
              <a:ahLst/>
              <a:cxnLst/>
              <a:rect l="l" t="t" r="r" b="b"/>
              <a:pathLst>
                <a:path w="320040" h="15239">
                  <a:moveTo>
                    <a:pt x="3048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0480" y="15240"/>
                  </a:lnTo>
                  <a:lnTo>
                    <a:pt x="30480" y="0"/>
                  </a:lnTo>
                  <a:close/>
                </a:path>
                <a:path w="320040" h="15239">
                  <a:moveTo>
                    <a:pt x="320040" y="0"/>
                  </a:moveTo>
                  <a:lnTo>
                    <a:pt x="289560" y="0"/>
                  </a:lnTo>
                  <a:lnTo>
                    <a:pt x="289560" y="15240"/>
                  </a:lnTo>
                  <a:lnTo>
                    <a:pt x="320040" y="15240"/>
                  </a:lnTo>
                  <a:lnTo>
                    <a:pt x="320040" y="0"/>
                  </a:lnTo>
                  <a:close/>
                </a:path>
              </a:pathLst>
            </a:custGeom>
            <a:solidFill>
              <a:srgbClr val="BDAB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4" name="object 264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4070482" y="4876800"/>
              <a:ext cx="579120" cy="76200"/>
            </a:xfrm>
            <a:prstGeom prst="rect">
              <a:avLst/>
            </a:prstGeom>
          </p:spPr>
        </p:pic>
        <p:pic>
          <p:nvPicPr>
            <p:cNvPr id="265" name="object 265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4908682" y="4876800"/>
              <a:ext cx="609599" cy="91440"/>
            </a:xfrm>
            <a:prstGeom prst="rect">
              <a:avLst/>
            </a:prstGeom>
          </p:spPr>
        </p:pic>
        <p:sp>
          <p:nvSpPr>
            <p:cNvPr id="266" name="object 266"/>
            <p:cNvSpPr/>
            <p:nvPr/>
          </p:nvSpPr>
          <p:spPr>
            <a:xfrm>
              <a:off x="4481962" y="494538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15240">
              <a:solidFill>
                <a:srgbClr val="DDC8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527682" y="494538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15240">
              <a:solidFill>
                <a:srgbClr val="BDAB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8" name="object 268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5213482" y="4953000"/>
              <a:ext cx="121920" cy="30480"/>
            </a:xfrm>
            <a:prstGeom prst="rect">
              <a:avLst/>
            </a:prstGeom>
          </p:spPr>
        </p:pic>
        <p:pic>
          <p:nvPicPr>
            <p:cNvPr id="269" name="object 269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4710562" y="4922520"/>
              <a:ext cx="335280" cy="152400"/>
            </a:xfrm>
            <a:prstGeom prst="rect">
              <a:avLst/>
            </a:prstGeom>
          </p:spPr>
        </p:pic>
        <p:pic>
          <p:nvPicPr>
            <p:cNvPr id="270" name="object 270"/>
            <p:cNvPicPr/>
            <p:nvPr/>
          </p:nvPicPr>
          <p:blipFill>
            <a:blip r:embed="rId137" cstate="print"/>
            <a:stretch>
              <a:fillRect/>
            </a:stretch>
          </p:blipFill>
          <p:spPr>
            <a:xfrm>
              <a:off x="4055242" y="4937760"/>
              <a:ext cx="594360" cy="137160"/>
            </a:xfrm>
            <a:prstGeom prst="rect">
              <a:avLst/>
            </a:prstGeom>
          </p:spPr>
        </p:pic>
        <p:sp>
          <p:nvSpPr>
            <p:cNvPr id="271" name="object 271"/>
            <p:cNvSpPr/>
            <p:nvPr/>
          </p:nvSpPr>
          <p:spPr>
            <a:xfrm>
              <a:off x="5213482" y="499110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15240">
              <a:solidFill>
                <a:srgbClr val="5E55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8368162" y="499110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15240">
              <a:solidFill>
                <a:srgbClr val="FDAB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3" name="object 273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5381122" y="4953000"/>
              <a:ext cx="137160" cy="121920"/>
            </a:xfrm>
            <a:prstGeom prst="rect">
              <a:avLst/>
            </a:prstGeom>
          </p:spPr>
        </p:pic>
        <p:pic>
          <p:nvPicPr>
            <p:cNvPr id="274" name="object 274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5091562" y="4968240"/>
              <a:ext cx="243840" cy="106680"/>
            </a:xfrm>
            <a:prstGeom prst="rect">
              <a:avLst/>
            </a:prstGeom>
          </p:spPr>
        </p:pic>
        <p:sp>
          <p:nvSpPr>
            <p:cNvPr id="275" name="object 275"/>
            <p:cNvSpPr/>
            <p:nvPr/>
          </p:nvSpPr>
          <p:spPr>
            <a:xfrm>
              <a:off x="8383402" y="503682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15240">
              <a:solidFill>
                <a:srgbClr val="FDC8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6" name="object 276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8139562" y="5044440"/>
              <a:ext cx="45719" cy="15240"/>
            </a:xfrm>
            <a:prstGeom prst="rect">
              <a:avLst/>
            </a:prstGeom>
          </p:spPr>
        </p:pic>
        <p:pic>
          <p:nvPicPr>
            <p:cNvPr id="277" name="object 277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8291962" y="5059680"/>
              <a:ext cx="91440" cy="106680"/>
            </a:xfrm>
            <a:prstGeom prst="rect">
              <a:avLst/>
            </a:prstGeom>
          </p:spPr>
        </p:pic>
        <p:pic>
          <p:nvPicPr>
            <p:cNvPr id="278" name="object 278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7834762" y="5044440"/>
              <a:ext cx="182879" cy="167640"/>
            </a:xfrm>
            <a:prstGeom prst="rect">
              <a:avLst/>
            </a:prstGeom>
          </p:spPr>
        </p:pic>
        <p:sp>
          <p:nvSpPr>
            <p:cNvPr id="279" name="object 279"/>
            <p:cNvSpPr/>
            <p:nvPr/>
          </p:nvSpPr>
          <p:spPr>
            <a:xfrm>
              <a:off x="8307202" y="517398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15240">
              <a:solidFill>
                <a:srgbClr val="FDD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6615562" y="518160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3E38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1" name="object 281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8444362" y="5029200"/>
              <a:ext cx="426720" cy="243840"/>
            </a:xfrm>
            <a:prstGeom prst="rect">
              <a:avLst/>
            </a:prstGeom>
          </p:spPr>
        </p:pic>
        <p:sp>
          <p:nvSpPr>
            <p:cNvPr id="282" name="object 282"/>
            <p:cNvSpPr/>
            <p:nvPr/>
          </p:nvSpPr>
          <p:spPr>
            <a:xfrm>
              <a:off x="6615562" y="519684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301362" y="519684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BDAB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4" name="object 284"/>
            <p:cNvPicPr/>
            <p:nvPr/>
          </p:nvPicPr>
          <p:blipFill>
            <a:blip r:embed="rId144" cstate="print"/>
            <a:stretch>
              <a:fillRect/>
            </a:stretch>
          </p:blipFill>
          <p:spPr>
            <a:xfrm>
              <a:off x="6097401" y="5181600"/>
              <a:ext cx="320040" cy="60960"/>
            </a:xfrm>
            <a:prstGeom prst="rect">
              <a:avLst/>
            </a:prstGeom>
          </p:spPr>
        </p:pic>
        <p:sp>
          <p:nvSpPr>
            <p:cNvPr id="285" name="object 285"/>
            <p:cNvSpPr/>
            <p:nvPr/>
          </p:nvSpPr>
          <p:spPr>
            <a:xfrm>
              <a:off x="7301362" y="521208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850002" y="521970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15240">
              <a:solidFill>
                <a:srgbClr val="FDAB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7" name="object 287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6402201" y="5212080"/>
              <a:ext cx="228600" cy="45720"/>
            </a:xfrm>
            <a:prstGeom prst="rect">
              <a:avLst/>
            </a:prstGeom>
          </p:spPr>
        </p:pic>
        <p:pic>
          <p:nvPicPr>
            <p:cNvPr id="288" name="object 288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6691762" y="5227320"/>
              <a:ext cx="655320" cy="30480"/>
            </a:xfrm>
            <a:prstGeom prst="rect">
              <a:avLst/>
            </a:prstGeom>
          </p:spPr>
        </p:pic>
        <p:sp>
          <p:nvSpPr>
            <p:cNvPr id="289" name="object 289"/>
            <p:cNvSpPr/>
            <p:nvPr/>
          </p:nvSpPr>
          <p:spPr>
            <a:xfrm>
              <a:off x="6097401" y="5242560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6402201" y="524256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6524122" y="525018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15240">
              <a:solidFill>
                <a:srgbClr val="EDD6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6615562" y="524256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6097401" y="5257800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4" name="object 294"/>
            <p:cNvPicPr/>
            <p:nvPr/>
          </p:nvPicPr>
          <p:blipFill>
            <a:blip r:embed="rId147" cstate="print"/>
            <a:stretch>
              <a:fillRect/>
            </a:stretch>
          </p:blipFill>
          <p:spPr>
            <a:xfrm>
              <a:off x="6737482" y="5242560"/>
              <a:ext cx="396240" cy="30480"/>
            </a:xfrm>
            <a:prstGeom prst="rect">
              <a:avLst/>
            </a:prstGeom>
          </p:spPr>
        </p:pic>
        <p:sp>
          <p:nvSpPr>
            <p:cNvPr id="295" name="object 295"/>
            <p:cNvSpPr/>
            <p:nvPr/>
          </p:nvSpPr>
          <p:spPr>
            <a:xfrm>
              <a:off x="6402197" y="5257800"/>
              <a:ext cx="228600" cy="15240"/>
            </a:xfrm>
            <a:custGeom>
              <a:avLst/>
              <a:gdLst/>
              <a:ahLst/>
              <a:cxnLst/>
              <a:rect l="l" t="t" r="r" b="b"/>
              <a:pathLst>
                <a:path w="228600" h="15239">
                  <a:moveTo>
                    <a:pt x="152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5240" y="15240"/>
                  </a:lnTo>
                  <a:lnTo>
                    <a:pt x="15240" y="0"/>
                  </a:lnTo>
                  <a:close/>
                </a:path>
                <a:path w="228600" h="15239">
                  <a:moveTo>
                    <a:pt x="228600" y="0"/>
                  </a:moveTo>
                  <a:lnTo>
                    <a:pt x="213360" y="0"/>
                  </a:lnTo>
                  <a:lnTo>
                    <a:pt x="213360" y="15240"/>
                  </a:lnTo>
                  <a:lnTo>
                    <a:pt x="228600" y="1524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6981322" y="525780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E0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7011801" y="5257800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6981322" y="527304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E0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7011801" y="5273040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0" name="object 300"/>
            <p:cNvPicPr/>
            <p:nvPr/>
          </p:nvPicPr>
          <p:blipFill>
            <a:blip r:embed="rId148" cstate="print"/>
            <a:stretch>
              <a:fillRect/>
            </a:stretch>
          </p:blipFill>
          <p:spPr>
            <a:xfrm>
              <a:off x="6691762" y="5257800"/>
              <a:ext cx="243840" cy="45720"/>
            </a:xfrm>
            <a:prstGeom prst="rect">
              <a:avLst/>
            </a:prstGeom>
          </p:spPr>
        </p:pic>
        <p:pic>
          <p:nvPicPr>
            <p:cNvPr id="301" name="object 301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6097401" y="5242560"/>
              <a:ext cx="289559" cy="121920"/>
            </a:xfrm>
            <a:prstGeom prst="rect">
              <a:avLst/>
            </a:prstGeom>
          </p:spPr>
        </p:pic>
        <p:pic>
          <p:nvPicPr>
            <p:cNvPr id="302" name="object 302"/>
            <p:cNvPicPr/>
            <p:nvPr/>
          </p:nvPicPr>
          <p:blipFill>
            <a:blip r:embed="rId150" cstate="print"/>
            <a:stretch>
              <a:fillRect/>
            </a:stretch>
          </p:blipFill>
          <p:spPr>
            <a:xfrm>
              <a:off x="6402201" y="5242560"/>
              <a:ext cx="228600" cy="76200"/>
            </a:xfrm>
            <a:prstGeom prst="rect">
              <a:avLst/>
            </a:prstGeom>
          </p:spPr>
        </p:pic>
        <p:pic>
          <p:nvPicPr>
            <p:cNvPr id="303" name="object 303"/>
            <p:cNvPicPr/>
            <p:nvPr/>
          </p:nvPicPr>
          <p:blipFill>
            <a:blip r:embed="rId151" cstate="print"/>
            <a:stretch>
              <a:fillRect/>
            </a:stretch>
          </p:blipFill>
          <p:spPr>
            <a:xfrm>
              <a:off x="7072762" y="5242560"/>
              <a:ext cx="121920" cy="76200"/>
            </a:xfrm>
            <a:prstGeom prst="rect">
              <a:avLst/>
            </a:prstGeom>
          </p:spPr>
        </p:pic>
        <p:sp>
          <p:nvSpPr>
            <p:cNvPr id="304" name="object 304"/>
            <p:cNvSpPr/>
            <p:nvPr/>
          </p:nvSpPr>
          <p:spPr>
            <a:xfrm>
              <a:off x="6402201" y="528828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5" name="object 305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7209922" y="5242560"/>
              <a:ext cx="137159" cy="76200"/>
            </a:xfrm>
            <a:prstGeom prst="rect">
              <a:avLst/>
            </a:prstGeom>
          </p:spPr>
        </p:pic>
        <p:sp>
          <p:nvSpPr>
            <p:cNvPr id="306" name="object 306"/>
            <p:cNvSpPr/>
            <p:nvPr/>
          </p:nvSpPr>
          <p:spPr>
            <a:xfrm>
              <a:off x="6615557" y="5288279"/>
              <a:ext cx="609600" cy="15240"/>
            </a:xfrm>
            <a:custGeom>
              <a:avLst/>
              <a:gdLst/>
              <a:ahLst/>
              <a:cxnLst/>
              <a:rect l="l" t="t" r="r" b="b"/>
              <a:pathLst>
                <a:path w="609600" h="15239">
                  <a:moveTo>
                    <a:pt x="152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5240" y="15240"/>
                  </a:lnTo>
                  <a:lnTo>
                    <a:pt x="15240" y="0"/>
                  </a:lnTo>
                  <a:close/>
                </a:path>
                <a:path w="609600" h="15239">
                  <a:moveTo>
                    <a:pt x="609600" y="0"/>
                  </a:moveTo>
                  <a:lnTo>
                    <a:pt x="594360" y="0"/>
                  </a:lnTo>
                  <a:lnTo>
                    <a:pt x="594360" y="15240"/>
                  </a:lnTo>
                  <a:lnTo>
                    <a:pt x="609600" y="1524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7" name="object 307"/>
            <p:cNvPicPr/>
            <p:nvPr/>
          </p:nvPicPr>
          <p:blipFill>
            <a:blip r:embed="rId153" cstate="print"/>
            <a:stretch>
              <a:fillRect/>
            </a:stretch>
          </p:blipFill>
          <p:spPr>
            <a:xfrm>
              <a:off x="8825362" y="5257800"/>
              <a:ext cx="76200" cy="60960"/>
            </a:xfrm>
            <a:prstGeom prst="rect">
              <a:avLst/>
            </a:prstGeom>
          </p:spPr>
        </p:pic>
        <p:pic>
          <p:nvPicPr>
            <p:cNvPr id="308" name="object 308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6691762" y="5288280"/>
              <a:ext cx="350520" cy="30480"/>
            </a:xfrm>
            <a:prstGeom prst="rect">
              <a:avLst/>
            </a:prstGeom>
          </p:spPr>
        </p:pic>
        <p:sp>
          <p:nvSpPr>
            <p:cNvPr id="309" name="object 309"/>
            <p:cNvSpPr/>
            <p:nvPr/>
          </p:nvSpPr>
          <p:spPr>
            <a:xfrm>
              <a:off x="6402197" y="5303520"/>
              <a:ext cx="228600" cy="15240"/>
            </a:xfrm>
            <a:custGeom>
              <a:avLst/>
              <a:gdLst/>
              <a:ahLst/>
              <a:cxnLst/>
              <a:rect l="l" t="t" r="r" b="b"/>
              <a:pathLst>
                <a:path w="228600" h="15239">
                  <a:moveTo>
                    <a:pt x="152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5240" y="15240"/>
                  </a:lnTo>
                  <a:lnTo>
                    <a:pt x="15240" y="0"/>
                  </a:lnTo>
                  <a:close/>
                </a:path>
                <a:path w="228600" h="15239">
                  <a:moveTo>
                    <a:pt x="228600" y="0"/>
                  </a:moveTo>
                  <a:lnTo>
                    <a:pt x="213360" y="0"/>
                  </a:lnTo>
                  <a:lnTo>
                    <a:pt x="213360" y="15240"/>
                  </a:lnTo>
                  <a:lnTo>
                    <a:pt x="228600" y="1524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6691762" y="5311140"/>
              <a:ext cx="350520" cy="0"/>
            </a:xfrm>
            <a:custGeom>
              <a:avLst/>
              <a:gdLst/>
              <a:ahLst/>
              <a:cxnLst/>
              <a:rect l="l" t="t" r="r" b="b"/>
              <a:pathLst>
                <a:path w="350520">
                  <a:moveTo>
                    <a:pt x="0" y="0"/>
                  </a:moveTo>
                  <a:lnTo>
                    <a:pt x="30480" y="0"/>
                  </a:lnTo>
                </a:path>
                <a:path w="350520">
                  <a:moveTo>
                    <a:pt x="320040" y="0"/>
                  </a:moveTo>
                  <a:lnTo>
                    <a:pt x="350520" y="0"/>
                  </a:lnTo>
                </a:path>
              </a:pathLst>
            </a:custGeom>
            <a:ln w="15240">
              <a:solidFill>
                <a:srgbClr val="7E72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7209922" y="530352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2" name="object 312"/>
            <p:cNvPicPr/>
            <p:nvPr/>
          </p:nvPicPr>
          <p:blipFill>
            <a:blip r:embed="rId155" cstate="print"/>
            <a:stretch>
              <a:fillRect/>
            </a:stretch>
          </p:blipFill>
          <p:spPr>
            <a:xfrm>
              <a:off x="8871081" y="5318760"/>
              <a:ext cx="91440" cy="60960"/>
            </a:xfrm>
            <a:prstGeom prst="rect">
              <a:avLst/>
            </a:prstGeom>
          </p:spPr>
        </p:pic>
        <p:sp>
          <p:nvSpPr>
            <p:cNvPr id="313" name="object 313"/>
            <p:cNvSpPr/>
            <p:nvPr/>
          </p:nvSpPr>
          <p:spPr>
            <a:xfrm>
              <a:off x="8124322" y="537210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15240">
              <a:solidFill>
                <a:srgbClr val="FD80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4" name="object 314"/>
            <p:cNvPicPr/>
            <p:nvPr/>
          </p:nvPicPr>
          <p:blipFill>
            <a:blip r:embed="rId156" cstate="print"/>
            <a:stretch>
              <a:fillRect/>
            </a:stretch>
          </p:blipFill>
          <p:spPr>
            <a:xfrm>
              <a:off x="8048122" y="5181600"/>
              <a:ext cx="868680" cy="289560"/>
            </a:xfrm>
            <a:prstGeom prst="rect">
              <a:avLst/>
            </a:prstGeom>
          </p:spPr>
        </p:pic>
        <p:pic>
          <p:nvPicPr>
            <p:cNvPr id="315" name="object 315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8932042" y="5379720"/>
              <a:ext cx="91440" cy="45720"/>
            </a:xfrm>
            <a:prstGeom prst="rect">
              <a:avLst/>
            </a:prstGeom>
          </p:spPr>
        </p:pic>
        <p:sp>
          <p:nvSpPr>
            <p:cNvPr id="316" name="object 316"/>
            <p:cNvSpPr/>
            <p:nvPr/>
          </p:nvSpPr>
          <p:spPr>
            <a:xfrm>
              <a:off x="6478401" y="544068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7" name="object 317"/>
            <p:cNvPicPr/>
            <p:nvPr/>
          </p:nvPicPr>
          <p:blipFill>
            <a:blip r:embed="rId158" cstate="print"/>
            <a:stretch>
              <a:fillRect/>
            </a:stretch>
          </p:blipFill>
          <p:spPr>
            <a:xfrm>
              <a:off x="6097401" y="5394960"/>
              <a:ext cx="335280" cy="76200"/>
            </a:xfrm>
            <a:prstGeom prst="rect">
              <a:avLst/>
            </a:prstGeom>
          </p:spPr>
        </p:pic>
        <p:sp>
          <p:nvSpPr>
            <p:cNvPr id="318" name="object 318"/>
            <p:cNvSpPr/>
            <p:nvPr/>
          </p:nvSpPr>
          <p:spPr>
            <a:xfrm>
              <a:off x="6417442" y="546354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6478401" y="545592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0" name="object 320"/>
            <p:cNvPicPr/>
            <p:nvPr/>
          </p:nvPicPr>
          <p:blipFill>
            <a:blip r:embed="rId159" cstate="print"/>
            <a:stretch>
              <a:fillRect/>
            </a:stretch>
          </p:blipFill>
          <p:spPr>
            <a:xfrm>
              <a:off x="6508882" y="5410200"/>
              <a:ext cx="472440" cy="91440"/>
            </a:xfrm>
            <a:prstGeom prst="rect">
              <a:avLst/>
            </a:prstGeom>
          </p:spPr>
        </p:pic>
        <p:pic>
          <p:nvPicPr>
            <p:cNvPr id="321" name="object 321"/>
            <p:cNvPicPr/>
            <p:nvPr/>
          </p:nvPicPr>
          <p:blipFill>
            <a:blip r:embed="rId160" cstate="print"/>
            <a:stretch>
              <a:fillRect/>
            </a:stretch>
          </p:blipFill>
          <p:spPr>
            <a:xfrm>
              <a:off x="6112642" y="5471160"/>
              <a:ext cx="76200" cy="15240"/>
            </a:xfrm>
            <a:prstGeom prst="rect">
              <a:avLst/>
            </a:prstGeom>
          </p:spPr>
        </p:pic>
        <p:sp>
          <p:nvSpPr>
            <p:cNvPr id="322" name="object 322"/>
            <p:cNvSpPr/>
            <p:nvPr/>
          </p:nvSpPr>
          <p:spPr>
            <a:xfrm>
              <a:off x="6478401" y="547116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3" name="object 323"/>
            <p:cNvPicPr/>
            <p:nvPr/>
          </p:nvPicPr>
          <p:blipFill>
            <a:blip r:embed="rId161" cstate="print"/>
            <a:stretch>
              <a:fillRect/>
            </a:stretch>
          </p:blipFill>
          <p:spPr>
            <a:xfrm>
              <a:off x="6204082" y="5471160"/>
              <a:ext cx="228600" cy="30480"/>
            </a:xfrm>
            <a:prstGeom prst="rect">
              <a:avLst/>
            </a:prstGeom>
          </p:spPr>
        </p:pic>
        <p:sp>
          <p:nvSpPr>
            <p:cNvPr id="324" name="object 324"/>
            <p:cNvSpPr/>
            <p:nvPr/>
          </p:nvSpPr>
          <p:spPr>
            <a:xfrm>
              <a:off x="6112642" y="548640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6158362" y="5486400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6371722" y="5494020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60">
                  <a:moveTo>
                    <a:pt x="0" y="0"/>
                  </a:moveTo>
                  <a:lnTo>
                    <a:pt x="15240" y="0"/>
                  </a:lnTo>
                </a:path>
                <a:path w="60960">
                  <a:moveTo>
                    <a:pt x="45720" y="0"/>
                  </a:moveTo>
                  <a:lnTo>
                    <a:pt x="6096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6478401" y="548640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6661282" y="5486400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6707001" y="549402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6112642" y="550164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6158357" y="5501639"/>
              <a:ext cx="533400" cy="15240"/>
            </a:xfrm>
            <a:custGeom>
              <a:avLst/>
              <a:gdLst/>
              <a:ahLst/>
              <a:cxnLst/>
              <a:rect l="l" t="t" r="r" b="b"/>
              <a:pathLst>
                <a:path w="533400" h="15239">
                  <a:moveTo>
                    <a:pt x="3048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0480" y="15240"/>
                  </a:lnTo>
                  <a:lnTo>
                    <a:pt x="30480" y="0"/>
                  </a:lnTo>
                  <a:close/>
                </a:path>
                <a:path w="533400" h="15239">
                  <a:moveTo>
                    <a:pt x="533400" y="0"/>
                  </a:moveTo>
                  <a:lnTo>
                    <a:pt x="502920" y="0"/>
                  </a:lnTo>
                  <a:lnTo>
                    <a:pt x="502920" y="15240"/>
                  </a:lnTo>
                  <a:lnTo>
                    <a:pt x="533400" y="1524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6112642" y="551688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6158362" y="5516880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4" name="object 334"/>
            <p:cNvPicPr/>
            <p:nvPr/>
          </p:nvPicPr>
          <p:blipFill>
            <a:blip r:embed="rId162" cstate="print"/>
            <a:stretch>
              <a:fillRect/>
            </a:stretch>
          </p:blipFill>
          <p:spPr>
            <a:xfrm>
              <a:off x="6707001" y="5486400"/>
              <a:ext cx="274320" cy="60960"/>
            </a:xfrm>
            <a:prstGeom prst="rect">
              <a:avLst/>
            </a:prstGeom>
          </p:spPr>
        </p:pic>
        <p:pic>
          <p:nvPicPr>
            <p:cNvPr id="335" name="object 335"/>
            <p:cNvPicPr/>
            <p:nvPr/>
          </p:nvPicPr>
          <p:blipFill>
            <a:blip r:embed="rId163" cstate="print"/>
            <a:stretch>
              <a:fillRect/>
            </a:stretch>
          </p:blipFill>
          <p:spPr>
            <a:xfrm>
              <a:off x="6204082" y="5501640"/>
              <a:ext cx="426720" cy="45720"/>
            </a:xfrm>
            <a:prstGeom prst="rect">
              <a:avLst/>
            </a:prstGeom>
          </p:spPr>
        </p:pic>
        <p:sp>
          <p:nvSpPr>
            <p:cNvPr id="336" name="object 336"/>
            <p:cNvSpPr/>
            <p:nvPr/>
          </p:nvSpPr>
          <p:spPr>
            <a:xfrm>
              <a:off x="6112637" y="5516879"/>
              <a:ext cx="579120" cy="30480"/>
            </a:xfrm>
            <a:custGeom>
              <a:avLst/>
              <a:gdLst/>
              <a:ahLst/>
              <a:cxnLst/>
              <a:rect l="l" t="t" r="r" b="b"/>
              <a:pathLst>
                <a:path w="579120" h="30479">
                  <a:moveTo>
                    <a:pt x="15240" y="15240"/>
                  </a:moveTo>
                  <a:lnTo>
                    <a:pt x="0" y="15240"/>
                  </a:lnTo>
                  <a:lnTo>
                    <a:pt x="0" y="30480"/>
                  </a:lnTo>
                  <a:lnTo>
                    <a:pt x="15240" y="30480"/>
                  </a:lnTo>
                  <a:lnTo>
                    <a:pt x="15240" y="15240"/>
                  </a:lnTo>
                  <a:close/>
                </a:path>
                <a:path w="579120" h="30479">
                  <a:moveTo>
                    <a:pt x="579120" y="0"/>
                  </a:moveTo>
                  <a:lnTo>
                    <a:pt x="548640" y="0"/>
                  </a:lnTo>
                  <a:lnTo>
                    <a:pt x="548640" y="15240"/>
                  </a:lnTo>
                  <a:lnTo>
                    <a:pt x="579120" y="15240"/>
                  </a:lnTo>
                  <a:lnTo>
                    <a:pt x="579120" y="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6158357" y="5532120"/>
              <a:ext cx="533400" cy="15240"/>
            </a:xfrm>
            <a:custGeom>
              <a:avLst/>
              <a:gdLst/>
              <a:ahLst/>
              <a:cxnLst/>
              <a:rect l="l" t="t" r="r" b="b"/>
              <a:pathLst>
                <a:path w="533400" h="15239">
                  <a:moveTo>
                    <a:pt x="3048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0480" y="15240"/>
                  </a:lnTo>
                  <a:lnTo>
                    <a:pt x="30480" y="0"/>
                  </a:lnTo>
                  <a:close/>
                </a:path>
                <a:path w="533400" h="15239">
                  <a:moveTo>
                    <a:pt x="533400" y="0"/>
                  </a:moveTo>
                  <a:lnTo>
                    <a:pt x="502920" y="0"/>
                  </a:lnTo>
                  <a:lnTo>
                    <a:pt x="502920" y="15240"/>
                  </a:lnTo>
                  <a:lnTo>
                    <a:pt x="533400" y="1524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BDAB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6371722" y="554736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6371722" y="556260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3E38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0" name="object 340"/>
            <p:cNvPicPr/>
            <p:nvPr/>
          </p:nvPicPr>
          <p:blipFill>
            <a:blip r:embed="rId164" cstate="print"/>
            <a:stretch>
              <a:fillRect/>
            </a:stretch>
          </p:blipFill>
          <p:spPr>
            <a:xfrm>
              <a:off x="7027042" y="5196840"/>
              <a:ext cx="975360" cy="990600"/>
            </a:xfrm>
            <a:prstGeom prst="rect">
              <a:avLst/>
            </a:prstGeom>
          </p:spPr>
        </p:pic>
        <p:sp>
          <p:nvSpPr>
            <p:cNvPr id="341" name="object 341"/>
            <p:cNvSpPr/>
            <p:nvPr/>
          </p:nvSpPr>
          <p:spPr>
            <a:xfrm>
              <a:off x="6356482" y="5623560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9D8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6310762" y="564642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15240">
              <a:solidFill>
                <a:srgbClr val="BDAB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6356482" y="5638800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4" name="object 344"/>
            <p:cNvPicPr/>
            <p:nvPr/>
          </p:nvPicPr>
          <p:blipFill>
            <a:blip r:embed="rId165" cstate="print"/>
            <a:stretch>
              <a:fillRect/>
            </a:stretch>
          </p:blipFill>
          <p:spPr>
            <a:xfrm>
              <a:off x="6204082" y="5623560"/>
              <a:ext cx="60959" cy="30480"/>
            </a:xfrm>
            <a:prstGeom prst="rect">
              <a:avLst/>
            </a:prstGeom>
          </p:spPr>
        </p:pic>
        <p:sp>
          <p:nvSpPr>
            <p:cNvPr id="345" name="object 345"/>
            <p:cNvSpPr/>
            <p:nvPr/>
          </p:nvSpPr>
          <p:spPr>
            <a:xfrm>
              <a:off x="6204082" y="566166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15240">
              <a:solidFill>
                <a:srgbClr val="7E72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6" name="object 346"/>
            <p:cNvPicPr/>
            <p:nvPr/>
          </p:nvPicPr>
          <p:blipFill>
            <a:blip r:embed="rId166" cstate="print"/>
            <a:stretch>
              <a:fillRect/>
            </a:stretch>
          </p:blipFill>
          <p:spPr>
            <a:xfrm>
              <a:off x="6295522" y="5654040"/>
              <a:ext cx="243839" cy="30480"/>
            </a:xfrm>
            <a:prstGeom prst="rect">
              <a:avLst/>
            </a:prstGeom>
          </p:spPr>
        </p:pic>
        <p:pic>
          <p:nvPicPr>
            <p:cNvPr id="347" name="object 347"/>
            <p:cNvPicPr/>
            <p:nvPr/>
          </p:nvPicPr>
          <p:blipFill>
            <a:blip r:embed="rId167" cstate="print"/>
            <a:stretch>
              <a:fillRect/>
            </a:stretch>
          </p:blipFill>
          <p:spPr>
            <a:xfrm>
              <a:off x="6097401" y="5669280"/>
              <a:ext cx="152400" cy="30480"/>
            </a:xfrm>
            <a:prstGeom prst="rect">
              <a:avLst/>
            </a:prstGeom>
          </p:spPr>
        </p:pic>
        <p:pic>
          <p:nvPicPr>
            <p:cNvPr id="348" name="object 348"/>
            <p:cNvPicPr/>
            <p:nvPr/>
          </p:nvPicPr>
          <p:blipFill>
            <a:blip r:embed="rId168" cstate="print"/>
            <a:stretch>
              <a:fillRect/>
            </a:stretch>
          </p:blipFill>
          <p:spPr>
            <a:xfrm>
              <a:off x="6310762" y="5684520"/>
              <a:ext cx="182880" cy="15240"/>
            </a:xfrm>
            <a:prstGeom prst="rect">
              <a:avLst/>
            </a:prstGeom>
          </p:spPr>
        </p:pic>
        <p:pic>
          <p:nvPicPr>
            <p:cNvPr id="349" name="object 349"/>
            <p:cNvPicPr/>
            <p:nvPr/>
          </p:nvPicPr>
          <p:blipFill>
            <a:blip r:embed="rId169" cstate="print"/>
            <a:stretch>
              <a:fillRect/>
            </a:stretch>
          </p:blipFill>
          <p:spPr>
            <a:xfrm>
              <a:off x="6097401" y="5684520"/>
              <a:ext cx="137160" cy="76200"/>
            </a:xfrm>
            <a:prstGeom prst="rect">
              <a:avLst/>
            </a:prstGeom>
          </p:spPr>
        </p:pic>
        <p:sp>
          <p:nvSpPr>
            <p:cNvPr id="350" name="object 350"/>
            <p:cNvSpPr/>
            <p:nvPr/>
          </p:nvSpPr>
          <p:spPr>
            <a:xfrm>
              <a:off x="6204082" y="5730240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1" name="object 351"/>
            <p:cNvPicPr/>
            <p:nvPr/>
          </p:nvPicPr>
          <p:blipFill>
            <a:blip r:embed="rId170" cstate="print"/>
            <a:stretch>
              <a:fillRect/>
            </a:stretch>
          </p:blipFill>
          <p:spPr>
            <a:xfrm>
              <a:off x="6310762" y="5684520"/>
              <a:ext cx="228600" cy="76200"/>
            </a:xfrm>
            <a:prstGeom prst="rect">
              <a:avLst/>
            </a:prstGeom>
          </p:spPr>
        </p:pic>
        <p:sp>
          <p:nvSpPr>
            <p:cNvPr id="352" name="object 352"/>
            <p:cNvSpPr/>
            <p:nvPr/>
          </p:nvSpPr>
          <p:spPr>
            <a:xfrm>
              <a:off x="6356482" y="573786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15240">
              <a:solidFill>
                <a:srgbClr val="7E72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6204082" y="5745480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4" name="object 354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6112642" y="5852160"/>
              <a:ext cx="167640" cy="45720"/>
            </a:xfrm>
            <a:prstGeom prst="rect">
              <a:avLst/>
            </a:prstGeom>
          </p:spPr>
        </p:pic>
        <p:pic>
          <p:nvPicPr>
            <p:cNvPr id="355" name="object 355"/>
            <p:cNvPicPr/>
            <p:nvPr/>
          </p:nvPicPr>
          <p:blipFill>
            <a:blip r:embed="rId171" cstate="print"/>
            <a:stretch>
              <a:fillRect/>
            </a:stretch>
          </p:blipFill>
          <p:spPr>
            <a:xfrm>
              <a:off x="6112642" y="5882640"/>
              <a:ext cx="167640" cy="45720"/>
            </a:xfrm>
            <a:prstGeom prst="rect">
              <a:avLst/>
            </a:prstGeom>
          </p:spPr>
        </p:pic>
        <p:sp>
          <p:nvSpPr>
            <p:cNvPr id="356" name="object 356"/>
            <p:cNvSpPr/>
            <p:nvPr/>
          </p:nvSpPr>
          <p:spPr>
            <a:xfrm>
              <a:off x="6112637" y="5913120"/>
              <a:ext cx="167640" cy="30480"/>
            </a:xfrm>
            <a:custGeom>
              <a:avLst/>
              <a:gdLst/>
              <a:ahLst/>
              <a:cxnLst/>
              <a:rect l="l" t="t" r="r" b="b"/>
              <a:pathLst>
                <a:path w="167639" h="30479">
                  <a:moveTo>
                    <a:pt x="15240" y="15240"/>
                  </a:moveTo>
                  <a:lnTo>
                    <a:pt x="0" y="15240"/>
                  </a:lnTo>
                  <a:lnTo>
                    <a:pt x="0" y="30480"/>
                  </a:lnTo>
                  <a:lnTo>
                    <a:pt x="15240" y="30480"/>
                  </a:lnTo>
                  <a:lnTo>
                    <a:pt x="15240" y="15240"/>
                  </a:lnTo>
                  <a:close/>
                </a:path>
                <a:path w="167639" h="30479">
                  <a:moveTo>
                    <a:pt x="167640" y="0"/>
                  </a:moveTo>
                  <a:lnTo>
                    <a:pt x="152400" y="0"/>
                  </a:lnTo>
                  <a:lnTo>
                    <a:pt x="152400" y="15240"/>
                  </a:lnTo>
                  <a:lnTo>
                    <a:pt x="167640" y="1524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6219322" y="5928360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6265042" y="592836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9" name="object 359"/>
            <p:cNvPicPr/>
            <p:nvPr/>
          </p:nvPicPr>
          <p:blipFill>
            <a:blip r:embed="rId172" cstate="print"/>
            <a:stretch>
              <a:fillRect/>
            </a:stretch>
          </p:blipFill>
          <p:spPr>
            <a:xfrm>
              <a:off x="6295522" y="5836920"/>
              <a:ext cx="457200" cy="152400"/>
            </a:xfrm>
            <a:prstGeom prst="rect">
              <a:avLst/>
            </a:prstGeom>
          </p:spPr>
        </p:pic>
        <p:sp>
          <p:nvSpPr>
            <p:cNvPr id="360" name="object 360"/>
            <p:cNvSpPr/>
            <p:nvPr/>
          </p:nvSpPr>
          <p:spPr>
            <a:xfrm>
              <a:off x="6112642" y="594360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6219322" y="5943600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6265042" y="594360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3" name="object 363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6158362" y="5928360"/>
              <a:ext cx="30480" cy="60960"/>
            </a:xfrm>
            <a:prstGeom prst="rect">
              <a:avLst/>
            </a:prstGeom>
          </p:spPr>
        </p:pic>
        <p:sp>
          <p:nvSpPr>
            <p:cNvPr id="364" name="object 364"/>
            <p:cNvSpPr/>
            <p:nvPr/>
          </p:nvSpPr>
          <p:spPr>
            <a:xfrm>
              <a:off x="6112642" y="595884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6219322" y="5958840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6265042" y="595884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6112642" y="597408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6219322" y="5974080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BDAB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6265042" y="597408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0" name="object 370"/>
            <p:cNvPicPr/>
            <p:nvPr/>
          </p:nvPicPr>
          <p:blipFill>
            <a:blip r:embed="rId173" cstate="print"/>
            <a:stretch>
              <a:fillRect/>
            </a:stretch>
          </p:blipFill>
          <p:spPr>
            <a:xfrm>
              <a:off x="6112642" y="6065520"/>
              <a:ext cx="243840" cy="76200"/>
            </a:xfrm>
            <a:prstGeom prst="rect">
              <a:avLst/>
            </a:prstGeom>
          </p:spPr>
        </p:pic>
        <p:pic>
          <p:nvPicPr>
            <p:cNvPr id="371" name="object 371"/>
            <p:cNvPicPr/>
            <p:nvPr/>
          </p:nvPicPr>
          <p:blipFill>
            <a:blip r:embed="rId174" cstate="print"/>
            <a:stretch>
              <a:fillRect/>
            </a:stretch>
          </p:blipFill>
          <p:spPr>
            <a:xfrm>
              <a:off x="6112642" y="6141720"/>
              <a:ext cx="274320" cy="60960"/>
            </a:xfrm>
            <a:prstGeom prst="rect">
              <a:avLst/>
            </a:prstGeom>
          </p:spPr>
        </p:pic>
        <p:sp>
          <p:nvSpPr>
            <p:cNvPr id="372" name="object 372"/>
            <p:cNvSpPr/>
            <p:nvPr/>
          </p:nvSpPr>
          <p:spPr>
            <a:xfrm>
              <a:off x="6112642" y="619506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1150501" y="5145024"/>
              <a:ext cx="2628900" cy="502920"/>
            </a:xfrm>
            <a:custGeom>
              <a:avLst/>
              <a:gdLst/>
              <a:ahLst/>
              <a:cxnLst/>
              <a:rect l="l" t="t" r="r" b="b"/>
              <a:pathLst>
                <a:path w="2628900" h="502920">
                  <a:moveTo>
                    <a:pt x="2628897" y="502920"/>
                  </a:moveTo>
                  <a:lnTo>
                    <a:pt x="2628897" y="0"/>
                  </a:lnTo>
                  <a:lnTo>
                    <a:pt x="0" y="0"/>
                  </a:lnTo>
                  <a:lnTo>
                    <a:pt x="0" y="502920"/>
                  </a:lnTo>
                  <a:lnTo>
                    <a:pt x="4572" y="502920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2619753" y="10668"/>
                  </a:lnTo>
                  <a:lnTo>
                    <a:pt x="2619753" y="4572"/>
                  </a:lnTo>
                  <a:lnTo>
                    <a:pt x="2624325" y="10668"/>
                  </a:lnTo>
                  <a:lnTo>
                    <a:pt x="2624325" y="502920"/>
                  </a:lnTo>
                  <a:lnTo>
                    <a:pt x="2628897" y="502920"/>
                  </a:lnTo>
                  <a:close/>
                </a:path>
                <a:path w="2628900" h="502920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2628900" h="502920">
                  <a:moveTo>
                    <a:pt x="10668" y="492252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492252"/>
                  </a:lnTo>
                  <a:lnTo>
                    <a:pt x="10668" y="492252"/>
                  </a:lnTo>
                  <a:close/>
                </a:path>
                <a:path w="2628900" h="502920">
                  <a:moveTo>
                    <a:pt x="2624325" y="492252"/>
                  </a:moveTo>
                  <a:lnTo>
                    <a:pt x="4572" y="492252"/>
                  </a:lnTo>
                  <a:lnTo>
                    <a:pt x="10668" y="496824"/>
                  </a:lnTo>
                  <a:lnTo>
                    <a:pt x="10668" y="502920"/>
                  </a:lnTo>
                  <a:lnTo>
                    <a:pt x="2619753" y="502920"/>
                  </a:lnTo>
                  <a:lnTo>
                    <a:pt x="2619753" y="496824"/>
                  </a:lnTo>
                  <a:lnTo>
                    <a:pt x="2624325" y="492252"/>
                  </a:lnTo>
                  <a:close/>
                </a:path>
                <a:path w="2628900" h="502920">
                  <a:moveTo>
                    <a:pt x="10668" y="502920"/>
                  </a:moveTo>
                  <a:lnTo>
                    <a:pt x="10668" y="496824"/>
                  </a:lnTo>
                  <a:lnTo>
                    <a:pt x="4572" y="492252"/>
                  </a:lnTo>
                  <a:lnTo>
                    <a:pt x="4572" y="502920"/>
                  </a:lnTo>
                  <a:lnTo>
                    <a:pt x="10668" y="502920"/>
                  </a:lnTo>
                  <a:close/>
                </a:path>
                <a:path w="2628900" h="502920">
                  <a:moveTo>
                    <a:pt x="2624325" y="10668"/>
                  </a:moveTo>
                  <a:lnTo>
                    <a:pt x="2619753" y="4572"/>
                  </a:lnTo>
                  <a:lnTo>
                    <a:pt x="2619753" y="10668"/>
                  </a:lnTo>
                  <a:lnTo>
                    <a:pt x="2624325" y="10668"/>
                  </a:lnTo>
                  <a:close/>
                </a:path>
                <a:path w="2628900" h="502920">
                  <a:moveTo>
                    <a:pt x="2624325" y="492252"/>
                  </a:moveTo>
                  <a:lnTo>
                    <a:pt x="2624325" y="10668"/>
                  </a:lnTo>
                  <a:lnTo>
                    <a:pt x="2619753" y="10668"/>
                  </a:lnTo>
                  <a:lnTo>
                    <a:pt x="2619753" y="492252"/>
                  </a:lnTo>
                  <a:lnTo>
                    <a:pt x="2624325" y="492252"/>
                  </a:lnTo>
                  <a:close/>
                </a:path>
                <a:path w="2628900" h="502920">
                  <a:moveTo>
                    <a:pt x="2624325" y="502920"/>
                  </a:moveTo>
                  <a:lnTo>
                    <a:pt x="2624325" y="492252"/>
                  </a:lnTo>
                  <a:lnTo>
                    <a:pt x="2619753" y="496824"/>
                  </a:lnTo>
                  <a:lnTo>
                    <a:pt x="2619753" y="502920"/>
                  </a:lnTo>
                  <a:lnTo>
                    <a:pt x="2624325" y="502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4" name="object 374"/>
          <p:cNvSpPr/>
          <p:nvPr/>
        </p:nvSpPr>
        <p:spPr>
          <a:xfrm>
            <a:off x="4655698" y="1452372"/>
            <a:ext cx="3336290" cy="502920"/>
          </a:xfrm>
          <a:custGeom>
            <a:avLst/>
            <a:gdLst/>
            <a:ahLst/>
            <a:cxnLst/>
            <a:rect l="l" t="t" r="r" b="b"/>
            <a:pathLst>
              <a:path w="3336290" h="502919">
                <a:moveTo>
                  <a:pt x="3336036" y="502920"/>
                </a:moveTo>
                <a:lnTo>
                  <a:pt x="3336036" y="0"/>
                </a:lnTo>
                <a:lnTo>
                  <a:pt x="0" y="0"/>
                </a:lnTo>
                <a:lnTo>
                  <a:pt x="0" y="502920"/>
                </a:lnTo>
                <a:lnTo>
                  <a:pt x="4572" y="502920"/>
                </a:ln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3326892" y="10668"/>
                </a:lnTo>
                <a:lnTo>
                  <a:pt x="3326892" y="6096"/>
                </a:lnTo>
                <a:lnTo>
                  <a:pt x="3331464" y="10668"/>
                </a:lnTo>
                <a:lnTo>
                  <a:pt x="3331464" y="502920"/>
                </a:lnTo>
                <a:lnTo>
                  <a:pt x="3336036" y="502920"/>
                </a:lnTo>
                <a:close/>
              </a:path>
              <a:path w="3336290" h="502919">
                <a:moveTo>
                  <a:pt x="10668" y="10668"/>
                </a:move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3336290" h="502919">
                <a:moveTo>
                  <a:pt x="10668" y="492252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492252"/>
                </a:lnTo>
                <a:lnTo>
                  <a:pt x="10668" y="492252"/>
                </a:lnTo>
                <a:close/>
              </a:path>
              <a:path w="3336290" h="502919">
                <a:moveTo>
                  <a:pt x="3331464" y="492252"/>
                </a:moveTo>
                <a:lnTo>
                  <a:pt x="4572" y="492252"/>
                </a:lnTo>
                <a:lnTo>
                  <a:pt x="10668" y="496824"/>
                </a:lnTo>
                <a:lnTo>
                  <a:pt x="10668" y="502920"/>
                </a:lnTo>
                <a:lnTo>
                  <a:pt x="3326892" y="502920"/>
                </a:lnTo>
                <a:lnTo>
                  <a:pt x="3326892" y="496824"/>
                </a:lnTo>
                <a:lnTo>
                  <a:pt x="3331464" y="492252"/>
                </a:lnTo>
                <a:close/>
              </a:path>
              <a:path w="3336290" h="502919">
                <a:moveTo>
                  <a:pt x="10668" y="502920"/>
                </a:moveTo>
                <a:lnTo>
                  <a:pt x="10668" y="496824"/>
                </a:lnTo>
                <a:lnTo>
                  <a:pt x="4572" y="492252"/>
                </a:lnTo>
                <a:lnTo>
                  <a:pt x="4572" y="502920"/>
                </a:lnTo>
                <a:lnTo>
                  <a:pt x="10668" y="502920"/>
                </a:lnTo>
                <a:close/>
              </a:path>
              <a:path w="3336290" h="502919">
                <a:moveTo>
                  <a:pt x="3331464" y="10668"/>
                </a:moveTo>
                <a:lnTo>
                  <a:pt x="3326892" y="6096"/>
                </a:lnTo>
                <a:lnTo>
                  <a:pt x="3326892" y="10668"/>
                </a:lnTo>
                <a:lnTo>
                  <a:pt x="3331464" y="10668"/>
                </a:lnTo>
                <a:close/>
              </a:path>
              <a:path w="3336290" h="502919">
                <a:moveTo>
                  <a:pt x="3331464" y="492252"/>
                </a:moveTo>
                <a:lnTo>
                  <a:pt x="3331464" y="10668"/>
                </a:lnTo>
                <a:lnTo>
                  <a:pt x="3326892" y="10668"/>
                </a:lnTo>
                <a:lnTo>
                  <a:pt x="3326892" y="492252"/>
                </a:lnTo>
                <a:lnTo>
                  <a:pt x="3331464" y="492252"/>
                </a:lnTo>
                <a:close/>
              </a:path>
              <a:path w="3336290" h="502919">
                <a:moveTo>
                  <a:pt x="3331464" y="502920"/>
                </a:moveTo>
                <a:lnTo>
                  <a:pt x="3331464" y="492252"/>
                </a:lnTo>
                <a:lnTo>
                  <a:pt x="3326892" y="496824"/>
                </a:lnTo>
                <a:lnTo>
                  <a:pt x="3326892" y="502920"/>
                </a:lnTo>
                <a:lnTo>
                  <a:pt x="3331464" y="502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 txBox="1"/>
          <p:nvPr/>
        </p:nvSpPr>
        <p:spPr>
          <a:xfrm>
            <a:off x="4739015" y="1477771"/>
            <a:ext cx="31369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Times New Roman"/>
                <a:cs typeface="Times New Roman"/>
              </a:rPr>
              <a:t>Xenon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flash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light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tube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376" name="object 376"/>
          <p:cNvGrpSpPr/>
          <p:nvPr/>
        </p:nvGrpSpPr>
        <p:grpSpPr>
          <a:xfrm>
            <a:off x="3898270" y="1498092"/>
            <a:ext cx="779145" cy="829310"/>
            <a:chOff x="3898270" y="1498092"/>
            <a:chExt cx="779145" cy="829310"/>
          </a:xfrm>
        </p:grpSpPr>
        <p:sp>
          <p:nvSpPr>
            <p:cNvPr id="377" name="object 377"/>
            <p:cNvSpPr/>
            <p:nvPr/>
          </p:nvSpPr>
          <p:spPr>
            <a:xfrm>
              <a:off x="3902841" y="1502664"/>
              <a:ext cx="769620" cy="820419"/>
            </a:xfrm>
            <a:custGeom>
              <a:avLst/>
              <a:gdLst/>
              <a:ahLst/>
              <a:cxnLst/>
              <a:rect l="l" t="t" r="r" b="b"/>
              <a:pathLst>
                <a:path w="769620" h="820419">
                  <a:moveTo>
                    <a:pt x="769619" y="152399"/>
                  </a:moveTo>
                  <a:lnTo>
                    <a:pt x="600455" y="0"/>
                  </a:lnTo>
                  <a:lnTo>
                    <a:pt x="85343" y="573023"/>
                  </a:lnTo>
                  <a:lnTo>
                    <a:pt x="0" y="496823"/>
                  </a:lnTo>
                  <a:lnTo>
                    <a:pt x="16763" y="819911"/>
                  </a:lnTo>
                  <a:lnTo>
                    <a:pt x="339851" y="801623"/>
                  </a:lnTo>
                  <a:lnTo>
                    <a:pt x="254507" y="725423"/>
                  </a:lnTo>
                  <a:lnTo>
                    <a:pt x="769619" y="152399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3898270" y="1498092"/>
              <a:ext cx="779145" cy="829310"/>
            </a:xfrm>
            <a:custGeom>
              <a:avLst/>
              <a:gdLst/>
              <a:ahLst/>
              <a:cxnLst/>
              <a:rect l="l" t="t" r="r" b="b"/>
              <a:pathLst>
                <a:path w="779145" h="829310">
                  <a:moveTo>
                    <a:pt x="89577" y="571524"/>
                  </a:moveTo>
                  <a:lnTo>
                    <a:pt x="7620" y="498348"/>
                  </a:lnTo>
                  <a:lnTo>
                    <a:pt x="3048" y="498348"/>
                  </a:lnTo>
                  <a:lnTo>
                    <a:pt x="0" y="502920"/>
                  </a:lnTo>
                  <a:lnTo>
                    <a:pt x="1524" y="532153"/>
                  </a:lnTo>
                  <a:lnTo>
                    <a:pt x="1524" y="505968"/>
                  </a:lnTo>
                  <a:lnTo>
                    <a:pt x="9144" y="501396"/>
                  </a:lnTo>
                  <a:lnTo>
                    <a:pt x="9822" y="513377"/>
                  </a:lnTo>
                  <a:lnTo>
                    <a:pt x="86868" y="582168"/>
                  </a:lnTo>
                  <a:lnTo>
                    <a:pt x="86868" y="574548"/>
                  </a:lnTo>
                  <a:lnTo>
                    <a:pt x="89577" y="571524"/>
                  </a:lnTo>
                  <a:close/>
                </a:path>
                <a:path w="779145" h="829310">
                  <a:moveTo>
                    <a:pt x="9822" y="513377"/>
                  </a:moveTo>
                  <a:lnTo>
                    <a:pt x="9144" y="501396"/>
                  </a:lnTo>
                  <a:lnTo>
                    <a:pt x="1524" y="505968"/>
                  </a:lnTo>
                  <a:lnTo>
                    <a:pt x="9822" y="513377"/>
                  </a:lnTo>
                  <a:close/>
                </a:path>
                <a:path w="779145" h="829310">
                  <a:moveTo>
                    <a:pt x="27154" y="819582"/>
                  </a:moveTo>
                  <a:lnTo>
                    <a:pt x="9822" y="513377"/>
                  </a:lnTo>
                  <a:lnTo>
                    <a:pt x="1524" y="505968"/>
                  </a:lnTo>
                  <a:lnTo>
                    <a:pt x="1524" y="532153"/>
                  </a:lnTo>
                  <a:lnTo>
                    <a:pt x="16764" y="824484"/>
                  </a:lnTo>
                  <a:lnTo>
                    <a:pt x="18288" y="827532"/>
                  </a:lnTo>
                  <a:lnTo>
                    <a:pt x="21336" y="828548"/>
                  </a:lnTo>
                  <a:lnTo>
                    <a:pt x="21336" y="819912"/>
                  </a:lnTo>
                  <a:lnTo>
                    <a:pt x="27154" y="819582"/>
                  </a:lnTo>
                  <a:close/>
                </a:path>
                <a:path w="779145" h="829310">
                  <a:moveTo>
                    <a:pt x="27432" y="824484"/>
                  </a:moveTo>
                  <a:lnTo>
                    <a:pt x="27154" y="819582"/>
                  </a:lnTo>
                  <a:lnTo>
                    <a:pt x="21336" y="819912"/>
                  </a:lnTo>
                  <a:lnTo>
                    <a:pt x="27432" y="824484"/>
                  </a:lnTo>
                  <a:close/>
                </a:path>
                <a:path w="779145" h="829310">
                  <a:moveTo>
                    <a:pt x="27432" y="828796"/>
                  </a:moveTo>
                  <a:lnTo>
                    <a:pt x="27432" y="824484"/>
                  </a:lnTo>
                  <a:lnTo>
                    <a:pt x="21336" y="819912"/>
                  </a:lnTo>
                  <a:lnTo>
                    <a:pt x="21336" y="828548"/>
                  </a:lnTo>
                  <a:lnTo>
                    <a:pt x="22860" y="829056"/>
                  </a:lnTo>
                  <a:lnTo>
                    <a:pt x="27432" y="828796"/>
                  </a:lnTo>
                  <a:close/>
                </a:path>
                <a:path w="779145" h="829310">
                  <a:moveTo>
                    <a:pt x="344424" y="810768"/>
                  </a:moveTo>
                  <a:lnTo>
                    <a:pt x="344424" y="801624"/>
                  </a:lnTo>
                  <a:lnTo>
                    <a:pt x="341376" y="810768"/>
                  </a:lnTo>
                  <a:lnTo>
                    <a:pt x="331926" y="802331"/>
                  </a:lnTo>
                  <a:lnTo>
                    <a:pt x="27154" y="819582"/>
                  </a:lnTo>
                  <a:lnTo>
                    <a:pt x="27432" y="824484"/>
                  </a:lnTo>
                  <a:lnTo>
                    <a:pt x="27432" y="828796"/>
                  </a:lnTo>
                  <a:lnTo>
                    <a:pt x="344424" y="810768"/>
                  </a:lnTo>
                  <a:close/>
                </a:path>
                <a:path w="779145" h="829310">
                  <a:moveTo>
                    <a:pt x="92964" y="574548"/>
                  </a:moveTo>
                  <a:lnTo>
                    <a:pt x="89577" y="571524"/>
                  </a:lnTo>
                  <a:lnTo>
                    <a:pt x="86868" y="574548"/>
                  </a:lnTo>
                  <a:lnTo>
                    <a:pt x="92964" y="574548"/>
                  </a:lnTo>
                  <a:close/>
                </a:path>
                <a:path w="779145" h="829310">
                  <a:moveTo>
                    <a:pt x="92964" y="580644"/>
                  </a:moveTo>
                  <a:lnTo>
                    <a:pt x="92964" y="574548"/>
                  </a:lnTo>
                  <a:lnTo>
                    <a:pt x="86868" y="574548"/>
                  </a:lnTo>
                  <a:lnTo>
                    <a:pt x="86868" y="582168"/>
                  </a:lnTo>
                  <a:lnTo>
                    <a:pt x="89916" y="583692"/>
                  </a:lnTo>
                  <a:lnTo>
                    <a:pt x="92964" y="580644"/>
                  </a:lnTo>
                  <a:close/>
                </a:path>
                <a:path w="779145" h="829310">
                  <a:moveTo>
                    <a:pt x="778764" y="156972"/>
                  </a:moveTo>
                  <a:lnTo>
                    <a:pt x="777240" y="153924"/>
                  </a:lnTo>
                  <a:lnTo>
                    <a:pt x="608076" y="1524"/>
                  </a:lnTo>
                  <a:lnTo>
                    <a:pt x="603504" y="0"/>
                  </a:lnTo>
                  <a:lnTo>
                    <a:pt x="600456" y="1524"/>
                  </a:lnTo>
                  <a:lnTo>
                    <a:pt x="89577" y="571524"/>
                  </a:lnTo>
                  <a:lnTo>
                    <a:pt x="92964" y="574548"/>
                  </a:lnTo>
                  <a:lnTo>
                    <a:pt x="92964" y="580644"/>
                  </a:lnTo>
                  <a:lnTo>
                    <a:pt x="600456" y="16096"/>
                  </a:lnTo>
                  <a:lnTo>
                    <a:pt x="600456" y="9144"/>
                  </a:lnTo>
                  <a:lnTo>
                    <a:pt x="608076" y="7620"/>
                  </a:lnTo>
                  <a:lnTo>
                    <a:pt x="608076" y="15947"/>
                  </a:lnTo>
                  <a:lnTo>
                    <a:pt x="766503" y="157400"/>
                  </a:lnTo>
                  <a:lnTo>
                    <a:pt x="769620" y="153924"/>
                  </a:lnTo>
                  <a:lnTo>
                    <a:pt x="771144" y="161544"/>
                  </a:lnTo>
                  <a:lnTo>
                    <a:pt x="771144" y="166801"/>
                  </a:lnTo>
                  <a:lnTo>
                    <a:pt x="777240" y="160020"/>
                  </a:lnTo>
                  <a:lnTo>
                    <a:pt x="778764" y="156972"/>
                  </a:lnTo>
                  <a:close/>
                </a:path>
                <a:path w="779145" h="829310">
                  <a:moveTo>
                    <a:pt x="771144" y="166801"/>
                  </a:moveTo>
                  <a:lnTo>
                    <a:pt x="771144" y="161544"/>
                  </a:lnTo>
                  <a:lnTo>
                    <a:pt x="766503" y="157400"/>
                  </a:lnTo>
                  <a:lnTo>
                    <a:pt x="256032" y="726948"/>
                  </a:lnTo>
                  <a:lnTo>
                    <a:pt x="254508" y="729996"/>
                  </a:lnTo>
                  <a:lnTo>
                    <a:pt x="256032" y="734568"/>
                  </a:lnTo>
                  <a:lnTo>
                    <a:pt x="262128" y="740010"/>
                  </a:lnTo>
                  <a:lnTo>
                    <a:pt x="262128" y="726948"/>
                  </a:lnTo>
                  <a:lnTo>
                    <a:pt x="265167" y="729662"/>
                  </a:lnTo>
                  <a:lnTo>
                    <a:pt x="771144" y="166801"/>
                  </a:lnTo>
                  <a:close/>
                </a:path>
                <a:path w="779145" h="829310">
                  <a:moveTo>
                    <a:pt x="265167" y="729662"/>
                  </a:moveTo>
                  <a:lnTo>
                    <a:pt x="262128" y="726948"/>
                  </a:lnTo>
                  <a:lnTo>
                    <a:pt x="262128" y="733044"/>
                  </a:lnTo>
                  <a:lnTo>
                    <a:pt x="265167" y="729662"/>
                  </a:lnTo>
                  <a:close/>
                </a:path>
                <a:path w="779145" h="829310">
                  <a:moveTo>
                    <a:pt x="348996" y="807720"/>
                  </a:moveTo>
                  <a:lnTo>
                    <a:pt x="347472" y="803148"/>
                  </a:lnTo>
                  <a:lnTo>
                    <a:pt x="265167" y="729662"/>
                  </a:lnTo>
                  <a:lnTo>
                    <a:pt x="262128" y="733044"/>
                  </a:lnTo>
                  <a:lnTo>
                    <a:pt x="262128" y="740010"/>
                  </a:lnTo>
                  <a:lnTo>
                    <a:pt x="331926" y="802331"/>
                  </a:lnTo>
                  <a:lnTo>
                    <a:pt x="344424" y="801624"/>
                  </a:lnTo>
                  <a:lnTo>
                    <a:pt x="344424" y="810768"/>
                  </a:lnTo>
                  <a:lnTo>
                    <a:pt x="348996" y="807720"/>
                  </a:lnTo>
                  <a:close/>
                </a:path>
                <a:path w="779145" h="829310">
                  <a:moveTo>
                    <a:pt x="344424" y="801624"/>
                  </a:moveTo>
                  <a:lnTo>
                    <a:pt x="331926" y="802331"/>
                  </a:lnTo>
                  <a:lnTo>
                    <a:pt x="341376" y="810768"/>
                  </a:lnTo>
                  <a:lnTo>
                    <a:pt x="344424" y="801624"/>
                  </a:lnTo>
                  <a:close/>
                </a:path>
                <a:path w="779145" h="829310">
                  <a:moveTo>
                    <a:pt x="608076" y="7620"/>
                  </a:moveTo>
                  <a:lnTo>
                    <a:pt x="600456" y="9144"/>
                  </a:lnTo>
                  <a:lnTo>
                    <a:pt x="603923" y="12239"/>
                  </a:lnTo>
                  <a:lnTo>
                    <a:pt x="608076" y="7620"/>
                  </a:lnTo>
                  <a:close/>
                </a:path>
                <a:path w="779145" h="829310">
                  <a:moveTo>
                    <a:pt x="603923" y="12239"/>
                  </a:moveTo>
                  <a:lnTo>
                    <a:pt x="600456" y="9144"/>
                  </a:lnTo>
                  <a:lnTo>
                    <a:pt x="600456" y="16096"/>
                  </a:lnTo>
                  <a:lnTo>
                    <a:pt x="603923" y="12239"/>
                  </a:lnTo>
                  <a:close/>
                </a:path>
                <a:path w="779145" h="829310">
                  <a:moveTo>
                    <a:pt x="608076" y="15947"/>
                  </a:moveTo>
                  <a:lnTo>
                    <a:pt x="608076" y="7620"/>
                  </a:lnTo>
                  <a:lnTo>
                    <a:pt x="603923" y="12239"/>
                  </a:lnTo>
                  <a:lnTo>
                    <a:pt x="608076" y="15947"/>
                  </a:lnTo>
                  <a:close/>
                </a:path>
                <a:path w="779145" h="829310">
                  <a:moveTo>
                    <a:pt x="771144" y="161544"/>
                  </a:moveTo>
                  <a:lnTo>
                    <a:pt x="769620" y="153924"/>
                  </a:lnTo>
                  <a:lnTo>
                    <a:pt x="766503" y="157400"/>
                  </a:lnTo>
                  <a:lnTo>
                    <a:pt x="771144" y="1615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9" name="object 379"/>
          <p:cNvGrpSpPr/>
          <p:nvPr/>
        </p:nvGrpSpPr>
        <p:grpSpPr>
          <a:xfrm>
            <a:off x="8139562" y="3855720"/>
            <a:ext cx="381000" cy="137160"/>
            <a:chOff x="8139562" y="3855720"/>
            <a:chExt cx="381000" cy="137160"/>
          </a:xfrm>
        </p:grpSpPr>
        <p:sp>
          <p:nvSpPr>
            <p:cNvPr id="380" name="object 380"/>
            <p:cNvSpPr/>
            <p:nvPr/>
          </p:nvSpPr>
          <p:spPr>
            <a:xfrm>
              <a:off x="8139562" y="385572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BDAB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8139557" y="3870959"/>
              <a:ext cx="15240" cy="76200"/>
            </a:xfrm>
            <a:custGeom>
              <a:avLst/>
              <a:gdLst/>
              <a:ahLst/>
              <a:cxnLst/>
              <a:rect l="l" t="t" r="r" b="b"/>
              <a:pathLst>
                <a:path w="15240" h="76200">
                  <a:moveTo>
                    <a:pt x="152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30480"/>
                  </a:lnTo>
                  <a:lnTo>
                    <a:pt x="0" y="45720"/>
                  </a:lnTo>
                  <a:lnTo>
                    <a:pt x="0" y="60960"/>
                  </a:lnTo>
                  <a:lnTo>
                    <a:pt x="0" y="76200"/>
                  </a:lnTo>
                  <a:lnTo>
                    <a:pt x="15240" y="76200"/>
                  </a:lnTo>
                  <a:lnTo>
                    <a:pt x="15240" y="60960"/>
                  </a:lnTo>
                  <a:lnTo>
                    <a:pt x="15240" y="45720"/>
                  </a:lnTo>
                  <a:lnTo>
                    <a:pt x="15240" y="30480"/>
                  </a:lnTo>
                  <a:lnTo>
                    <a:pt x="15240" y="1524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2" name="object 38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15762" y="3901440"/>
              <a:ext cx="304799" cy="15240"/>
            </a:xfrm>
            <a:prstGeom prst="rect">
              <a:avLst/>
            </a:prstGeom>
          </p:spPr>
        </p:pic>
        <p:sp>
          <p:nvSpPr>
            <p:cNvPr id="383" name="object 383"/>
            <p:cNvSpPr/>
            <p:nvPr/>
          </p:nvSpPr>
          <p:spPr>
            <a:xfrm>
              <a:off x="8215762" y="392430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15240">
              <a:solidFill>
                <a:srgbClr val="EDD6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8429122" y="392430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15240">
              <a:solidFill>
                <a:srgbClr val="7E72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5" name="object 38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15762" y="3916680"/>
              <a:ext cx="289560" cy="60960"/>
            </a:xfrm>
            <a:prstGeom prst="rect">
              <a:avLst/>
            </a:prstGeom>
          </p:spPr>
        </p:pic>
        <p:pic>
          <p:nvPicPr>
            <p:cNvPr id="386" name="object 386"/>
            <p:cNvPicPr/>
            <p:nvPr/>
          </p:nvPicPr>
          <p:blipFill>
            <a:blip r:embed="rId175" cstate="print"/>
            <a:stretch>
              <a:fillRect/>
            </a:stretch>
          </p:blipFill>
          <p:spPr>
            <a:xfrm>
              <a:off x="8139562" y="3947160"/>
              <a:ext cx="365760" cy="45720"/>
            </a:xfrm>
            <a:prstGeom prst="rect">
              <a:avLst/>
            </a:prstGeom>
          </p:spPr>
        </p:pic>
      </p:grpSp>
      <p:grpSp>
        <p:nvGrpSpPr>
          <p:cNvPr id="387" name="object 387"/>
          <p:cNvGrpSpPr/>
          <p:nvPr/>
        </p:nvGrpSpPr>
        <p:grpSpPr>
          <a:xfrm>
            <a:off x="6447921" y="3992879"/>
            <a:ext cx="457200" cy="137160"/>
            <a:chOff x="6447921" y="3992879"/>
            <a:chExt cx="457200" cy="137160"/>
          </a:xfrm>
        </p:grpSpPr>
        <p:pic>
          <p:nvPicPr>
            <p:cNvPr id="388" name="object 388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6447921" y="3992879"/>
              <a:ext cx="167640" cy="45720"/>
            </a:xfrm>
            <a:prstGeom prst="rect">
              <a:avLst/>
            </a:prstGeom>
          </p:spPr>
        </p:pic>
        <p:pic>
          <p:nvPicPr>
            <p:cNvPr id="389" name="object 389"/>
            <p:cNvPicPr/>
            <p:nvPr/>
          </p:nvPicPr>
          <p:blipFill>
            <a:blip r:embed="rId176" cstate="print"/>
            <a:stretch>
              <a:fillRect/>
            </a:stretch>
          </p:blipFill>
          <p:spPr>
            <a:xfrm>
              <a:off x="6447921" y="4023359"/>
              <a:ext cx="167640" cy="45720"/>
            </a:xfrm>
            <a:prstGeom prst="rect">
              <a:avLst/>
            </a:prstGeom>
          </p:spPr>
        </p:pic>
        <p:sp>
          <p:nvSpPr>
            <p:cNvPr id="390" name="object 390"/>
            <p:cNvSpPr/>
            <p:nvPr/>
          </p:nvSpPr>
          <p:spPr>
            <a:xfrm>
              <a:off x="6600321" y="405383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1" name="object 391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6630801" y="4023359"/>
              <a:ext cx="274319" cy="106680"/>
            </a:xfrm>
            <a:prstGeom prst="rect">
              <a:avLst/>
            </a:prstGeom>
          </p:spPr>
        </p:pic>
        <p:sp>
          <p:nvSpPr>
            <p:cNvPr id="392" name="object 392"/>
            <p:cNvSpPr/>
            <p:nvPr/>
          </p:nvSpPr>
          <p:spPr>
            <a:xfrm>
              <a:off x="6447921" y="406907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6554601" y="4069079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6447917" y="4069079"/>
              <a:ext cx="167640" cy="30480"/>
            </a:xfrm>
            <a:custGeom>
              <a:avLst/>
              <a:gdLst/>
              <a:ahLst/>
              <a:cxnLst/>
              <a:rect l="l" t="t" r="r" b="b"/>
              <a:pathLst>
                <a:path w="167640" h="30479">
                  <a:moveTo>
                    <a:pt x="15240" y="15240"/>
                  </a:moveTo>
                  <a:lnTo>
                    <a:pt x="0" y="15240"/>
                  </a:lnTo>
                  <a:lnTo>
                    <a:pt x="0" y="30480"/>
                  </a:lnTo>
                  <a:lnTo>
                    <a:pt x="15240" y="30480"/>
                  </a:lnTo>
                  <a:lnTo>
                    <a:pt x="15240" y="15240"/>
                  </a:lnTo>
                  <a:close/>
                </a:path>
                <a:path w="167640" h="30479">
                  <a:moveTo>
                    <a:pt x="167640" y="0"/>
                  </a:moveTo>
                  <a:lnTo>
                    <a:pt x="152400" y="0"/>
                  </a:lnTo>
                  <a:lnTo>
                    <a:pt x="152400" y="15240"/>
                  </a:lnTo>
                  <a:lnTo>
                    <a:pt x="167640" y="1524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6554601" y="4084319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6600321" y="408431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7" name="object 397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6493641" y="4069079"/>
              <a:ext cx="30480" cy="60960"/>
            </a:xfrm>
            <a:prstGeom prst="rect">
              <a:avLst/>
            </a:prstGeom>
          </p:spPr>
        </p:pic>
        <p:sp>
          <p:nvSpPr>
            <p:cNvPr id="398" name="object 398"/>
            <p:cNvSpPr/>
            <p:nvPr/>
          </p:nvSpPr>
          <p:spPr>
            <a:xfrm>
              <a:off x="6447921" y="409955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6554601" y="4099559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6600321" y="409955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6447921" y="411479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6554601" y="4114799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BDAB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6600321" y="411479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4" name="object 404"/>
          <p:cNvGrpSpPr/>
          <p:nvPr/>
        </p:nvGrpSpPr>
        <p:grpSpPr>
          <a:xfrm>
            <a:off x="8124321" y="3870959"/>
            <a:ext cx="1051560" cy="381000"/>
            <a:chOff x="8124321" y="3870959"/>
            <a:chExt cx="1051560" cy="381000"/>
          </a:xfrm>
        </p:grpSpPr>
        <p:sp>
          <p:nvSpPr>
            <p:cNvPr id="405" name="object 405"/>
            <p:cNvSpPr/>
            <p:nvPr/>
          </p:nvSpPr>
          <p:spPr>
            <a:xfrm>
              <a:off x="8779641" y="387857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15240">
              <a:solidFill>
                <a:srgbClr val="DDC8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8733921" y="390143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7" name="object 40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38721" y="3870959"/>
              <a:ext cx="30480" cy="15240"/>
            </a:xfrm>
            <a:prstGeom prst="rect">
              <a:avLst/>
            </a:prstGeom>
          </p:spPr>
        </p:pic>
        <p:sp>
          <p:nvSpPr>
            <p:cNvPr id="408" name="object 408"/>
            <p:cNvSpPr/>
            <p:nvPr/>
          </p:nvSpPr>
          <p:spPr>
            <a:xfrm>
              <a:off x="8932041" y="3901439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9" name="object 409"/>
            <p:cNvPicPr/>
            <p:nvPr/>
          </p:nvPicPr>
          <p:blipFill>
            <a:blip r:embed="rId177" cstate="print"/>
            <a:stretch>
              <a:fillRect/>
            </a:stretch>
          </p:blipFill>
          <p:spPr>
            <a:xfrm>
              <a:off x="8993001" y="3886199"/>
              <a:ext cx="91439" cy="30480"/>
            </a:xfrm>
            <a:prstGeom prst="rect">
              <a:avLst/>
            </a:prstGeom>
          </p:spPr>
        </p:pic>
        <p:pic>
          <p:nvPicPr>
            <p:cNvPr id="410" name="object 41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64401" y="3886199"/>
              <a:ext cx="152400" cy="60960"/>
            </a:xfrm>
            <a:prstGeom prst="rect">
              <a:avLst/>
            </a:prstGeom>
          </p:spPr>
        </p:pic>
        <p:sp>
          <p:nvSpPr>
            <p:cNvPr id="411" name="object 411"/>
            <p:cNvSpPr/>
            <p:nvPr/>
          </p:nvSpPr>
          <p:spPr>
            <a:xfrm>
              <a:off x="8733921" y="391667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8932037" y="3916679"/>
              <a:ext cx="137160" cy="15240"/>
            </a:xfrm>
            <a:custGeom>
              <a:avLst/>
              <a:gdLst/>
              <a:ahLst/>
              <a:cxnLst/>
              <a:rect l="l" t="t" r="r" b="b"/>
              <a:pathLst>
                <a:path w="137159" h="15239">
                  <a:moveTo>
                    <a:pt x="3048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0480" y="15240"/>
                  </a:lnTo>
                  <a:lnTo>
                    <a:pt x="30480" y="0"/>
                  </a:lnTo>
                  <a:close/>
                </a:path>
                <a:path w="137159" h="15239">
                  <a:moveTo>
                    <a:pt x="91440" y="0"/>
                  </a:moveTo>
                  <a:lnTo>
                    <a:pt x="60960" y="0"/>
                  </a:lnTo>
                  <a:lnTo>
                    <a:pt x="60960" y="15240"/>
                  </a:lnTo>
                  <a:lnTo>
                    <a:pt x="91440" y="15240"/>
                  </a:lnTo>
                  <a:lnTo>
                    <a:pt x="91440" y="0"/>
                  </a:lnTo>
                  <a:close/>
                </a:path>
                <a:path w="137159" h="15239">
                  <a:moveTo>
                    <a:pt x="137160" y="0"/>
                  </a:moveTo>
                  <a:lnTo>
                    <a:pt x="106680" y="0"/>
                  </a:lnTo>
                  <a:lnTo>
                    <a:pt x="106680" y="15240"/>
                  </a:lnTo>
                  <a:lnTo>
                    <a:pt x="137160" y="1524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8733921" y="393191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8901561" y="393191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E0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8932037" y="3931919"/>
              <a:ext cx="137160" cy="15240"/>
            </a:xfrm>
            <a:custGeom>
              <a:avLst/>
              <a:gdLst/>
              <a:ahLst/>
              <a:cxnLst/>
              <a:rect l="l" t="t" r="r" b="b"/>
              <a:pathLst>
                <a:path w="137159" h="15239">
                  <a:moveTo>
                    <a:pt x="3048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0480" y="15240"/>
                  </a:lnTo>
                  <a:lnTo>
                    <a:pt x="30480" y="0"/>
                  </a:lnTo>
                  <a:close/>
                </a:path>
                <a:path w="137159" h="15239">
                  <a:moveTo>
                    <a:pt x="91440" y="0"/>
                  </a:moveTo>
                  <a:lnTo>
                    <a:pt x="60960" y="0"/>
                  </a:lnTo>
                  <a:lnTo>
                    <a:pt x="60960" y="15240"/>
                  </a:lnTo>
                  <a:lnTo>
                    <a:pt x="91440" y="15240"/>
                  </a:lnTo>
                  <a:lnTo>
                    <a:pt x="91440" y="0"/>
                  </a:lnTo>
                  <a:close/>
                </a:path>
                <a:path w="137159" h="15239">
                  <a:moveTo>
                    <a:pt x="137160" y="0"/>
                  </a:moveTo>
                  <a:lnTo>
                    <a:pt x="106680" y="0"/>
                  </a:lnTo>
                  <a:lnTo>
                    <a:pt x="106680" y="15240"/>
                  </a:lnTo>
                  <a:lnTo>
                    <a:pt x="137160" y="1524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8733921" y="394715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8901561" y="394715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E0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8932037" y="3947159"/>
              <a:ext cx="137160" cy="15240"/>
            </a:xfrm>
            <a:custGeom>
              <a:avLst/>
              <a:gdLst/>
              <a:ahLst/>
              <a:cxnLst/>
              <a:rect l="l" t="t" r="r" b="b"/>
              <a:pathLst>
                <a:path w="137159" h="15239">
                  <a:moveTo>
                    <a:pt x="3048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0480" y="15240"/>
                  </a:lnTo>
                  <a:lnTo>
                    <a:pt x="30480" y="0"/>
                  </a:lnTo>
                  <a:close/>
                </a:path>
                <a:path w="137159" h="15239">
                  <a:moveTo>
                    <a:pt x="91440" y="0"/>
                  </a:moveTo>
                  <a:lnTo>
                    <a:pt x="60960" y="0"/>
                  </a:lnTo>
                  <a:lnTo>
                    <a:pt x="60960" y="15240"/>
                  </a:lnTo>
                  <a:lnTo>
                    <a:pt x="91440" y="15240"/>
                  </a:lnTo>
                  <a:lnTo>
                    <a:pt x="91440" y="0"/>
                  </a:lnTo>
                  <a:close/>
                </a:path>
                <a:path w="137159" h="15239">
                  <a:moveTo>
                    <a:pt x="137160" y="0"/>
                  </a:moveTo>
                  <a:lnTo>
                    <a:pt x="106680" y="0"/>
                  </a:lnTo>
                  <a:lnTo>
                    <a:pt x="106680" y="15240"/>
                  </a:lnTo>
                  <a:lnTo>
                    <a:pt x="137160" y="1524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8672957" y="3901439"/>
              <a:ext cx="15240" cy="60960"/>
            </a:xfrm>
            <a:custGeom>
              <a:avLst/>
              <a:gdLst/>
              <a:ahLst/>
              <a:cxnLst/>
              <a:rect l="l" t="t" r="r" b="b"/>
              <a:pathLst>
                <a:path w="15240" h="60960">
                  <a:moveTo>
                    <a:pt x="152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30480"/>
                  </a:lnTo>
                  <a:lnTo>
                    <a:pt x="0" y="45720"/>
                  </a:lnTo>
                  <a:lnTo>
                    <a:pt x="0" y="60960"/>
                  </a:lnTo>
                  <a:lnTo>
                    <a:pt x="15240" y="60960"/>
                  </a:lnTo>
                  <a:lnTo>
                    <a:pt x="15240" y="45720"/>
                  </a:lnTo>
                  <a:lnTo>
                    <a:pt x="15240" y="30480"/>
                  </a:lnTo>
                  <a:lnTo>
                    <a:pt x="15240" y="1524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0" name="object 420"/>
            <p:cNvPicPr/>
            <p:nvPr/>
          </p:nvPicPr>
          <p:blipFill>
            <a:blip r:embed="rId178" cstate="print"/>
            <a:stretch>
              <a:fillRect/>
            </a:stretch>
          </p:blipFill>
          <p:spPr>
            <a:xfrm>
              <a:off x="8566281" y="3901439"/>
              <a:ext cx="518159" cy="137160"/>
            </a:xfrm>
            <a:prstGeom prst="rect">
              <a:avLst/>
            </a:prstGeom>
          </p:spPr>
        </p:pic>
        <p:sp>
          <p:nvSpPr>
            <p:cNvPr id="421" name="object 421"/>
            <p:cNvSpPr/>
            <p:nvPr/>
          </p:nvSpPr>
          <p:spPr>
            <a:xfrm>
              <a:off x="8901561" y="4069079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DDC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8993001" y="406907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BDAB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8901561" y="4084319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8993001" y="408431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0"/>
                  </a:moveTo>
                  <a:lnTo>
                    <a:pt x="15240" y="1524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8901561" y="4099559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6" name="object 426"/>
            <p:cNvPicPr/>
            <p:nvPr/>
          </p:nvPicPr>
          <p:blipFill>
            <a:blip r:embed="rId179" cstate="print"/>
            <a:stretch>
              <a:fillRect/>
            </a:stretch>
          </p:blipFill>
          <p:spPr>
            <a:xfrm>
              <a:off x="8124321" y="4069079"/>
              <a:ext cx="807720" cy="106680"/>
            </a:xfrm>
            <a:prstGeom prst="rect">
              <a:avLst/>
            </a:prstGeom>
          </p:spPr>
        </p:pic>
        <p:pic>
          <p:nvPicPr>
            <p:cNvPr id="427" name="object 427"/>
            <p:cNvPicPr/>
            <p:nvPr/>
          </p:nvPicPr>
          <p:blipFill>
            <a:blip r:embed="rId180" cstate="print"/>
            <a:stretch>
              <a:fillRect/>
            </a:stretch>
          </p:blipFill>
          <p:spPr>
            <a:xfrm>
              <a:off x="8993001" y="4099559"/>
              <a:ext cx="182880" cy="60960"/>
            </a:xfrm>
            <a:prstGeom prst="rect">
              <a:avLst/>
            </a:prstGeom>
          </p:spPr>
        </p:pic>
        <p:pic>
          <p:nvPicPr>
            <p:cNvPr id="428" name="object 428"/>
            <p:cNvPicPr/>
            <p:nvPr/>
          </p:nvPicPr>
          <p:blipFill>
            <a:blip r:embed="rId181" cstate="print"/>
            <a:stretch>
              <a:fillRect/>
            </a:stretch>
          </p:blipFill>
          <p:spPr>
            <a:xfrm>
              <a:off x="8261481" y="4160519"/>
              <a:ext cx="381000" cy="30480"/>
            </a:xfrm>
            <a:prstGeom prst="rect">
              <a:avLst/>
            </a:prstGeom>
          </p:spPr>
        </p:pic>
        <p:sp>
          <p:nvSpPr>
            <p:cNvPr id="429" name="object 429"/>
            <p:cNvSpPr/>
            <p:nvPr/>
          </p:nvSpPr>
          <p:spPr>
            <a:xfrm>
              <a:off x="8657721" y="4168139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8901561" y="416813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15240">
              <a:solidFill>
                <a:srgbClr val="7E72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8993001" y="4168139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8352921" y="418337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15240">
              <a:solidFill>
                <a:srgbClr val="7E72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3" name="object 433"/>
            <p:cNvPicPr/>
            <p:nvPr/>
          </p:nvPicPr>
          <p:blipFill>
            <a:blip r:embed="rId182" cstate="print"/>
            <a:stretch>
              <a:fillRect/>
            </a:stretch>
          </p:blipFill>
          <p:spPr>
            <a:xfrm>
              <a:off x="8657721" y="4160519"/>
              <a:ext cx="274320" cy="60960"/>
            </a:xfrm>
            <a:prstGeom prst="rect">
              <a:avLst/>
            </a:prstGeom>
          </p:spPr>
        </p:pic>
        <p:pic>
          <p:nvPicPr>
            <p:cNvPr id="434" name="object 434"/>
            <p:cNvPicPr/>
            <p:nvPr/>
          </p:nvPicPr>
          <p:blipFill>
            <a:blip r:embed="rId183" cstate="print"/>
            <a:stretch>
              <a:fillRect/>
            </a:stretch>
          </p:blipFill>
          <p:spPr>
            <a:xfrm>
              <a:off x="8124321" y="4175759"/>
              <a:ext cx="167640" cy="45720"/>
            </a:xfrm>
            <a:prstGeom prst="rect">
              <a:avLst/>
            </a:prstGeom>
          </p:spPr>
        </p:pic>
        <p:pic>
          <p:nvPicPr>
            <p:cNvPr id="435" name="object 435"/>
            <p:cNvPicPr/>
            <p:nvPr/>
          </p:nvPicPr>
          <p:blipFill>
            <a:blip r:embed="rId184" cstate="print"/>
            <a:stretch>
              <a:fillRect/>
            </a:stretch>
          </p:blipFill>
          <p:spPr>
            <a:xfrm>
              <a:off x="8993001" y="4160519"/>
              <a:ext cx="167639" cy="91440"/>
            </a:xfrm>
            <a:prstGeom prst="rect">
              <a:avLst/>
            </a:prstGeom>
          </p:spPr>
        </p:pic>
        <p:pic>
          <p:nvPicPr>
            <p:cNvPr id="436" name="object 436"/>
            <p:cNvPicPr/>
            <p:nvPr/>
          </p:nvPicPr>
          <p:blipFill>
            <a:blip r:embed="rId185" cstate="print"/>
            <a:stretch>
              <a:fillRect/>
            </a:stretch>
          </p:blipFill>
          <p:spPr>
            <a:xfrm>
              <a:off x="8261481" y="4175759"/>
              <a:ext cx="411480" cy="76200"/>
            </a:xfrm>
            <a:prstGeom prst="rect">
              <a:avLst/>
            </a:prstGeom>
          </p:spPr>
        </p:pic>
        <p:sp>
          <p:nvSpPr>
            <p:cNvPr id="437" name="object 437"/>
            <p:cNvSpPr/>
            <p:nvPr/>
          </p:nvSpPr>
          <p:spPr>
            <a:xfrm>
              <a:off x="8261481" y="421385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15240">
              <a:solidFill>
                <a:srgbClr val="BDAB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8657721" y="4213859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15240">
              <a:solidFill>
                <a:srgbClr val="7E72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9" name="object 439"/>
          <p:cNvGrpSpPr/>
          <p:nvPr/>
        </p:nvGrpSpPr>
        <p:grpSpPr>
          <a:xfrm>
            <a:off x="8124321" y="4297679"/>
            <a:ext cx="518159" cy="182880"/>
            <a:chOff x="8124321" y="4297679"/>
            <a:chExt cx="518159" cy="182880"/>
          </a:xfrm>
        </p:grpSpPr>
        <p:pic>
          <p:nvPicPr>
            <p:cNvPr id="440" name="object 440"/>
            <p:cNvPicPr/>
            <p:nvPr/>
          </p:nvPicPr>
          <p:blipFill>
            <a:blip r:embed="rId186" cstate="print"/>
            <a:stretch>
              <a:fillRect/>
            </a:stretch>
          </p:blipFill>
          <p:spPr>
            <a:xfrm>
              <a:off x="8124321" y="4297679"/>
              <a:ext cx="518160" cy="76200"/>
            </a:xfrm>
            <a:prstGeom prst="rect">
              <a:avLst/>
            </a:prstGeom>
          </p:spPr>
        </p:pic>
        <p:pic>
          <p:nvPicPr>
            <p:cNvPr id="441" name="object 441"/>
            <p:cNvPicPr/>
            <p:nvPr/>
          </p:nvPicPr>
          <p:blipFill>
            <a:blip r:embed="rId187" cstate="print"/>
            <a:stretch>
              <a:fillRect/>
            </a:stretch>
          </p:blipFill>
          <p:spPr>
            <a:xfrm>
              <a:off x="8124321" y="4358639"/>
              <a:ext cx="411480" cy="60960"/>
            </a:xfrm>
            <a:prstGeom prst="rect">
              <a:avLst/>
            </a:prstGeom>
          </p:spPr>
        </p:pic>
        <p:pic>
          <p:nvPicPr>
            <p:cNvPr id="442" name="object 442"/>
            <p:cNvPicPr/>
            <p:nvPr/>
          </p:nvPicPr>
          <p:blipFill>
            <a:blip r:embed="rId188" cstate="print"/>
            <a:stretch>
              <a:fillRect/>
            </a:stretch>
          </p:blipFill>
          <p:spPr>
            <a:xfrm>
              <a:off x="8352921" y="4358639"/>
              <a:ext cx="289560" cy="76200"/>
            </a:xfrm>
            <a:prstGeom prst="rect">
              <a:avLst/>
            </a:prstGeom>
          </p:spPr>
        </p:pic>
        <p:sp>
          <p:nvSpPr>
            <p:cNvPr id="443" name="object 443"/>
            <p:cNvSpPr/>
            <p:nvPr/>
          </p:nvSpPr>
          <p:spPr>
            <a:xfrm>
              <a:off x="8398641" y="441197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15240">
              <a:solidFill>
                <a:srgbClr val="7E72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4" name="object 444"/>
            <p:cNvPicPr/>
            <p:nvPr/>
          </p:nvPicPr>
          <p:blipFill>
            <a:blip r:embed="rId189" cstate="print"/>
            <a:stretch>
              <a:fillRect/>
            </a:stretch>
          </p:blipFill>
          <p:spPr>
            <a:xfrm>
              <a:off x="8139561" y="4389119"/>
              <a:ext cx="167640" cy="45720"/>
            </a:xfrm>
            <a:prstGeom prst="rect">
              <a:avLst/>
            </a:prstGeom>
          </p:spPr>
        </p:pic>
        <p:sp>
          <p:nvSpPr>
            <p:cNvPr id="445" name="object 445"/>
            <p:cNvSpPr/>
            <p:nvPr/>
          </p:nvSpPr>
          <p:spPr>
            <a:xfrm>
              <a:off x="8230997" y="443483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8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30480"/>
                  </a:lnTo>
                  <a:lnTo>
                    <a:pt x="30480" y="30480"/>
                  </a:lnTo>
                  <a:lnTo>
                    <a:pt x="30480" y="15240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7E72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8231001" y="4465319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40"/>
                  </a:moveTo>
                  <a:lnTo>
                    <a:pt x="30480" y="1524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DDC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7" name="object 447"/>
          <p:cNvSpPr txBox="1"/>
          <p:nvPr/>
        </p:nvSpPr>
        <p:spPr>
          <a:xfrm>
            <a:off x="1081412" y="6398765"/>
            <a:ext cx="85261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The</a:t>
            </a:r>
            <a:r>
              <a:rPr sz="2400" b="1" spc="-10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ends</a:t>
            </a:r>
            <a:r>
              <a:rPr sz="2400" b="1" spc="15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FF"/>
                </a:solidFill>
                <a:latin typeface="Times New Roman"/>
                <a:cs typeface="Times New Roman"/>
              </a:rPr>
              <a:t>of</a:t>
            </a:r>
            <a:r>
              <a:rPr sz="2400" b="1" spc="5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the</a:t>
            </a:r>
            <a:r>
              <a:rPr sz="2400" b="1" spc="-10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ruby</a:t>
            </a:r>
            <a:r>
              <a:rPr sz="2400" b="1" spc="15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CC00FF"/>
                </a:solidFill>
                <a:latin typeface="Times New Roman"/>
                <a:cs typeface="Times New Roman"/>
              </a:rPr>
              <a:t>rod</a:t>
            </a:r>
            <a:r>
              <a:rPr sz="2400" b="1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CC00FF"/>
                </a:solidFill>
                <a:latin typeface="Times New Roman"/>
                <a:cs typeface="Times New Roman"/>
              </a:rPr>
              <a:t>are</a:t>
            </a:r>
            <a:r>
              <a:rPr sz="2400" b="1" spc="5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highly</a:t>
            </a:r>
            <a:r>
              <a:rPr sz="2400" b="1" spc="-15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polished</a:t>
            </a:r>
            <a:r>
              <a:rPr sz="2400" b="1" spc="-10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and</a:t>
            </a:r>
            <a:r>
              <a:rPr sz="2400" b="1" spc="10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CC00FF"/>
                </a:solidFill>
                <a:latin typeface="Times New Roman"/>
                <a:cs typeface="Times New Roman"/>
              </a:rPr>
              <a:t>silvered</a:t>
            </a:r>
            <a:r>
              <a:rPr sz="2400" b="1" spc="-25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FF"/>
                </a:solidFill>
                <a:latin typeface="Times New Roman"/>
                <a:cs typeface="Times New Roman"/>
              </a:rPr>
              <a:t>to serve </a:t>
            </a:r>
            <a:r>
              <a:rPr sz="2400" b="1" spc="-585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FF"/>
                </a:solidFill>
                <a:latin typeface="Times New Roman"/>
                <a:cs typeface="Times New Roman"/>
              </a:rPr>
              <a:t>as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FF"/>
                </a:solidFill>
                <a:latin typeface="Times New Roman"/>
                <a:cs typeface="Times New Roman"/>
              </a:rPr>
              <a:t>laser</a:t>
            </a:r>
            <a:r>
              <a:rPr sz="2400" b="1" spc="-60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CC00FF"/>
                </a:solidFill>
                <a:latin typeface="Times New Roman"/>
                <a:cs typeface="Times New Roman"/>
              </a:rPr>
              <a:t>mirrors.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8" name="object 448"/>
          <p:cNvSpPr txBox="1"/>
          <p:nvPr/>
        </p:nvSpPr>
        <p:spPr>
          <a:xfrm>
            <a:off x="1233812" y="5170422"/>
            <a:ext cx="243776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Times New Roman"/>
                <a:cs typeface="Times New Roman"/>
              </a:rPr>
              <a:t>Resonanat</a:t>
            </a:r>
            <a:r>
              <a:rPr sz="2600" b="1" spc="-114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cavity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449" name="object 449"/>
          <p:cNvGrpSpPr/>
          <p:nvPr/>
        </p:nvGrpSpPr>
        <p:grpSpPr>
          <a:xfrm>
            <a:off x="2034418" y="3777996"/>
            <a:ext cx="1081405" cy="1580515"/>
            <a:chOff x="2034418" y="3777996"/>
            <a:chExt cx="1081405" cy="1580515"/>
          </a:xfrm>
        </p:grpSpPr>
        <p:sp>
          <p:nvSpPr>
            <p:cNvPr id="450" name="object 450"/>
            <p:cNvSpPr/>
            <p:nvPr/>
          </p:nvSpPr>
          <p:spPr>
            <a:xfrm>
              <a:off x="2040514" y="3777996"/>
              <a:ext cx="1069340" cy="1574800"/>
            </a:xfrm>
            <a:custGeom>
              <a:avLst/>
              <a:gdLst/>
              <a:ahLst/>
              <a:cxnLst/>
              <a:rect l="l" t="t" r="r" b="b"/>
              <a:pathLst>
                <a:path w="1069339" h="1574800">
                  <a:moveTo>
                    <a:pt x="1068877" y="0"/>
                  </a:moveTo>
                  <a:lnTo>
                    <a:pt x="976599" y="0"/>
                  </a:lnTo>
                  <a:lnTo>
                    <a:pt x="0" y="1531619"/>
                  </a:lnTo>
                  <a:lnTo>
                    <a:pt x="67056" y="1574291"/>
                  </a:lnTo>
                  <a:lnTo>
                    <a:pt x="1068877" y="0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2034418" y="3777996"/>
              <a:ext cx="1081405" cy="1580515"/>
            </a:xfrm>
            <a:custGeom>
              <a:avLst/>
              <a:gdLst/>
              <a:ahLst/>
              <a:cxnLst/>
              <a:rect l="l" t="t" r="r" b="b"/>
              <a:pathLst>
                <a:path w="1081405" h="1580514">
                  <a:moveTo>
                    <a:pt x="987914" y="0"/>
                  </a:moveTo>
                  <a:lnTo>
                    <a:pt x="976494" y="0"/>
                  </a:lnTo>
                  <a:lnTo>
                    <a:pt x="0" y="1533143"/>
                  </a:lnTo>
                  <a:lnTo>
                    <a:pt x="9144" y="1538928"/>
                  </a:lnTo>
                  <a:lnTo>
                    <a:pt x="9144" y="1527047"/>
                  </a:lnTo>
                  <a:lnTo>
                    <a:pt x="12966" y="1529537"/>
                  </a:lnTo>
                  <a:lnTo>
                    <a:pt x="987914" y="0"/>
                  </a:lnTo>
                  <a:close/>
                </a:path>
                <a:path w="1081405" h="1580514">
                  <a:moveTo>
                    <a:pt x="12966" y="1529537"/>
                  </a:moveTo>
                  <a:lnTo>
                    <a:pt x="9144" y="1527047"/>
                  </a:lnTo>
                  <a:lnTo>
                    <a:pt x="10668" y="1533143"/>
                  </a:lnTo>
                  <a:lnTo>
                    <a:pt x="12966" y="1529537"/>
                  </a:lnTo>
                  <a:close/>
                </a:path>
                <a:path w="1081405" h="1580514">
                  <a:moveTo>
                    <a:pt x="71053" y="1567360"/>
                  </a:moveTo>
                  <a:lnTo>
                    <a:pt x="12966" y="1529537"/>
                  </a:lnTo>
                  <a:lnTo>
                    <a:pt x="10668" y="1533143"/>
                  </a:lnTo>
                  <a:lnTo>
                    <a:pt x="9144" y="1527047"/>
                  </a:lnTo>
                  <a:lnTo>
                    <a:pt x="9144" y="1538928"/>
                  </a:lnTo>
                  <a:lnTo>
                    <a:pt x="68580" y="1576531"/>
                  </a:lnTo>
                  <a:lnTo>
                    <a:pt x="68580" y="1571243"/>
                  </a:lnTo>
                  <a:lnTo>
                    <a:pt x="71053" y="1567360"/>
                  </a:lnTo>
                  <a:close/>
                </a:path>
                <a:path w="1081405" h="1580514">
                  <a:moveTo>
                    <a:pt x="74676" y="1569719"/>
                  </a:moveTo>
                  <a:lnTo>
                    <a:pt x="71053" y="1567360"/>
                  </a:lnTo>
                  <a:lnTo>
                    <a:pt x="68580" y="1571243"/>
                  </a:lnTo>
                  <a:lnTo>
                    <a:pt x="74676" y="1569719"/>
                  </a:lnTo>
                  <a:close/>
                </a:path>
                <a:path w="1081405" h="1580514">
                  <a:moveTo>
                    <a:pt x="74676" y="1580387"/>
                  </a:moveTo>
                  <a:lnTo>
                    <a:pt x="74676" y="1569719"/>
                  </a:lnTo>
                  <a:lnTo>
                    <a:pt x="68580" y="1571243"/>
                  </a:lnTo>
                  <a:lnTo>
                    <a:pt x="68580" y="1576531"/>
                  </a:lnTo>
                  <a:lnTo>
                    <a:pt x="74676" y="1580387"/>
                  </a:lnTo>
                  <a:close/>
                </a:path>
                <a:path w="1081405" h="1580514">
                  <a:moveTo>
                    <a:pt x="1081261" y="0"/>
                  </a:moveTo>
                  <a:lnTo>
                    <a:pt x="1069341" y="0"/>
                  </a:lnTo>
                  <a:lnTo>
                    <a:pt x="71053" y="1567360"/>
                  </a:lnTo>
                  <a:lnTo>
                    <a:pt x="74676" y="1569719"/>
                  </a:lnTo>
                  <a:lnTo>
                    <a:pt x="74676" y="1580387"/>
                  </a:lnTo>
                  <a:lnTo>
                    <a:pt x="10812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2046" y="382016"/>
            <a:ext cx="1766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Cont…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2812" y="1054099"/>
            <a:ext cx="8987155" cy="304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3200" b="1" spc="-5" dirty="0">
                <a:solidFill>
                  <a:srgbClr val="3232FF"/>
                </a:solidFill>
                <a:latin typeface="Times New Roman"/>
                <a:cs typeface="Times New Roman"/>
              </a:rPr>
              <a:t>After receiving </a:t>
            </a:r>
            <a:r>
              <a:rPr sz="3200" b="1" dirty="0">
                <a:solidFill>
                  <a:srgbClr val="3232FF"/>
                </a:solidFill>
                <a:latin typeface="Times New Roman"/>
                <a:cs typeface="Times New Roman"/>
              </a:rPr>
              <a:t>a </a:t>
            </a:r>
            <a:r>
              <a:rPr sz="3200" b="1" spc="-10" dirty="0">
                <a:solidFill>
                  <a:srgbClr val="3232FF"/>
                </a:solidFill>
                <a:latin typeface="Times New Roman"/>
                <a:cs typeface="Times New Roman"/>
              </a:rPr>
              <a:t>pumping </a:t>
            </a:r>
            <a:r>
              <a:rPr sz="3200" b="1" dirty="0">
                <a:solidFill>
                  <a:srgbClr val="3232FF"/>
                </a:solidFill>
                <a:latin typeface="Times New Roman"/>
                <a:cs typeface="Times New Roman"/>
              </a:rPr>
              <a:t>from </a:t>
            </a:r>
            <a:r>
              <a:rPr sz="3200" b="1" spc="-5" dirty="0">
                <a:solidFill>
                  <a:srgbClr val="3232FF"/>
                </a:solidFill>
                <a:latin typeface="Times New Roman"/>
                <a:cs typeface="Times New Roman"/>
              </a:rPr>
              <a:t>the </a:t>
            </a:r>
            <a:r>
              <a:rPr sz="3200" b="1" dirty="0">
                <a:solidFill>
                  <a:srgbClr val="3232FF"/>
                </a:solidFill>
                <a:latin typeface="Times New Roman"/>
                <a:cs typeface="Times New Roman"/>
              </a:rPr>
              <a:t>xenon </a:t>
            </a:r>
            <a:r>
              <a:rPr sz="3200" b="1" spc="-5" dirty="0">
                <a:solidFill>
                  <a:srgbClr val="3232FF"/>
                </a:solidFill>
                <a:latin typeface="Times New Roman"/>
                <a:cs typeface="Times New Roman"/>
              </a:rPr>
              <a:t>flash </a:t>
            </a:r>
            <a:r>
              <a:rPr sz="3200" b="1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3232FF"/>
                </a:solidFill>
                <a:latin typeface="Times New Roman"/>
                <a:cs typeface="Times New Roman"/>
              </a:rPr>
              <a:t>tube, the laser light </a:t>
            </a:r>
            <a:r>
              <a:rPr sz="3200" b="1" dirty="0">
                <a:solidFill>
                  <a:srgbClr val="3232FF"/>
                </a:solidFill>
                <a:latin typeface="Times New Roman"/>
                <a:cs typeface="Times New Roman"/>
              </a:rPr>
              <a:t>emerges </a:t>
            </a:r>
            <a:r>
              <a:rPr sz="3200" b="1" spc="-5" dirty="0">
                <a:solidFill>
                  <a:srgbClr val="3232FF"/>
                </a:solidFill>
                <a:latin typeface="Times New Roman"/>
                <a:cs typeface="Times New Roman"/>
              </a:rPr>
              <a:t>for </a:t>
            </a:r>
            <a:r>
              <a:rPr sz="3200" b="1" dirty="0">
                <a:solidFill>
                  <a:srgbClr val="3232FF"/>
                </a:solidFill>
                <a:latin typeface="Times New Roman"/>
                <a:cs typeface="Times New Roman"/>
              </a:rPr>
              <a:t>as </a:t>
            </a:r>
            <a:r>
              <a:rPr sz="3200" b="1" spc="-5" dirty="0">
                <a:solidFill>
                  <a:srgbClr val="3232FF"/>
                </a:solidFill>
                <a:latin typeface="Times New Roman"/>
                <a:cs typeface="Times New Roman"/>
              </a:rPr>
              <a:t>long </a:t>
            </a:r>
            <a:r>
              <a:rPr sz="3200" b="1" dirty="0">
                <a:solidFill>
                  <a:srgbClr val="3232FF"/>
                </a:solidFill>
                <a:latin typeface="Times New Roman"/>
                <a:cs typeface="Times New Roman"/>
              </a:rPr>
              <a:t>as </a:t>
            </a:r>
            <a:r>
              <a:rPr sz="3200" b="1" spc="-10" dirty="0">
                <a:solidFill>
                  <a:srgbClr val="3232FF"/>
                </a:solidFill>
                <a:latin typeface="Times New Roman"/>
                <a:cs typeface="Times New Roman"/>
              </a:rPr>
              <a:t>the </a:t>
            </a:r>
            <a:r>
              <a:rPr sz="3200" b="1" spc="-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232FF"/>
                </a:solidFill>
                <a:latin typeface="Times New Roman"/>
                <a:cs typeface="Times New Roman"/>
              </a:rPr>
              <a:t>excited atoms </a:t>
            </a:r>
            <a:r>
              <a:rPr sz="3200" b="1" spc="-5" dirty="0">
                <a:solidFill>
                  <a:srgbClr val="3232FF"/>
                </a:solidFill>
                <a:latin typeface="Times New Roman"/>
                <a:cs typeface="Times New Roman"/>
              </a:rPr>
              <a:t>persist in the ruby rod, </a:t>
            </a:r>
            <a:r>
              <a:rPr sz="3200" b="1" dirty="0">
                <a:solidFill>
                  <a:srgbClr val="3232FF"/>
                </a:solidFill>
                <a:latin typeface="Times New Roman"/>
                <a:cs typeface="Times New Roman"/>
              </a:rPr>
              <a:t>which </a:t>
            </a:r>
            <a:r>
              <a:rPr sz="3200" b="1" spc="-5" dirty="0">
                <a:solidFill>
                  <a:srgbClr val="3232FF"/>
                </a:solidFill>
                <a:latin typeface="Times New Roman"/>
                <a:cs typeface="Times New Roman"/>
              </a:rPr>
              <a:t>is </a:t>
            </a:r>
            <a:r>
              <a:rPr sz="3200" b="1" dirty="0">
                <a:solidFill>
                  <a:srgbClr val="3232FF"/>
                </a:solidFill>
                <a:latin typeface="Times New Roman"/>
                <a:cs typeface="Times New Roman"/>
              </a:rPr>
              <a:t> typically</a:t>
            </a:r>
            <a:r>
              <a:rPr sz="3200" b="1" spc="-4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232FF"/>
                </a:solidFill>
                <a:latin typeface="Times New Roman"/>
                <a:cs typeface="Times New Roman"/>
              </a:rPr>
              <a:t>about</a:t>
            </a:r>
            <a:r>
              <a:rPr sz="3200" b="1" spc="-3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3200" b="1" spc="-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millisecond.</a:t>
            </a:r>
            <a:endParaRPr sz="3200">
              <a:latin typeface="Times New Roman"/>
              <a:cs typeface="Times New Roman"/>
            </a:endParaRPr>
          </a:p>
          <a:p>
            <a:pPr marL="354965" marR="5715" indent="-342900" algn="just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3200" b="1" dirty="0">
                <a:solidFill>
                  <a:srgbClr val="FF9900"/>
                </a:solidFill>
                <a:latin typeface="Times New Roman"/>
                <a:cs typeface="Times New Roman"/>
              </a:rPr>
              <a:t>In</a:t>
            </a:r>
            <a:r>
              <a:rPr sz="3200" b="1" spc="5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9900"/>
                </a:solidFill>
                <a:latin typeface="Times New Roman"/>
                <a:cs typeface="Times New Roman"/>
              </a:rPr>
              <a:t>order</a:t>
            </a:r>
            <a:r>
              <a:rPr sz="3200" b="1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9900"/>
                </a:solidFill>
                <a:latin typeface="Times New Roman"/>
                <a:cs typeface="Times New Roman"/>
              </a:rPr>
              <a:t>for</a:t>
            </a:r>
            <a:r>
              <a:rPr sz="3200" b="1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9900"/>
                </a:solidFill>
                <a:latin typeface="Times New Roman"/>
                <a:cs typeface="Times New Roman"/>
              </a:rPr>
              <a:t>stimulated</a:t>
            </a:r>
            <a:r>
              <a:rPr sz="3200" b="1" dirty="0">
                <a:solidFill>
                  <a:srgbClr val="FF9900"/>
                </a:solidFill>
                <a:latin typeface="Times New Roman"/>
                <a:cs typeface="Times New Roman"/>
              </a:rPr>
              <a:t> emission</a:t>
            </a:r>
            <a:r>
              <a:rPr sz="3200" b="1" spc="5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9900"/>
                </a:solidFill>
                <a:latin typeface="Times New Roman"/>
                <a:cs typeface="Times New Roman"/>
              </a:rPr>
              <a:t>to</a:t>
            </a:r>
            <a:r>
              <a:rPr sz="3200" b="1" spc="-5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9900"/>
                </a:solidFill>
                <a:latin typeface="Times New Roman"/>
                <a:cs typeface="Times New Roman"/>
              </a:rPr>
              <a:t>exceeds </a:t>
            </a:r>
            <a:r>
              <a:rPr sz="3200" b="1" spc="5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9900"/>
                </a:solidFill>
                <a:latin typeface="Times New Roman"/>
                <a:cs typeface="Times New Roman"/>
              </a:rPr>
              <a:t>stimulated</a:t>
            </a:r>
            <a:r>
              <a:rPr sz="3200" b="1" spc="455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9900"/>
                </a:solidFill>
                <a:latin typeface="Times New Roman"/>
                <a:cs typeface="Times New Roman"/>
              </a:rPr>
              <a:t>absorption,</a:t>
            </a:r>
            <a:r>
              <a:rPr sz="3200" b="1" spc="450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more</a:t>
            </a:r>
            <a:r>
              <a:rPr sz="3200" b="1" spc="45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than</a:t>
            </a:r>
            <a:r>
              <a:rPr sz="3200" b="1" spc="4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half</a:t>
            </a:r>
            <a:r>
              <a:rPr sz="3200" b="1" spc="45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9900"/>
                </a:solidFill>
                <a:latin typeface="Times New Roman"/>
                <a:cs typeface="Times New Roman"/>
              </a:rPr>
              <a:t>of</a:t>
            </a:r>
            <a:r>
              <a:rPr sz="3200" b="1" spc="459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9900"/>
                </a:solidFill>
                <a:latin typeface="Times New Roman"/>
                <a:cs typeface="Times New Roman"/>
              </a:rPr>
              <a:t>the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0312" y="3955794"/>
            <a:ext cx="8420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b="1" spc="15" baseline="-16493" dirty="0">
                <a:solidFill>
                  <a:srgbClr val="FF9900"/>
                </a:solidFill>
                <a:latin typeface="Times New Roman"/>
                <a:cs typeface="Times New Roman"/>
              </a:rPr>
              <a:t>Cr</a:t>
            </a:r>
            <a:r>
              <a:rPr sz="2100" b="1" spc="10" dirty="0">
                <a:solidFill>
                  <a:srgbClr val="FF9900"/>
                </a:solidFill>
                <a:latin typeface="Times New Roman"/>
                <a:cs typeface="Times New Roman"/>
              </a:rPr>
              <a:t>3+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9463" y="4077714"/>
            <a:ext cx="75799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9015" algn="l"/>
                <a:tab pos="1645920" algn="l"/>
                <a:tab pos="2486025" algn="l"/>
                <a:tab pos="3618229" algn="l"/>
                <a:tab pos="4528185" algn="l"/>
                <a:tab pos="5683250" algn="l"/>
                <a:tab pos="6387465" algn="l"/>
                <a:tab pos="7024370" algn="l"/>
              </a:tabLst>
            </a:pPr>
            <a:r>
              <a:rPr sz="3200" b="1" spc="-15" dirty="0">
                <a:solidFill>
                  <a:srgbClr val="FF9900"/>
                </a:solidFill>
                <a:latin typeface="Times New Roman"/>
                <a:cs typeface="Times New Roman"/>
              </a:rPr>
              <a:t>i</a:t>
            </a:r>
            <a:r>
              <a:rPr sz="3200" b="1" spc="-10" dirty="0">
                <a:solidFill>
                  <a:srgbClr val="FF9900"/>
                </a:solidFill>
                <a:latin typeface="Times New Roman"/>
                <a:cs typeface="Times New Roman"/>
              </a:rPr>
              <a:t>on</a:t>
            </a:r>
            <a:r>
              <a:rPr sz="3200" b="1" dirty="0">
                <a:solidFill>
                  <a:srgbClr val="FF9900"/>
                </a:solidFill>
                <a:latin typeface="Times New Roman"/>
                <a:cs typeface="Times New Roman"/>
              </a:rPr>
              <a:t>s	</a:t>
            </a:r>
            <a:r>
              <a:rPr sz="3200" b="1" spc="5" dirty="0">
                <a:solidFill>
                  <a:srgbClr val="FF9900"/>
                </a:solidFill>
                <a:latin typeface="Times New Roman"/>
                <a:cs typeface="Times New Roman"/>
              </a:rPr>
              <a:t>o</a:t>
            </a:r>
            <a:r>
              <a:rPr sz="3200" b="1" dirty="0">
                <a:solidFill>
                  <a:srgbClr val="FF9900"/>
                </a:solidFill>
                <a:latin typeface="Times New Roman"/>
                <a:cs typeface="Times New Roman"/>
              </a:rPr>
              <a:t>f	</a:t>
            </a:r>
            <a:r>
              <a:rPr sz="3200" b="1" spc="-15" dirty="0">
                <a:solidFill>
                  <a:srgbClr val="FF9900"/>
                </a:solidFill>
                <a:latin typeface="Times New Roman"/>
                <a:cs typeface="Times New Roman"/>
              </a:rPr>
              <a:t>t</a:t>
            </a:r>
            <a:r>
              <a:rPr sz="3200" b="1" spc="-10" dirty="0">
                <a:solidFill>
                  <a:srgbClr val="FF9900"/>
                </a:solidFill>
                <a:latin typeface="Times New Roman"/>
                <a:cs typeface="Times New Roman"/>
              </a:rPr>
              <a:t>h</a:t>
            </a:r>
            <a:r>
              <a:rPr sz="3200" b="1" dirty="0">
                <a:solidFill>
                  <a:srgbClr val="FF9900"/>
                </a:solidFill>
                <a:latin typeface="Times New Roman"/>
                <a:cs typeface="Times New Roman"/>
              </a:rPr>
              <a:t>e	</a:t>
            </a:r>
            <a:r>
              <a:rPr sz="3200" b="1" spc="5" dirty="0">
                <a:solidFill>
                  <a:srgbClr val="FF9900"/>
                </a:solidFill>
                <a:latin typeface="Times New Roman"/>
                <a:cs typeface="Times New Roman"/>
              </a:rPr>
              <a:t>r</a:t>
            </a:r>
            <a:r>
              <a:rPr sz="3200" b="1" spc="-10" dirty="0">
                <a:solidFill>
                  <a:srgbClr val="FF9900"/>
                </a:solidFill>
                <a:latin typeface="Times New Roman"/>
                <a:cs typeface="Times New Roman"/>
              </a:rPr>
              <a:t>u</a:t>
            </a:r>
            <a:r>
              <a:rPr sz="3200" b="1" spc="-20" dirty="0">
                <a:solidFill>
                  <a:srgbClr val="FF9900"/>
                </a:solidFill>
                <a:latin typeface="Times New Roman"/>
                <a:cs typeface="Times New Roman"/>
              </a:rPr>
              <a:t>b</a:t>
            </a:r>
            <a:r>
              <a:rPr sz="3200" b="1" dirty="0">
                <a:solidFill>
                  <a:srgbClr val="FF9900"/>
                </a:solidFill>
                <a:latin typeface="Times New Roman"/>
                <a:cs typeface="Times New Roman"/>
              </a:rPr>
              <a:t>y	</a:t>
            </a:r>
            <a:r>
              <a:rPr sz="3200" b="1" spc="5" dirty="0">
                <a:solidFill>
                  <a:srgbClr val="FF9900"/>
                </a:solidFill>
                <a:latin typeface="Times New Roman"/>
                <a:cs typeface="Times New Roman"/>
              </a:rPr>
              <a:t>ro</a:t>
            </a:r>
            <a:r>
              <a:rPr sz="3200" b="1" dirty="0">
                <a:solidFill>
                  <a:srgbClr val="FF9900"/>
                </a:solidFill>
                <a:latin typeface="Times New Roman"/>
                <a:cs typeface="Times New Roman"/>
              </a:rPr>
              <a:t>d	</a:t>
            </a:r>
            <a:r>
              <a:rPr sz="3200" b="1" spc="-20" dirty="0">
                <a:solidFill>
                  <a:srgbClr val="FF9900"/>
                </a:solidFill>
                <a:latin typeface="Times New Roman"/>
                <a:cs typeface="Times New Roman"/>
              </a:rPr>
              <a:t>m</a:t>
            </a:r>
            <a:r>
              <a:rPr sz="3200" b="1" spc="-10" dirty="0">
                <a:solidFill>
                  <a:srgbClr val="FF9900"/>
                </a:solidFill>
                <a:latin typeface="Times New Roman"/>
                <a:cs typeface="Times New Roman"/>
              </a:rPr>
              <a:t>u</a:t>
            </a:r>
            <a:r>
              <a:rPr sz="3200" b="1" dirty="0">
                <a:solidFill>
                  <a:srgbClr val="FF9900"/>
                </a:solidFill>
                <a:latin typeface="Times New Roman"/>
                <a:cs typeface="Times New Roman"/>
              </a:rPr>
              <a:t>st	</a:t>
            </a:r>
            <a:r>
              <a:rPr sz="3200" b="1" spc="-10" dirty="0">
                <a:solidFill>
                  <a:srgbClr val="FF9900"/>
                </a:solidFill>
                <a:latin typeface="Times New Roman"/>
                <a:cs typeface="Times New Roman"/>
              </a:rPr>
              <a:t>b</a:t>
            </a:r>
            <a:r>
              <a:rPr sz="3200" b="1" dirty="0">
                <a:solidFill>
                  <a:srgbClr val="FF9900"/>
                </a:solidFill>
                <a:latin typeface="Times New Roman"/>
                <a:cs typeface="Times New Roman"/>
              </a:rPr>
              <a:t>e	</a:t>
            </a:r>
            <a:r>
              <a:rPr sz="3200" b="1" spc="-5" dirty="0">
                <a:solidFill>
                  <a:srgbClr val="FF9900"/>
                </a:solidFill>
                <a:latin typeface="Times New Roman"/>
                <a:cs typeface="Times New Roman"/>
              </a:rPr>
              <a:t>i</a:t>
            </a:r>
            <a:r>
              <a:rPr sz="3200" b="1" dirty="0">
                <a:solidFill>
                  <a:srgbClr val="FF9900"/>
                </a:solidFill>
                <a:latin typeface="Times New Roman"/>
                <a:cs typeface="Times New Roman"/>
              </a:rPr>
              <a:t>n	t</a:t>
            </a:r>
            <a:r>
              <a:rPr sz="3200" b="1" spc="-10" dirty="0">
                <a:solidFill>
                  <a:srgbClr val="FF9900"/>
                </a:solidFill>
                <a:latin typeface="Times New Roman"/>
                <a:cs typeface="Times New Roman"/>
              </a:rPr>
              <a:t>h</a:t>
            </a:r>
            <a:r>
              <a:rPr sz="3200" b="1" dirty="0">
                <a:solidFill>
                  <a:srgbClr val="FF9900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2812" y="4468467"/>
            <a:ext cx="8984615" cy="16840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865"/>
              </a:spcBef>
            </a:pPr>
            <a:r>
              <a:rPr sz="3200" b="1" dirty="0">
                <a:solidFill>
                  <a:srgbClr val="FF9900"/>
                </a:solidFill>
                <a:latin typeface="Times New Roman"/>
                <a:cs typeface="Times New Roman"/>
              </a:rPr>
              <a:t>metastable</a:t>
            </a:r>
            <a:r>
              <a:rPr sz="3200" b="1" spc="-70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9900"/>
                </a:solidFill>
                <a:latin typeface="Times New Roman"/>
                <a:cs typeface="Times New Roman"/>
              </a:rPr>
              <a:t>state.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The</a:t>
            </a:r>
            <a:r>
              <a:rPr sz="3200" b="1" spc="204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energy</a:t>
            </a:r>
            <a:r>
              <a:rPr sz="3200" b="1" spc="21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levels</a:t>
            </a:r>
            <a:r>
              <a:rPr sz="3200" b="1" spc="20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of</a:t>
            </a:r>
            <a:r>
              <a:rPr sz="3200" b="1" spc="21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7F7F"/>
                </a:solidFill>
                <a:latin typeface="Times New Roman"/>
                <a:cs typeface="Times New Roman"/>
              </a:rPr>
              <a:t>Cr3+</a:t>
            </a:r>
            <a:r>
              <a:rPr sz="3200" b="1" spc="204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7F7F"/>
                </a:solidFill>
                <a:latin typeface="Times New Roman"/>
                <a:cs typeface="Times New Roman"/>
              </a:rPr>
              <a:t>that</a:t>
            </a:r>
            <a:r>
              <a:rPr sz="3200" b="1" spc="190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7F7F"/>
                </a:solidFill>
                <a:latin typeface="Times New Roman"/>
                <a:cs typeface="Times New Roman"/>
              </a:rPr>
              <a:t>are</a:t>
            </a:r>
            <a:r>
              <a:rPr sz="3200" b="1" spc="210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7F7F"/>
                </a:solidFill>
                <a:latin typeface="Times New Roman"/>
                <a:cs typeface="Times New Roman"/>
              </a:rPr>
              <a:t>important</a:t>
            </a:r>
            <a:r>
              <a:rPr sz="3200" b="1" spc="200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7F7F"/>
                </a:solidFill>
                <a:latin typeface="Times New Roman"/>
                <a:cs typeface="Times New Roman"/>
              </a:rPr>
              <a:t>for </a:t>
            </a:r>
            <a:r>
              <a:rPr sz="3200" b="1" spc="-785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7F7F"/>
                </a:solidFill>
                <a:latin typeface="Times New Roman"/>
                <a:cs typeface="Times New Roman"/>
              </a:rPr>
              <a:t>the</a:t>
            </a:r>
            <a:r>
              <a:rPr sz="3200" b="1" spc="-20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7F7F"/>
                </a:solidFill>
                <a:latin typeface="Times New Roman"/>
                <a:cs typeface="Times New Roman"/>
              </a:rPr>
              <a:t>operation</a:t>
            </a:r>
            <a:r>
              <a:rPr sz="3200" b="1" spc="-50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7F7F"/>
                </a:solidFill>
                <a:latin typeface="Times New Roman"/>
                <a:cs typeface="Times New Roman"/>
              </a:rPr>
              <a:t>of</a:t>
            </a:r>
            <a:r>
              <a:rPr sz="3200" b="1" spc="-10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7F7F"/>
                </a:solidFill>
                <a:latin typeface="Times New Roman"/>
                <a:cs typeface="Times New Roman"/>
              </a:rPr>
              <a:t>a</a:t>
            </a:r>
            <a:r>
              <a:rPr sz="3200" b="1" spc="-5" dirty="0">
                <a:solidFill>
                  <a:srgbClr val="007F7F"/>
                </a:solidFill>
                <a:latin typeface="Times New Roman"/>
                <a:cs typeface="Times New Roman"/>
              </a:rPr>
              <a:t> ruby </a:t>
            </a:r>
            <a:r>
              <a:rPr sz="3200" b="1" dirty="0">
                <a:solidFill>
                  <a:srgbClr val="007F7F"/>
                </a:solidFill>
                <a:latin typeface="Times New Roman"/>
                <a:cs typeface="Times New Roman"/>
              </a:rPr>
              <a:t>laser</a:t>
            </a:r>
            <a:r>
              <a:rPr sz="3200" b="1" spc="-20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007F7F"/>
                </a:solidFill>
                <a:latin typeface="Times New Roman"/>
                <a:cs typeface="Times New Roman"/>
              </a:rPr>
              <a:t>are</a:t>
            </a:r>
            <a:r>
              <a:rPr sz="3200" b="1" spc="-5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7F7F"/>
                </a:solidFill>
                <a:latin typeface="Times New Roman"/>
                <a:cs typeface="Times New Roman"/>
              </a:rPr>
              <a:t>shown</a:t>
            </a:r>
            <a:r>
              <a:rPr sz="3200" b="1" spc="-30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7F7F"/>
                </a:solidFill>
                <a:latin typeface="Times New Roman"/>
                <a:cs typeface="Times New Roman"/>
              </a:rPr>
              <a:t>below: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836" y="516127"/>
            <a:ext cx="4702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65"/>
                </a:solidFill>
              </a:rPr>
              <a:t>LIGHT</a:t>
            </a:r>
            <a:r>
              <a:rPr sz="3600" spc="-55" dirty="0">
                <a:solidFill>
                  <a:srgbClr val="FF0065"/>
                </a:solidFill>
              </a:rPr>
              <a:t> </a:t>
            </a:r>
            <a:r>
              <a:rPr sz="3600" spc="-5" dirty="0">
                <a:solidFill>
                  <a:srgbClr val="FF0065"/>
                </a:solidFill>
              </a:rPr>
              <a:t>AMPLIFICATION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774073" y="2086355"/>
            <a:ext cx="9144000" cy="4528185"/>
            <a:chOff x="774073" y="2086355"/>
            <a:chExt cx="9144000" cy="4528185"/>
          </a:xfrm>
        </p:grpSpPr>
        <p:sp>
          <p:nvSpPr>
            <p:cNvPr id="4" name="object 4"/>
            <p:cNvSpPr/>
            <p:nvPr/>
          </p:nvSpPr>
          <p:spPr>
            <a:xfrm>
              <a:off x="2055241" y="3764279"/>
              <a:ext cx="901065" cy="13970"/>
            </a:xfrm>
            <a:custGeom>
              <a:avLst/>
              <a:gdLst/>
              <a:ahLst/>
              <a:cxnLst/>
              <a:rect l="l" t="t" r="r" b="b"/>
              <a:pathLst>
                <a:path w="901064" h="13970">
                  <a:moveTo>
                    <a:pt x="91948" y="13716"/>
                  </a:moveTo>
                  <a:lnTo>
                    <a:pt x="61468" y="1524"/>
                  </a:lnTo>
                  <a:lnTo>
                    <a:pt x="52324" y="0"/>
                  </a:lnTo>
                  <a:lnTo>
                    <a:pt x="37084" y="0"/>
                  </a:lnTo>
                  <a:lnTo>
                    <a:pt x="27940" y="1524"/>
                  </a:lnTo>
                  <a:lnTo>
                    <a:pt x="5080" y="10668"/>
                  </a:lnTo>
                  <a:lnTo>
                    <a:pt x="0" y="13728"/>
                  </a:lnTo>
                  <a:lnTo>
                    <a:pt x="91948" y="13716"/>
                  </a:lnTo>
                  <a:close/>
                </a:path>
                <a:path w="901064" h="13970">
                  <a:moveTo>
                    <a:pt x="518668" y="13716"/>
                  </a:moveTo>
                  <a:lnTo>
                    <a:pt x="488188" y="1524"/>
                  </a:lnTo>
                  <a:lnTo>
                    <a:pt x="479044" y="0"/>
                  </a:lnTo>
                  <a:lnTo>
                    <a:pt x="463804" y="0"/>
                  </a:lnTo>
                  <a:lnTo>
                    <a:pt x="454660" y="1524"/>
                  </a:lnTo>
                  <a:lnTo>
                    <a:pt x="431800" y="10668"/>
                  </a:lnTo>
                  <a:lnTo>
                    <a:pt x="426720" y="13728"/>
                  </a:lnTo>
                  <a:lnTo>
                    <a:pt x="518668" y="13716"/>
                  </a:lnTo>
                  <a:close/>
                </a:path>
                <a:path w="901064" h="13970">
                  <a:moveTo>
                    <a:pt x="900785" y="13728"/>
                  </a:moveTo>
                  <a:lnTo>
                    <a:pt x="898144" y="12204"/>
                  </a:lnTo>
                  <a:lnTo>
                    <a:pt x="892048" y="9156"/>
                  </a:lnTo>
                  <a:lnTo>
                    <a:pt x="882904" y="10680"/>
                  </a:lnTo>
                  <a:lnTo>
                    <a:pt x="881684" y="13728"/>
                  </a:lnTo>
                  <a:lnTo>
                    <a:pt x="900785" y="13728"/>
                  </a:lnTo>
                  <a:close/>
                </a:path>
              </a:pathLst>
            </a:custGeom>
            <a:solidFill>
              <a:srgbClr val="0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36268" y="377799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3" y="0"/>
                  </a:move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13409" y="3773423"/>
              <a:ext cx="47625" cy="5080"/>
            </a:xfrm>
            <a:custGeom>
              <a:avLst/>
              <a:gdLst/>
              <a:ahLst/>
              <a:cxnLst/>
              <a:rect l="l" t="t" r="r" b="b"/>
              <a:pathLst>
                <a:path w="47625" h="5079">
                  <a:moveTo>
                    <a:pt x="47244" y="4571"/>
                  </a:moveTo>
                  <a:lnTo>
                    <a:pt x="39624" y="1523"/>
                  </a:lnTo>
                  <a:lnTo>
                    <a:pt x="32004" y="1523"/>
                  </a:lnTo>
                  <a:lnTo>
                    <a:pt x="22860" y="0"/>
                  </a:lnTo>
                  <a:lnTo>
                    <a:pt x="15240" y="1523"/>
                  </a:lnTo>
                  <a:lnTo>
                    <a:pt x="7620" y="1523"/>
                  </a:lnTo>
                  <a:lnTo>
                    <a:pt x="0" y="4572"/>
                  </a:lnTo>
                  <a:lnTo>
                    <a:pt x="47244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4921" y="3351275"/>
              <a:ext cx="873760" cy="166370"/>
            </a:xfrm>
            <a:custGeom>
              <a:avLst/>
              <a:gdLst/>
              <a:ahLst/>
              <a:cxnLst/>
              <a:rect l="l" t="t" r="r" b="b"/>
              <a:pathLst>
                <a:path w="873760" h="166370">
                  <a:moveTo>
                    <a:pt x="873252" y="92964"/>
                  </a:moveTo>
                  <a:lnTo>
                    <a:pt x="853440" y="73152"/>
                  </a:lnTo>
                  <a:lnTo>
                    <a:pt x="839724" y="85344"/>
                  </a:lnTo>
                  <a:lnTo>
                    <a:pt x="827532" y="97536"/>
                  </a:lnTo>
                  <a:lnTo>
                    <a:pt x="813816" y="108204"/>
                  </a:lnTo>
                  <a:lnTo>
                    <a:pt x="789432" y="126492"/>
                  </a:lnTo>
                  <a:lnTo>
                    <a:pt x="783336" y="129540"/>
                  </a:lnTo>
                  <a:lnTo>
                    <a:pt x="778764" y="132588"/>
                  </a:lnTo>
                  <a:lnTo>
                    <a:pt x="772668" y="134112"/>
                  </a:lnTo>
                  <a:lnTo>
                    <a:pt x="768096" y="135636"/>
                  </a:lnTo>
                  <a:lnTo>
                    <a:pt x="762000" y="137160"/>
                  </a:lnTo>
                  <a:lnTo>
                    <a:pt x="752856" y="137160"/>
                  </a:lnTo>
                  <a:lnTo>
                    <a:pt x="746760" y="135636"/>
                  </a:lnTo>
                  <a:lnTo>
                    <a:pt x="742188" y="134112"/>
                  </a:lnTo>
                  <a:lnTo>
                    <a:pt x="736092" y="132588"/>
                  </a:lnTo>
                  <a:lnTo>
                    <a:pt x="723900" y="126492"/>
                  </a:lnTo>
                  <a:lnTo>
                    <a:pt x="711708" y="118872"/>
                  </a:lnTo>
                  <a:lnTo>
                    <a:pt x="699516" y="108204"/>
                  </a:lnTo>
                  <a:lnTo>
                    <a:pt x="685800" y="97536"/>
                  </a:lnTo>
                  <a:lnTo>
                    <a:pt x="673608" y="85344"/>
                  </a:lnTo>
                  <a:lnTo>
                    <a:pt x="659892" y="73152"/>
                  </a:lnTo>
                  <a:lnTo>
                    <a:pt x="646176" y="59436"/>
                  </a:lnTo>
                  <a:lnTo>
                    <a:pt x="618744" y="35052"/>
                  </a:lnTo>
                  <a:lnTo>
                    <a:pt x="605028" y="24384"/>
                  </a:lnTo>
                  <a:lnTo>
                    <a:pt x="582168" y="10668"/>
                  </a:lnTo>
                  <a:lnTo>
                    <a:pt x="559308" y="1524"/>
                  </a:lnTo>
                  <a:lnTo>
                    <a:pt x="550164" y="1524"/>
                  </a:lnTo>
                  <a:lnTo>
                    <a:pt x="542544" y="0"/>
                  </a:lnTo>
                  <a:lnTo>
                    <a:pt x="534924" y="1524"/>
                  </a:lnTo>
                  <a:lnTo>
                    <a:pt x="525780" y="3048"/>
                  </a:lnTo>
                  <a:lnTo>
                    <a:pt x="518160" y="4572"/>
                  </a:lnTo>
                  <a:lnTo>
                    <a:pt x="481584" y="24384"/>
                  </a:lnTo>
                  <a:lnTo>
                    <a:pt x="440436" y="59436"/>
                  </a:lnTo>
                  <a:lnTo>
                    <a:pt x="426720" y="73152"/>
                  </a:lnTo>
                  <a:lnTo>
                    <a:pt x="413004" y="85344"/>
                  </a:lnTo>
                  <a:lnTo>
                    <a:pt x="400812" y="97536"/>
                  </a:lnTo>
                  <a:lnTo>
                    <a:pt x="387096" y="108204"/>
                  </a:lnTo>
                  <a:lnTo>
                    <a:pt x="362712" y="126492"/>
                  </a:lnTo>
                  <a:lnTo>
                    <a:pt x="356616" y="129540"/>
                  </a:lnTo>
                  <a:lnTo>
                    <a:pt x="352044" y="132588"/>
                  </a:lnTo>
                  <a:lnTo>
                    <a:pt x="345948" y="134112"/>
                  </a:lnTo>
                  <a:lnTo>
                    <a:pt x="341376" y="135636"/>
                  </a:lnTo>
                  <a:lnTo>
                    <a:pt x="335280" y="137160"/>
                  </a:lnTo>
                  <a:lnTo>
                    <a:pt x="326136" y="137160"/>
                  </a:lnTo>
                  <a:lnTo>
                    <a:pt x="320040" y="135636"/>
                  </a:lnTo>
                  <a:lnTo>
                    <a:pt x="315468" y="134112"/>
                  </a:lnTo>
                  <a:lnTo>
                    <a:pt x="309372" y="132588"/>
                  </a:lnTo>
                  <a:lnTo>
                    <a:pt x="297180" y="126492"/>
                  </a:lnTo>
                  <a:lnTo>
                    <a:pt x="284988" y="118872"/>
                  </a:lnTo>
                  <a:lnTo>
                    <a:pt x="272796" y="108204"/>
                  </a:lnTo>
                  <a:lnTo>
                    <a:pt x="259080" y="97536"/>
                  </a:lnTo>
                  <a:lnTo>
                    <a:pt x="246888" y="85344"/>
                  </a:lnTo>
                  <a:lnTo>
                    <a:pt x="233172" y="73152"/>
                  </a:lnTo>
                  <a:lnTo>
                    <a:pt x="219456" y="59436"/>
                  </a:lnTo>
                  <a:lnTo>
                    <a:pt x="192024" y="35052"/>
                  </a:lnTo>
                  <a:lnTo>
                    <a:pt x="178308" y="24384"/>
                  </a:lnTo>
                  <a:lnTo>
                    <a:pt x="155448" y="10668"/>
                  </a:lnTo>
                  <a:lnTo>
                    <a:pt x="132588" y="1524"/>
                  </a:lnTo>
                  <a:lnTo>
                    <a:pt x="123444" y="1524"/>
                  </a:lnTo>
                  <a:lnTo>
                    <a:pt x="115824" y="0"/>
                  </a:lnTo>
                  <a:lnTo>
                    <a:pt x="108204" y="1524"/>
                  </a:lnTo>
                  <a:lnTo>
                    <a:pt x="99060" y="3048"/>
                  </a:lnTo>
                  <a:lnTo>
                    <a:pt x="91440" y="4572"/>
                  </a:lnTo>
                  <a:lnTo>
                    <a:pt x="54864" y="24384"/>
                  </a:lnTo>
                  <a:lnTo>
                    <a:pt x="13716" y="59436"/>
                  </a:lnTo>
                  <a:lnTo>
                    <a:pt x="0" y="73152"/>
                  </a:lnTo>
                  <a:lnTo>
                    <a:pt x="19812" y="92964"/>
                  </a:lnTo>
                  <a:lnTo>
                    <a:pt x="33528" y="80772"/>
                  </a:lnTo>
                  <a:lnTo>
                    <a:pt x="45720" y="68580"/>
                  </a:lnTo>
                  <a:lnTo>
                    <a:pt x="59436" y="56388"/>
                  </a:lnTo>
                  <a:lnTo>
                    <a:pt x="71628" y="47244"/>
                  </a:lnTo>
                  <a:lnTo>
                    <a:pt x="83820" y="39624"/>
                  </a:lnTo>
                  <a:lnTo>
                    <a:pt x="96012" y="33528"/>
                  </a:lnTo>
                  <a:lnTo>
                    <a:pt x="102108" y="32004"/>
                  </a:lnTo>
                  <a:lnTo>
                    <a:pt x="106680" y="30480"/>
                  </a:lnTo>
                  <a:lnTo>
                    <a:pt x="112776" y="28956"/>
                  </a:lnTo>
                  <a:lnTo>
                    <a:pt x="121920" y="28956"/>
                  </a:lnTo>
                  <a:lnTo>
                    <a:pt x="128016" y="30480"/>
                  </a:lnTo>
                  <a:lnTo>
                    <a:pt x="132588" y="32004"/>
                  </a:lnTo>
                  <a:lnTo>
                    <a:pt x="138684" y="33528"/>
                  </a:lnTo>
                  <a:lnTo>
                    <a:pt x="143256" y="36576"/>
                  </a:lnTo>
                  <a:lnTo>
                    <a:pt x="149352" y="39624"/>
                  </a:lnTo>
                  <a:lnTo>
                    <a:pt x="161544" y="47244"/>
                  </a:lnTo>
                  <a:lnTo>
                    <a:pt x="173736" y="57912"/>
                  </a:lnTo>
                  <a:lnTo>
                    <a:pt x="187452" y="68580"/>
                  </a:lnTo>
                  <a:lnTo>
                    <a:pt x="199644" y="80772"/>
                  </a:lnTo>
                  <a:lnTo>
                    <a:pt x="213360" y="92964"/>
                  </a:lnTo>
                  <a:lnTo>
                    <a:pt x="227076" y="106680"/>
                  </a:lnTo>
                  <a:lnTo>
                    <a:pt x="254508" y="131064"/>
                  </a:lnTo>
                  <a:lnTo>
                    <a:pt x="289560" y="155448"/>
                  </a:lnTo>
                  <a:lnTo>
                    <a:pt x="321564" y="164592"/>
                  </a:lnTo>
                  <a:lnTo>
                    <a:pt x="329184" y="166116"/>
                  </a:lnTo>
                  <a:lnTo>
                    <a:pt x="336804" y="164592"/>
                  </a:lnTo>
                  <a:lnTo>
                    <a:pt x="345948" y="163068"/>
                  </a:lnTo>
                  <a:lnTo>
                    <a:pt x="353568" y="161544"/>
                  </a:lnTo>
                  <a:lnTo>
                    <a:pt x="391668" y="141732"/>
                  </a:lnTo>
                  <a:lnTo>
                    <a:pt x="432816" y="106680"/>
                  </a:lnTo>
                  <a:lnTo>
                    <a:pt x="446532" y="92964"/>
                  </a:lnTo>
                  <a:lnTo>
                    <a:pt x="460248" y="80772"/>
                  </a:lnTo>
                  <a:lnTo>
                    <a:pt x="498348" y="47244"/>
                  </a:lnTo>
                  <a:lnTo>
                    <a:pt x="528828" y="32004"/>
                  </a:lnTo>
                  <a:lnTo>
                    <a:pt x="533400" y="30480"/>
                  </a:lnTo>
                  <a:lnTo>
                    <a:pt x="539496" y="28956"/>
                  </a:lnTo>
                  <a:lnTo>
                    <a:pt x="548640" y="28956"/>
                  </a:lnTo>
                  <a:lnTo>
                    <a:pt x="554736" y="30480"/>
                  </a:lnTo>
                  <a:lnTo>
                    <a:pt x="559308" y="32004"/>
                  </a:lnTo>
                  <a:lnTo>
                    <a:pt x="565404" y="33528"/>
                  </a:lnTo>
                  <a:lnTo>
                    <a:pt x="569976" y="36576"/>
                  </a:lnTo>
                  <a:lnTo>
                    <a:pt x="576072" y="39624"/>
                  </a:lnTo>
                  <a:lnTo>
                    <a:pt x="588264" y="47244"/>
                  </a:lnTo>
                  <a:lnTo>
                    <a:pt x="600456" y="57912"/>
                  </a:lnTo>
                  <a:lnTo>
                    <a:pt x="614172" y="68580"/>
                  </a:lnTo>
                  <a:lnTo>
                    <a:pt x="626364" y="80772"/>
                  </a:lnTo>
                  <a:lnTo>
                    <a:pt x="640080" y="92964"/>
                  </a:lnTo>
                  <a:lnTo>
                    <a:pt x="653796" y="106680"/>
                  </a:lnTo>
                  <a:lnTo>
                    <a:pt x="681228" y="131064"/>
                  </a:lnTo>
                  <a:lnTo>
                    <a:pt x="716280" y="155448"/>
                  </a:lnTo>
                  <a:lnTo>
                    <a:pt x="748284" y="164592"/>
                  </a:lnTo>
                  <a:lnTo>
                    <a:pt x="755904" y="166116"/>
                  </a:lnTo>
                  <a:lnTo>
                    <a:pt x="763524" y="164592"/>
                  </a:lnTo>
                  <a:lnTo>
                    <a:pt x="772668" y="163068"/>
                  </a:lnTo>
                  <a:lnTo>
                    <a:pt x="780288" y="161544"/>
                  </a:lnTo>
                  <a:lnTo>
                    <a:pt x="795528" y="155448"/>
                  </a:lnTo>
                  <a:lnTo>
                    <a:pt x="818388" y="141732"/>
                  </a:lnTo>
                  <a:lnTo>
                    <a:pt x="832104" y="131064"/>
                  </a:lnTo>
                  <a:lnTo>
                    <a:pt x="859536" y="106680"/>
                  </a:lnTo>
                  <a:lnTo>
                    <a:pt x="873252" y="92964"/>
                  </a:lnTo>
                  <a:close/>
                </a:path>
              </a:pathLst>
            </a:custGeom>
            <a:solidFill>
              <a:srgbClr val="0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9525" y="3535679"/>
              <a:ext cx="2529840" cy="2423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437510" y="3360419"/>
              <a:ext cx="215265" cy="132715"/>
            </a:xfrm>
            <a:custGeom>
              <a:avLst/>
              <a:gdLst/>
              <a:ahLst/>
              <a:cxnLst/>
              <a:rect l="l" t="t" r="r" b="b"/>
              <a:pathLst>
                <a:path w="215264" h="132714">
                  <a:moveTo>
                    <a:pt x="157300" y="65719"/>
                  </a:moveTo>
                  <a:lnTo>
                    <a:pt x="132969" y="51816"/>
                  </a:lnTo>
                  <a:lnTo>
                    <a:pt x="0" y="51816"/>
                  </a:lnTo>
                  <a:lnTo>
                    <a:pt x="0" y="80772"/>
                  </a:lnTo>
                  <a:lnTo>
                    <a:pt x="131756" y="80772"/>
                  </a:lnTo>
                  <a:lnTo>
                    <a:pt x="157300" y="65719"/>
                  </a:lnTo>
                  <a:close/>
                </a:path>
                <a:path w="215264" h="132714">
                  <a:moveTo>
                    <a:pt x="214884" y="65532"/>
                  </a:moveTo>
                  <a:lnTo>
                    <a:pt x="106680" y="3048"/>
                  </a:lnTo>
                  <a:lnTo>
                    <a:pt x="100584" y="0"/>
                  </a:lnTo>
                  <a:lnTo>
                    <a:pt x="91440" y="1524"/>
                  </a:lnTo>
                  <a:lnTo>
                    <a:pt x="88392" y="9144"/>
                  </a:lnTo>
                  <a:lnTo>
                    <a:pt x="83820" y="15240"/>
                  </a:lnTo>
                  <a:lnTo>
                    <a:pt x="85344" y="24384"/>
                  </a:lnTo>
                  <a:lnTo>
                    <a:pt x="92964" y="28956"/>
                  </a:lnTo>
                  <a:lnTo>
                    <a:pt x="132969" y="51816"/>
                  </a:lnTo>
                  <a:lnTo>
                    <a:pt x="185928" y="51816"/>
                  </a:lnTo>
                  <a:lnTo>
                    <a:pt x="185928" y="82253"/>
                  </a:lnTo>
                  <a:lnTo>
                    <a:pt x="214884" y="65532"/>
                  </a:lnTo>
                  <a:close/>
                </a:path>
                <a:path w="215264" h="132714">
                  <a:moveTo>
                    <a:pt x="185928" y="82253"/>
                  </a:moveTo>
                  <a:lnTo>
                    <a:pt x="185928" y="80772"/>
                  </a:lnTo>
                  <a:lnTo>
                    <a:pt x="131756" y="80772"/>
                  </a:lnTo>
                  <a:lnTo>
                    <a:pt x="92964" y="103632"/>
                  </a:lnTo>
                  <a:lnTo>
                    <a:pt x="85344" y="108204"/>
                  </a:lnTo>
                  <a:lnTo>
                    <a:pt x="83820" y="115824"/>
                  </a:lnTo>
                  <a:lnTo>
                    <a:pt x="88392" y="123444"/>
                  </a:lnTo>
                  <a:lnTo>
                    <a:pt x="91440" y="129540"/>
                  </a:lnTo>
                  <a:lnTo>
                    <a:pt x="100584" y="132588"/>
                  </a:lnTo>
                  <a:lnTo>
                    <a:pt x="106680" y="128016"/>
                  </a:lnTo>
                  <a:lnTo>
                    <a:pt x="185928" y="82253"/>
                  </a:lnTo>
                  <a:close/>
                </a:path>
                <a:path w="215264" h="132714">
                  <a:moveTo>
                    <a:pt x="178308" y="80772"/>
                  </a:moveTo>
                  <a:lnTo>
                    <a:pt x="178308" y="77724"/>
                  </a:lnTo>
                  <a:lnTo>
                    <a:pt x="157300" y="65719"/>
                  </a:lnTo>
                  <a:lnTo>
                    <a:pt x="131756" y="80772"/>
                  </a:lnTo>
                  <a:lnTo>
                    <a:pt x="178308" y="80772"/>
                  </a:lnTo>
                  <a:close/>
                </a:path>
                <a:path w="215264" h="132714">
                  <a:moveTo>
                    <a:pt x="185928" y="80772"/>
                  </a:moveTo>
                  <a:lnTo>
                    <a:pt x="185928" y="51816"/>
                  </a:lnTo>
                  <a:lnTo>
                    <a:pt x="132969" y="51816"/>
                  </a:lnTo>
                  <a:lnTo>
                    <a:pt x="157300" y="65719"/>
                  </a:lnTo>
                  <a:lnTo>
                    <a:pt x="178308" y="53340"/>
                  </a:lnTo>
                  <a:lnTo>
                    <a:pt x="178308" y="80772"/>
                  </a:lnTo>
                  <a:lnTo>
                    <a:pt x="185928" y="80772"/>
                  </a:lnTo>
                  <a:close/>
                </a:path>
                <a:path w="215264" h="132714">
                  <a:moveTo>
                    <a:pt x="178308" y="77724"/>
                  </a:moveTo>
                  <a:lnTo>
                    <a:pt x="178308" y="53340"/>
                  </a:lnTo>
                  <a:lnTo>
                    <a:pt x="157300" y="65719"/>
                  </a:lnTo>
                  <a:lnTo>
                    <a:pt x="178308" y="77724"/>
                  </a:lnTo>
                  <a:close/>
                </a:path>
              </a:pathLst>
            </a:custGeom>
            <a:solidFill>
              <a:srgbClr val="0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50870" y="3366516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146494" y="46291"/>
                  </a:lnTo>
                  <a:lnTo>
                    <a:pt x="130302" y="22098"/>
                  </a:lnTo>
                  <a:lnTo>
                    <a:pt x="106108" y="5905"/>
                  </a:lnTo>
                  <a:lnTo>
                    <a:pt x="76200" y="0"/>
                  </a:lnTo>
                  <a:lnTo>
                    <a:pt x="46934" y="5905"/>
                  </a:lnTo>
                  <a:lnTo>
                    <a:pt x="22669" y="22098"/>
                  </a:lnTo>
                  <a:lnTo>
                    <a:pt x="6119" y="46291"/>
                  </a:lnTo>
                  <a:lnTo>
                    <a:pt x="0" y="76200"/>
                  </a:lnTo>
                  <a:lnTo>
                    <a:pt x="6119" y="105465"/>
                  </a:lnTo>
                  <a:lnTo>
                    <a:pt x="22669" y="129730"/>
                  </a:lnTo>
                  <a:lnTo>
                    <a:pt x="46934" y="146280"/>
                  </a:lnTo>
                  <a:lnTo>
                    <a:pt x="76200" y="152400"/>
                  </a:lnTo>
                  <a:lnTo>
                    <a:pt x="106108" y="146280"/>
                  </a:lnTo>
                  <a:lnTo>
                    <a:pt x="130302" y="129730"/>
                  </a:lnTo>
                  <a:lnTo>
                    <a:pt x="146494" y="105465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46298" y="3361944"/>
              <a:ext cx="163195" cy="161925"/>
            </a:xfrm>
            <a:custGeom>
              <a:avLst/>
              <a:gdLst/>
              <a:ahLst/>
              <a:cxnLst/>
              <a:rect l="l" t="t" r="r" b="b"/>
              <a:pathLst>
                <a:path w="163195" h="161925">
                  <a:moveTo>
                    <a:pt x="1524" y="88392"/>
                  </a:moveTo>
                  <a:lnTo>
                    <a:pt x="1524" y="71628"/>
                  </a:lnTo>
                  <a:lnTo>
                    <a:pt x="0" y="80772"/>
                  </a:lnTo>
                  <a:lnTo>
                    <a:pt x="1524" y="88392"/>
                  </a:lnTo>
                  <a:close/>
                </a:path>
                <a:path w="163195" h="161925">
                  <a:moveTo>
                    <a:pt x="161544" y="96012"/>
                  </a:moveTo>
                  <a:lnTo>
                    <a:pt x="161544" y="64008"/>
                  </a:lnTo>
                  <a:lnTo>
                    <a:pt x="152400" y="41148"/>
                  </a:lnTo>
                  <a:lnTo>
                    <a:pt x="138684" y="22860"/>
                  </a:lnTo>
                  <a:lnTo>
                    <a:pt x="120396" y="9144"/>
                  </a:lnTo>
                  <a:lnTo>
                    <a:pt x="105156" y="3048"/>
                  </a:lnTo>
                  <a:lnTo>
                    <a:pt x="89916" y="0"/>
                  </a:lnTo>
                  <a:lnTo>
                    <a:pt x="73152" y="0"/>
                  </a:lnTo>
                  <a:lnTo>
                    <a:pt x="57912" y="3048"/>
                  </a:lnTo>
                  <a:lnTo>
                    <a:pt x="42672" y="9144"/>
                  </a:lnTo>
                  <a:lnTo>
                    <a:pt x="24384" y="22860"/>
                  </a:lnTo>
                  <a:lnTo>
                    <a:pt x="15240" y="35052"/>
                  </a:lnTo>
                  <a:lnTo>
                    <a:pt x="13716" y="35052"/>
                  </a:lnTo>
                  <a:lnTo>
                    <a:pt x="10668" y="42672"/>
                  </a:lnTo>
                  <a:lnTo>
                    <a:pt x="6096" y="48768"/>
                  </a:lnTo>
                  <a:lnTo>
                    <a:pt x="4572" y="56388"/>
                  </a:lnTo>
                  <a:lnTo>
                    <a:pt x="1524" y="64008"/>
                  </a:lnTo>
                  <a:lnTo>
                    <a:pt x="1524" y="97536"/>
                  </a:lnTo>
                  <a:lnTo>
                    <a:pt x="4572" y="105156"/>
                  </a:lnTo>
                  <a:lnTo>
                    <a:pt x="7620" y="111252"/>
                  </a:lnTo>
                  <a:lnTo>
                    <a:pt x="10668" y="118872"/>
                  </a:lnTo>
                  <a:lnTo>
                    <a:pt x="10668" y="73152"/>
                  </a:lnTo>
                  <a:lnTo>
                    <a:pt x="12192" y="65532"/>
                  </a:lnTo>
                  <a:lnTo>
                    <a:pt x="13716" y="59436"/>
                  </a:lnTo>
                  <a:lnTo>
                    <a:pt x="15240" y="51816"/>
                  </a:lnTo>
                  <a:lnTo>
                    <a:pt x="18288" y="45720"/>
                  </a:lnTo>
                  <a:lnTo>
                    <a:pt x="21336" y="41656"/>
                  </a:lnTo>
                  <a:lnTo>
                    <a:pt x="21336" y="41148"/>
                  </a:lnTo>
                  <a:lnTo>
                    <a:pt x="30480" y="30697"/>
                  </a:lnTo>
                  <a:lnTo>
                    <a:pt x="30480" y="30480"/>
                  </a:lnTo>
                  <a:lnTo>
                    <a:pt x="32004" y="28956"/>
                  </a:lnTo>
                  <a:lnTo>
                    <a:pt x="32004" y="29337"/>
                  </a:lnTo>
                  <a:lnTo>
                    <a:pt x="41148" y="22479"/>
                  </a:lnTo>
                  <a:lnTo>
                    <a:pt x="41148" y="21336"/>
                  </a:lnTo>
                  <a:lnTo>
                    <a:pt x="47244" y="16764"/>
                  </a:lnTo>
                  <a:lnTo>
                    <a:pt x="53340" y="13716"/>
                  </a:lnTo>
                  <a:lnTo>
                    <a:pt x="60960" y="12192"/>
                  </a:lnTo>
                  <a:lnTo>
                    <a:pt x="67056" y="10668"/>
                  </a:lnTo>
                  <a:lnTo>
                    <a:pt x="74676" y="9144"/>
                  </a:lnTo>
                  <a:lnTo>
                    <a:pt x="88392" y="9144"/>
                  </a:lnTo>
                  <a:lnTo>
                    <a:pt x="103632" y="12192"/>
                  </a:lnTo>
                  <a:lnTo>
                    <a:pt x="121920" y="21336"/>
                  </a:lnTo>
                  <a:lnTo>
                    <a:pt x="131064" y="29173"/>
                  </a:lnTo>
                  <a:lnTo>
                    <a:pt x="131064" y="28956"/>
                  </a:lnTo>
                  <a:lnTo>
                    <a:pt x="132588" y="30480"/>
                  </a:lnTo>
                  <a:lnTo>
                    <a:pt x="132588" y="30697"/>
                  </a:lnTo>
                  <a:lnTo>
                    <a:pt x="141732" y="41148"/>
                  </a:lnTo>
                  <a:lnTo>
                    <a:pt x="144780" y="45720"/>
                  </a:lnTo>
                  <a:lnTo>
                    <a:pt x="147828" y="53340"/>
                  </a:lnTo>
                  <a:lnTo>
                    <a:pt x="150876" y="65532"/>
                  </a:lnTo>
                  <a:lnTo>
                    <a:pt x="152400" y="73152"/>
                  </a:lnTo>
                  <a:lnTo>
                    <a:pt x="152400" y="118872"/>
                  </a:lnTo>
                  <a:lnTo>
                    <a:pt x="161544" y="96012"/>
                  </a:lnTo>
                  <a:close/>
                </a:path>
                <a:path w="163195" h="161925">
                  <a:moveTo>
                    <a:pt x="22860" y="120396"/>
                  </a:moveTo>
                  <a:lnTo>
                    <a:pt x="18288" y="114300"/>
                  </a:lnTo>
                  <a:lnTo>
                    <a:pt x="15240" y="108204"/>
                  </a:lnTo>
                  <a:lnTo>
                    <a:pt x="13716" y="100584"/>
                  </a:lnTo>
                  <a:lnTo>
                    <a:pt x="12192" y="94488"/>
                  </a:lnTo>
                  <a:lnTo>
                    <a:pt x="10668" y="86868"/>
                  </a:lnTo>
                  <a:lnTo>
                    <a:pt x="10668" y="118872"/>
                  </a:lnTo>
                  <a:lnTo>
                    <a:pt x="13716" y="124968"/>
                  </a:lnTo>
                  <a:lnTo>
                    <a:pt x="15240" y="126492"/>
                  </a:lnTo>
                  <a:lnTo>
                    <a:pt x="21336" y="133604"/>
                  </a:lnTo>
                  <a:lnTo>
                    <a:pt x="21336" y="120396"/>
                  </a:lnTo>
                  <a:lnTo>
                    <a:pt x="22860" y="120396"/>
                  </a:lnTo>
                  <a:close/>
                </a:path>
                <a:path w="163195" h="161925">
                  <a:moveTo>
                    <a:pt x="22860" y="39624"/>
                  </a:moveTo>
                  <a:lnTo>
                    <a:pt x="21336" y="41148"/>
                  </a:lnTo>
                  <a:lnTo>
                    <a:pt x="21336" y="41656"/>
                  </a:lnTo>
                  <a:lnTo>
                    <a:pt x="22860" y="39624"/>
                  </a:lnTo>
                  <a:close/>
                </a:path>
                <a:path w="163195" h="161925">
                  <a:moveTo>
                    <a:pt x="32004" y="131064"/>
                  </a:moveTo>
                  <a:lnTo>
                    <a:pt x="21336" y="120396"/>
                  </a:lnTo>
                  <a:lnTo>
                    <a:pt x="21336" y="133604"/>
                  </a:lnTo>
                  <a:lnTo>
                    <a:pt x="24384" y="137160"/>
                  </a:lnTo>
                  <a:lnTo>
                    <a:pt x="30480" y="142494"/>
                  </a:lnTo>
                  <a:lnTo>
                    <a:pt x="30480" y="131064"/>
                  </a:lnTo>
                  <a:lnTo>
                    <a:pt x="32004" y="131064"/>
                  </a:lnTo>
                  <a:close/>
                </a:path>
                <a:path w="163195" h="161925">
                  <a:moveTo>
                    <a:pt x="32004" y="28956"/>
                  </a:moveTo>
                  <a:lnTo>
                    <a:pt x="30480" y="30480"/>
                  </a:lnTo>
                  <a:lnTo>
                    <a:pt x="31034" y="30064"/>
                  </a:lnTo>
                  <a:lnTo>
                    <a:pt x="32004" y="28956"/>
                  </a:lnTo>
                  <a:close/>
                </a:path>
                <a:path w="163195" h="161925">
                  <a:moveTo>
                    <a:pt x="31034" y="30064"/>
                  </a:moveTo>
                  <a:lnTo>
                    <a:pt x="30480" y="30480"/>
                  </a:lnTo>
                  <a:lnTo>
                    <a:pt x="30480" y="30697"/>
                  </a:lnTo>
                  <a:lnTo>
                    <a:pt x="31034" y="30064"/>
                  </a:lnTo>
                  <a:close/>
                </a:path>
                <a:path w="163195" h="161925">
                  <a:moveTo>
                    <a:pt x="42672" y="150876"/>
                  </a:moveTo>
                  <a:lnTo>
                    <a:pt x="42672" y="140208"/>
                  </a:lnTo>
                  <a:lnTo>
                    <a:pt x="30480" y="131064"/>
                  </a:lnTo>
                  <a:lnTo>
                    <a:pt x="30480" y="142494"/>
                  </a:lnTo>
                  <a:lnTo>
                    <a:pt x="36576" y="147828"/>
                  </a:lnTo>
                  <a:lnTo>
                    <a:pt x="42672" y="150876"/>
                  </a:lnTo>
                  <a:close/>
                </a:path>
                <a:path w="163195" h="161925">
                  <a:moveTo>
                    <a:pt x="32004" y="29337"/>
                  </a:moveTo>
                  <a:lnTo>
                    <a:pt x="32004" y="28956"/>
                  </a:lnTo>
                  <a:lnTo>
                    <a:pt x="31034" y="30064"/>
                  </a:lnTo>
                  <a:lnTo>
                    <a:pt x="32004" y="29337"/>
                  </a:lnTo>
                  <a:close/>
                </a:path>
                <a:path w="163195" h="161925">
                  <a:moveTo>
                    <a:pt x="42672" y="21336"/>
                  </a:moveTo>
                  <a:lnTo>
                    <a:pt x="41148" y="21336"/>
                  </a:lnTo>
                  <a:lnTo>
                    <a:pt x="41148" y="22479"/>
                  </a:lnTo>
                  <a:lnTo>
                    <a:pt x="42672" y="21336"/>
                  </a:lnTo>
                  <a:close/>
                </a:path>
                <a:path w="163195" h="161925">
                  <a:moveTo>
                    <a:pt x="132588" y="142494"/>
                  </a:moveTo>
                  <a:lnTo>
                    <a:pt x="132588" y="131064"/>
                  </a:lnTo>
                  <a:lnTo>
                    <a:pt x="120396" y="140208"/>
                  </a:lnTo>
                  <a:lnTo>
                    <a:pt x="115824" y="143256"/>
                  </a:lnTo>
                  <a:lnTo>
                    <a:pt x="109728" y="146304"/>
                  </a:lnTo>
                  <a:lnTo>
                    <a:pt x="102108" y="147828"/>
                  </a:lnTo>
                  <a:lnTo>
                    <a:pt x="96012" y="150876"/>
                  </a:lnTo>
                  <a:lnTo>
                    <a:pt x="88392" y="150876"/>
                  </a:lnTo>
                  <a:lnTo>
                    <a:pt x="80772" y="152400"/>
                  </a:lnTo>
                  <a:lnTo>
                    <a:pt x="74676" y="150876"/>
                  </a:lnTo>
                  <a:lnTo>
                    <a:pt x="67056" y="150876"/>
                  </a:lnTo>
                  <a:lnTo>
                    <a:pt x="59436" y="147828"/>
                  </a:lnTo>
                  <a:lnTo>
                    <a:pt x="53340" y="146304"/>
                  </a:lnTo>
                  <a:lnTo>
                    <a:pt x="47244" y="143256"/>
                  </a:lnTo>
                  <a:lnTo>
                    <a:pt x="41148" y="138684"/>
                  </a:lnTo>
                  <a:lnTo>
                    <a:pt x="42672" y="140208"/>
                  </a:lnTo>
                  <a:lnTo>
                    <a:pt x="42672" y="150876"/>
                  </a:lnTo>
                  <a:lnTo>
                    <a:pt x="50292" y="155448"/>
                  </a:lnTo>
                  <a:lnTo>
                    <a:pt x="57912" y="156972"/>
                  </a:lnTo>
                  <a:lnTo>
                    <a:pt x="65532" y="160020"/>
                  </a:lnTo>
                  <a:lnTo>
                    <a:pt x="73152" y="161544"/>
                  </a:lnTo>
                  <a:lnTo>
                    <a:pt x="89916" y="161544"/>
                  </a:lnTo>
                  <a:lnTo>
                    <a:pt x="97536" y="160020"/>
                  </a:lnTo>
                  <a:lnTo>
                    <a:pt x="105156" y="156972"/>
                  </a:lnTo>
                  <a:lnTo>
                    <a:pt x="112776" y="155448"/>
                  </a:lnTo>
                  <a:lnTo>
                    <a:pt x="120396" y="150876"/>
                  </a:lnTo>
                  <a:lnTo>
                    <a:pt x="126492" y="147828"/>
                  </a:lnTo>
                  <a:lnTo>
                    <a:pt x="132588" y="142494"/>
                  </a:lnTo>
                  <a:close/>
                </a:path>
                <a:path w="163195" h="161925">
                  <a:moveTo>
                    <a:pt x="132588" y="30480"/>
                  </a:moveTo>
                  <a:lnTo>
                    <a:pt x="131064" y="28956"/>
                  </a:lnTo>
                  <a:lnTo>
                    <a:pt x="131826" y="29826"/>
                  </a:lnTo>
                  <a:lnTo>
                    <a:pt x="132588" y="30480"/>
                  </a:lnTo>
                  <a:close/>
                </a:path>
                <a:path w="163195" h="161925">
                  <a:moveTo>
                    <a:pt x="131826" y="29826"/>
                  </a:moveTo>
                  <a:lnTo>
                    <a:pt x="131064" y="28956"/>
                  </a:lnTo>
                  <a:lnTo>
                    <a:pt x="131064" y="29173"/>
                  </a:lnTo>
                  <a:lnTo>
                    <a:pt x="131826" y="29826"/>
                  </a:lnTo>
                  <a:close/>
                </a:path>
                <a:path w="163195" h="161925">
                  <a:moveTo>
                    <a:pt x="152400" y="118872"/>
                  </a:moveTo>
                  <a:lnTo>
                    <a:pt x="152400" y="88392"/>
                  </a:lnTo>
                  <a:lnTo>
                    <a:pt x="150876" y="94488"/>
                  </a:lnTo>
                  <a:lnTo>
                    <a:pt x="149352" y="102108"/>
                  </a:lnTo>
                  <a:lnTo>
                    <a:pt x="147828" y="108204"/>
                  </a:lnTo>
                  <a:lnTo>
                    <a:pt x="144780" y="114300"/>
                  </a:lnTo>
                  <a:lnTo>
                    <a:pt x="140208" y="120396"/>
                  </a:lnTo>
                  <a:lnTo>
                    <a:pt x="131064" y="131064"/>
                  </a:lnTo>
                  <a:lnTo>
                    <a:pt x="132588" y="131064"/>
                  </a:lnTo>
                  <a:lnTo>
                    <a:pt x="132588" y="142494"/>
                  </a:lnTo>
                  <a:lnTo>
                    <a:pt x="138684" y="137160"/>
                  </a:lnTo>
                  <a:lnTo>
                    <a:pt x="149352" y="124968"/>
                  </a:lnTo>
                  <a:lnTo>
                    <a:pt x="152400" y="118872"/>
                  </a:lnTo>
                  <a:close/>
                </a:path>
                <a:path w="163195" h="161925">
                  <a:moveTo>
                    <a:pt x="132588" y="30697"/>
                  </a:moveTo>
                  <a:lnTo>
                    <a:pt x="132588" y="30480"/>
                  </a:lnTo>
                  <a:lnTo>
                    <a:pt x="131826" y="29826"/>
                  </a:lnTo>
                  <a:lnTo>
                    <a:pt x="132588" y="30697"/>
                  </a:lnTo>
                  <a:close/>
                </a:path>
                <a:path w="163195" h="161925">
                  <a:moveTo>
                    <a:pt x="163068" y="80772"/>
                  </a:moveTo>
                  <a:lnTo>
                    <a:pt x="161544" y="71628"/>
                  </a:lnTo>
                  <a:lnTo>
                    <a:pt x="161544" y="88392"/>
                  </a:lnTo>
                  <a:lnTo>
                    <a:pt x="163068" y="80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6525" y="3078479"/>
              <a:ext cx="1234440" cy="69951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8125" y="2849879"/>
              <a:ext cx="1234440" cy="9281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9725" y="2545079"/>
              <a:ext cx="1228344" cy="123291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74073" y="2086355"/>
              <a:ext cx="9144000" cy="1691639"/>
            </a:xfrm>
            <a:custGeom>
              <a:avLst/>
              <a:gdLst/>
              <a:ahLst/>
              <a:cxnLst/>
              <a:rect l="l" t="t" r="r" b="b"/>
              <a:pathLst>
                <a:path w="9144000" h="1691639">
                  <a:moveTo>
                    <a:pt x="9143996" y="32003"/>
                  </a:moveTo>
                  <a:lnTo>
                    <a:pt x="9143996" y="0"/>
                  </a:lnTo>
                  <a:lnTo>
                    <a:pt x="0" y="0"/>
                  </a:lnTo>
                  <a:lnTo>
                    <a:pt x="0" y="1691640"/>
                  </a:lnTo>
                  <a:lnTo>
                    <a:pt x="0" y="32004"/>
                  </a:lnTo>
                  <a:lnTo>
                    <a:pt x="16764" y="15240"/>
                  </a:lnTo>
                  <a:lnTo>
                    <a:pt x="16764" y="32004"/>
                  </a:lnTo>
                  <a:lnTo>
                    <a:pt x="9128757" y="32004"/>
                  </a:lnTo>
                  <a:lnTo>
                    <a:pt x="9128757" y="15240"/>
                  </a:lnTo>
                  <a:lnTo>
                    <a:pt x="9143996" y="32003"/>
                  </a:lnTo>
                  <a:close/>
                </a:path>
                <a:path w="9144000" h="1691639">
                  <a:moveTo>
                    <a:pt x="16764" y="32004"/>
                  </a:moveTo>
                  <a:lnTo>
                    <a:pt x="16764" y="15240"/>
                  </a:lnTo>
                  <a:lnTo>
                    <a:pt x="0" y="32004"/>
                  </a:lnTo>
                  <a:lnTo>
                    <a:pt x="16764" y="32004"/>
                  </a:lnTo>
                  <a:close/>
                </a:path>
                <a:path w="9144000" h="1691639">
                  <a:moveTo>
                    <a:pt x="16764" y="1691640"/>
                  </a:moveTo>
                  <a:lnTo>
                    <a:pt x="16764" y="32004"/>
                  </a:lnTo>
                  <a:lnTo>
                    <a:pt x="0" y="32004"/>
                  </a:lnTo>
                  <a:lnTo>
                    <a:pt x="0" y="1691640"/>
                  </a:lnTo>
                  <a:lnTo>
                    <a:pt x="16764" y="1691640"/>
                  </a:lnTo>
                  <a:close/>
                </a:path>
                <a:path w="9144000" h="1691639">
                  <a:moveTo>
                    <a:pt x="9143996" y="32004"/>
                  </a:moveTo>
                  <a:lnTo>
                    <a:pt x="9128757" y="15240"/>
                  </a:lnTo>
                  <a:lnTo>
                    <a:pt x="9128757" y="32004"/>
                  </a:lnTo>
                  <a:lnTo>
                    <a:pt x="9143996" y="32004"/>
                  </a:lnTo>
                  <a:close/>
                </a:path>
                <a:path w="9144000" h="1691639">
                  <a:moveTo>
                    <a:pt x="9143996" y="1691640"/>
                  </a:moveTo>
                  <a:lnTo>
                    <a:pt x="9143996" y="32004"/>
                  </a:lnTo>
                  <a:lnTo>
                    <a:pt x="9128757" y="32004"/>
                  </a:lnTo>
                  <a:lnTo>
                    <a:pt x="9128757" y="1691640"/>
                  </a:lnTo>
                  <a:lnTo>
                    <a:pt x="9143996" y="16916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84121" y="3778008"/>
              <a:ext cx="1077595" cy="151130"/>
            </a:xfrm>
            <a:custGeom>
              <a:avLst/>
              <a:gdLst/>
              <a:ahLst/>
              <a:cxnLst/>
              <a:rect l="l" t="t" r="r" b="b"/>
              <a:pathLst>
                <a:path w="1077595" h="151129">
                  <a:moveTo>
                    <a:pt x="1077468" y="60960"/>
                  </a:moveTo>
                  <a:lnTo>
                    <a:pt x="971905" y="0"/>
                  </a:lnTo>
                  <a:lnTo>
                    <a:pt x="952804" y="0"/>
                  </a:lnTo>
                  <a:lnTo>
                    <a:pt x="950976" y="4572"/>
                  </a:lnTo>
                  <a:lnTo>
                    <a:pt x="946404" y="10668"/>
                  </a:lnTo>
                  <a:lnTo>
                    <a:pt x="947928" y="19812"/>
                  </a:lnTo>
                  <a:lnTo>
                    <a:pt x="955548" y="22860"/>
                  </a:lnTo>
                  <a:lnTo>
                    <a:pt x="996924" y="47244"/>
                  </a:lnTo>
                  <a:lnTo>
                    <a:pt x="862584" y="47244"/>
                  </a:lnTo>
                  <a:lnTo>
                    <a:pt x="862584" y="68567"/>
                  </a:lnTo>
                  <a:lnTo>
                    <a:pt x="853440" y="59423"/>
                  </a:lnTo>
                  <a:lnTo>
                    <a:pt x="839724" y="71615"/>
                  </a:lnTo>
                  <a:lnTo>
                    <a:pt x="827532" y="83807"/>
                  </a:lnTo>
                  <a:lnTo>
                    <a:pt x="813816" y="94475"/>
                  </a:lnTo>
                  <a:lnTo>
                    <a:pt x="789432" y="112763"/>
                  </a:lnTo>
                  <a:lnTo>
                    <a:pt x="783336" y="115811"/>
                  </a:lnTo>
                  <a:lnTo>
                    <a:pt x="778764" y="117335"/>
                  </a:lnTo>
                  <a:lnTo>
                    <a:pt x="772668" y="120383"/>
                  </a:lnTo>
                  <a:lnTo>
                    <a:pt x="768096" y="121907"/>
                  </a:lnTo>
                  <a:lnTo>
                    <a:pt x="762000" y="121907"/>
                  </a:lnTo>
                  <a:lnTo>
                    <a:pt x="757428" y="123431"/>
                  </a:lnTo>
                  <a:lnTo>
                    <a:pt x="752856" y="123431"/>
                  </a:lnTo>
                  <a:lnTo>
                    <a:pt x="746760" y="121907"/>
                  </a:lnTo>
                  <a:lnTo>
                    <a:pt x="742188" y="120383"/>
                  </a:lnTo>
                  <a:lnTo>
                    <a:pt x="736092" y="118859"/>
                  </a:lnTo>
                  <a:lnTo>
                    <a:pt x="723900" y="112763"/>
                  </a:lnTo>
                  <a:lnTo>
                    <a:pt x="711708" y="105143"/>
                  </a:lnTo>
                  <a:lnTo>
                    <a:pt x="699516" y="94475"/>
                  </a:lnTo>
                  <a:lnTo>
                    <a:pt x="685800" y="83807"/>
                  </a:lnTo>
                  <a:lnTo>
                    <a:pt x="673608" y="71615"/>
                  </a:lnTo>
                  <a:lnTo>
                    <a:pt x="659892" y="59436"/>
                  </a:lnTo>
                  <a:lnTo>
                    <a:pt x="646176" y="45720"/>
                  </a:lnTo>
                  <a:lnTo>
                    <a:pt x="618744" y="21336"/>
                  </a:lnTo>
                  <a:lnTo>
                    <a:pt x="605028" y="10668"/>
                  </a:lnTo>
                  <a:lnTo>
                    <a:pt x="589788" y="0"/>
                  </a:lnTo>
                  <a:lnTo>
                    <a:pt x="497840" y="0"/>
                  </a:lnTo>
                  <a:lnTo>
                    <a:pt x="440436" y="45720"/>
                  </a:lnTo>
                  <a:lnTo>
                    <a:pt x="426720" y="59436"/>
                  </a:lnTo>
                  <a:lnTo>
                    <a:pt x="413004" y="71615"/>
                  </a:lnTo>
                  <a:lnTo>
                    <a:pt x="400812" y="83807"/>
                  </a:lnTo>
                  <a:lnTo>
                    <a:pt x="387096" y="94475"/>
                  </a:lnTo>
                  <a:lnTo>
                    <a:pt x="362712" y="112763"/>
                  </a:lnTo>
                  <a:lnTo>
                    <a:pt x="356616" y="115811"/>
                  </a:lnTo>
                  <a:lnTo>
                    <a:pt x="352044" y="117335"/>
                  </a:lnTo>
                  <a:lnTo>
                    <a:pt x="345948" y="120383"/>
                  </a:lnTo>
                  <a:lnTo>
                    <a:pt x="341376" y="121907"/>
                  </a:lnTo>
                  <a:lnTo>
                    <a:pt x="335280" y="121907"/>
                  </a:lnTo>
                  <a:lnTo>
                    <a:pt x="330708" y="123431"/>
                  </a:lnTo>
                  <a:lnTo>
                    <a:pt x="326136" y="123431"/>
                  </a:lnTo>
                  <a:lnTo>
                    <a:pt x="320040" y="121907"/>
                  </a:lnTo>
                  <a:lnTo>
                    <a:pt x="315468" y="120383"/>
                  </a:lnTo>
                  <a:lnTo>
                    <a:pt x="309372" y="118859"/>
                  </a:lnTo>
                  <a:lnTo>
                    <a:pt x="297180" y="112763"/>
                  </a:lnTo>
                  <a:lnTo>
                    <a:pt x="284988" y="105143"/>
                  </a:lnTo>
                  <a:lnTo>
                    <a:pt x="272796" y="94475"/>
                  </a:lnTo>
                  <a:lnTo>
                    <a:pt x="259080" y="83807"/>
                  </a:lnTo>
                  <a:lnTo>
                    <a:pt x="246888" y="71615"/>
                  </a:lnTo>
                  <a:lnTo>
                    <a:pt x="233172" y="59436"/>
                  </a:lnTo>
                  <a:lnTo>
                    <a:pt x="219456" y="45720"/>
                  </a:lnTo>
                  <a:lnTo>
                    <a:pt x="192024" y="21336"/>
                  </a:lnTo>
                  <a:lnTo>
                    <a:pt x="178308" y="10668"/>
                  </a:lnTo>
                  <a:lnTo>
                    <a:pt x="163068" y="0"/>
                  </a:lnTo>
                  <a:lnTo>
                    <a:pt x="71120" y="0"/>
                  </a:lnTo>
                  <a:lnTo>
                    <a:pt x="13716" y="45720"/>
                  </a:lnTo>
                  <a:lnTo>
                    <a:pt x="0" y="59436"/>
                  </a:lnTo>
                  <a:lnTo>
                    <a:pt x="19812" y="79248"/>
                  </a:lnTo>
                  <a:lnTo>
                    <a:pt x="33528" y="67056"/>
                  </a:lnTo>
                  <a:lnTo>
                    <a:pt x="45720" y="54864"/>
                  </a:lnTo>
                  <a:lnTo>
                    <a:pt x="59436" y="42672"/>
                  </a:lnTo>
                  <a:lnTo>
                    <a:pt x="71628" y="33528"/>
                  </a:lnTo>
                  <a:lnTo>
                    <a:pt x="83820" y="25908"/>
                  </a:lnTo>
                  <a:lnTo>
                    <a:pt x="102108" y="16764"/>
                  </a:lnTo>
                  <a:lnTo>
                    <a:pt x="106680" y="16764"/>
                  </a:lnTo>
                  <a:lnTo>
                    <a:pt x="112776" y="15240"/>
                  </a:lnTo>
                  <a:lnTo>
                    <a:pt x="121920" y="15240"/>
                  </a:lnTo>
                  <a:lnTo>
                    <a:pt x="128016" y="16764"/>
                  </a:lnTo>
                  <a:lnTo>
                    <a:pt x="132588" y="18288"/>
                  </a:lnTo>
                  <a:lnTo>
                    <a:pt x="138684" y="19812"/>
                  </a:lnTo>
                  <a:lnTo>
                    <a:pt x="143256" y="22860"/>
                  </a:lnTo>
                  <a:lnTo>
                    <a:pt x="149352" y="25908"/>
                  </a:lnTo>
                  <a:lnTo>
                    <a:pt x="161544" y="33528"/>
                  </a:lnTo>
                  <a:lnTo>
                    <a:pt x="173736" y="44196"/>
                  </a:lnTo>
                  <a:lnTo>
                    <a:pt x="187452" y="54864"/>
                  </a:lnTo>
                  <a:lnTo>
                    <a:pt x="199644" y="67056"/>
                  </a:lnTo>
                  <a:lnTo>
                    <a:pt x="213360" y="79248"/>
                  </a:lnTo>
                  <a:lnTo>
                    <a:pt x="227076" y="91427"/>
                  </a:lnTo>
                  <a:lnTo>
                    <a:pt x="240792" y="105143"/>
                  </a:lnTo>
                  <a:lnTo>
                    <a:pt x="281940" y="137147"/>
                  </a:lnTo>
                  <a:lnTo>
                    <a:pt x="289560" y="140195"/>
                  </a:lnTo>
                  <a:lnTo>
                    <a:pt x="297180" y="144767"/>
                  </a:lnTo>
                  <a:lnTo>
                    <a:pt x="304800" y="147815"/>
                  </a:lnTo>
                  <a:lnTo>
                    <a:pt x="312420" y="149339"/>
                  </a:lnTo>
                  <a:lnTo>
                    <a:pt x="321564" y="150863"/>
                  </a:lnTo>
                  <a:lnTo>
                    <a:pt x="336804" y="150863"/>
                  </a:lnTo>
                  <a:lnTo>
                    <a:pt x="391668" y="128003"/>
                  </a:lnTo>
                  <a:lnTo>
                    <a:pt x="432816" y="92951"/>
                  </a:lnTo>
                  <a:lnTo>
                    <a:pt x="446519" y="79248"/>
                  </a:lnTo>
                  <a:lnTo>
                    <a:pt x="460248" y="67056"/>
                  </a:lnTo>
                  <a:lnTo>
                    <a:pt x="472440" y="54864"/>
                  </a:lnTo>
                  <a:lnTo>
                    <a:pt x="486156" y="42672"/>
                  </a:lnTo>
                  <a:lnTo>
                    <a:pt x="498348" y="33528"/>
                  </a:lnTo>
                  <a:lnTo>
                    <a:pt x="510540" y="25908"/>
                  </a:lnTo>
                  <a:lnTo>
                    <a:pt x="528828" y="16764"/>
                  </a:lnTo>
                  <a:lnTo>
                    <a:pt x="533400" y="16764"/>
                  </a:lnTo>
                  <a:lnTo>
                    <a:pt x="539496" y="15240"/>
                  </a:lnTo>
                  <a:lnTo>
                    <a:pt x="548640" y="15240"/>
                  </a:lnTo>
                  <a:lnTo>
                    <a:pt x="554736" y="16764"/>
                  </a:lnTo>
                  <a:lnTo>
                    <a:pt x="559308" y="18288"/>
                  </a:lnTo>
                  <a:lnTo>
                    <a:pt x="565404" y="19812"/>
                  </a:lnTo>
                  <a:lnTo>
                    <a:pt x="569976" y="22860"/>
                  </a:lnTo>
                  <a:lnTo>
                    <a:pt x="576072" y="25908"/>
                  </a:lnTo>
                  <a:lnTo>
                    <a:pt x="588264" y="33528"/>
                  </a:lnTo>
                  <a:lnTo>
                    <a:pt x="600456" y="44196"/>
                  </a:lnTo>
                  <a:lnTo>
                    <a:pt x="614172" y="54864"/>
                  </a:lnTo>
                  <a:lnTo>
                    <a:pt x="626364" y="67056"/>
                  </a:lnTo>
                  <a:lnTo>
                    <a:pt x="640080" y="79248"/>
                  </a:lnTo>
                  <a:lnTo>
                    <a:pt x="653796" y="91427"/>
                  </a:lnTo>
                  <a:lnTo>
                    <a:pt x="667512" y="105143"/>
                  </a:lnTo>
                  <a:lnTo>
                    <a:pt x="708660" y="137147"/>
                  </a:lnTo>
                  <a:lnTo>
                    <a:pt x="716280" y="140195"/>
                  </a:lnTo>
                  <a:lnTo>
                    <a:pt x="723900" y="144767"/>
                  </a:lnTo>
                  <a:lnTo>
                    <a:pt x="731520" y="147815"/>
                  </a:lnTo>
                  <a:lnTo>
                    <a:pt x="739140" y="149339"/>
                  </a:lnTo>
                  <a:lnTo>
                    <a:pt x="748284" y="150863"/>
                  </a:lnTo>
                  <a:lnTo>
                    <a:pt x="763524" y="150863"/>
                  </a:lnTo>
                  <a:lnTo>
                    <a:pt x="818388" y="128003"/>
                  </a:lnTo>
                  <a:lnTo>
                    <a:pt x="859536" y="92951"/>
                  </a:lnTo>
                  <a:lnTo>
                    <a:pt x="873252" y="79235"/>
                  </a:lnTo>
                  <a:lnTo>
                    <a:pt x="868692" y="74676"/>
                  </a:lnTo>
                  <a:lnTo>
                    <a:pt x="996924" y="74676"/>
                  </a:lnTo>
                  <a:lnTo>
                    <a:pt x="955548" y="99060"/>
                  </a:lnTo>
                  <a:lnTo>
                    <a:pt x="947928" y="102108"/>
                  </a:lnTo>
                  <a:lnTo>
                    <a:pt x="946404" y="111252"/>
                  </a:lnTo>
                  <a:lnTo>
                    <a:pt x="950976" y="118872"/>
                  </a:lnTo>
                  <a:lnTo>
                    <a:pt x="954024" y="124968"/>
                  </a:lnTo>
                  <a:lnTo>
                    <a:pt x="963168" y="128016"/>
                  </a:lnTo>
                  <a:lnTo>
                    <a:pt x="969264" y="123444"/>
                  </a:lnTo>
                  <a:lnTo>
                    <a:pt x="1048512" y="77673"/>
                  </a:lnTo>
                  <a:lnTo>
                    <a:pt x="1077468" y="60960"/>
                  </a:lnTo>
                  <a:close/>
                </a:path>
              </a:pathLst>
            </a:custGeom>
            <a:solidFill>
              <a:srgbClr val="0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60070" y="3777995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146494" y="46934"/>
                  </a:lnTo>
                  <a:lnTo>
                    <a:pt x="130302" y="22669"/>
                  </a:lnTo>
                  <a:lnTo>
                    <a:pt x="106108" y="6119"/>
                  </a:lnTo>
                  <a:lnTo>
                    <a:pt x="76200" y="0"/>
                  </a:lnTo>
                  <a:lnTo>
                    <a:pt x="46934" y="6119"/>
                  </a:lnTo>
                  <a:lnTo>
                    <a:pt x="22669" y="22669"/>
                  </a:lnTo>
                  <a:lnTo>
                    <a:pt x="6119" y="46934"/>
                  </a:lnTo>
                  <a:lnTo>
                    <a:pt x="0" y="76200"/>
                  </a:lnTo>
                  <a:lnTo>
                    <a:pt x="6119" y="106108"/>
                  </a:lnTo>
                  <a:lnTo>
                    <a:pt x="22669" y="130302"/>
                  </a:lnTo>
                  <a:lnTo>
                    <a:pt x="46934" y="146494"/>
                  </a:lnTo>
                  <a:lnTo>
                    <a:pt x="76200" y="152400"/>
                  </a:lnTo>
                  <a:lnTo>
                    <a:pt x="106108" y="146494"/>
                  </a:lnTo>
                  <a:lnTo>
                    <a:pt x="130302" y="130302"/>
                  </a:lnTo>
                  <a:lnTo>
                    <a:pt x="146494" y="106108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55493" y="3778008"/>
              <a:ext cx="2700020" cy="158750"/>
            </a:xfrm>
            <a:custGeom>
              <a:avLst/>
              <a:gdLst/>
              <a:ahLst/>
              <a:cxnLst/>
              <a:rect l="l" t="t" r="r" b="b"/>
              <a:pathLst>
                <a:path w="2700020" h="158750">
                  <a:moveTo>
                    <a:pt x="163068" y="76200"/>
                  </a:moveTo>
                  <a:lnTo>
                    <a:pt x="161544" y="68580"/>
                  </a:lnTo>
                  <a:lnTo>
                    <a:pt x="161544" y="60960"/>
                  </a:lnTo>
                  <a:lnTo>
                    <a:pt x="152400" y="38100"/>
                  </a:lnTo>
                  <a:lnTo>
                    <a:pt x="152400" y="70104"/>
                  </a:lnTo>
                  <a:lnTo>
                    <a:pt x="152400" y="83820"/>
                  </a:lnTo>
                  <a:lnTo>
                    <a:pt x="149352" y="99060"/>
                  </a:lnTo>
                  <a:lnTo>
                    <a:pt x="120396" y="137160"/>
                  </a:lnTo>
                  <a:lnTo>
                    <a:pt x="102108" y="144780"/>
                  </a:lnTo>
                  <a:lnTo>
                    <a:pt x="96012" y="146304"/>
                  </a:lnTo>
                  <a:lnTo>
                    <a:pt x="88392" y="147828"/>
                  </a:lnTo>
                  <a:lnTo>
                    <a:pt x="74676" y="147828"/>
                  </a:lnTo>
                  <a:lnTo>
                    <a:pt x="59436" y="144780"/>
                  </a:lnTo>
                  <a:lnTo>
                    <a:pt x="53340" y="143256"/>
                  </a:lnTo>
                  <a:lnTo>
                    <a:pt x="47244" y="140208"/>
                  </a:lnTo>
                  <a:lnTo>
                    <a:pt x="41148" y="135636"/>
                  </a:lnTo>
                  <a:lnTo>
                    <a:pt x="42672" y="137160"/>
                  </a:lnTo>
                  <a:lnTo>
                    <a:pt x="31292" y="127203"/>
                  </a:lnTo>
                  <a:lnTo>
                    <a:pt x="21336" y="115824"/>
                  </a:lnTo>
                  <a:lnTo>
                    <a:pt x="22860" y="117348"/>
                  </a:lnTo>
                  <a:lnTo>
                    <a:pt x="18288" y="111252"/>
                  </a:lnTo>
                  <a:lnTo>
                    <a:pt x="15240" y="105156"/>
                  </a:lnTo>
                  <a:lnTo>
                    <a:pt x="13716" y="97536"/>
                  </a:lnTo>
                  <a:lnTo>
                    <a:pt x="12192" y="91440"/>
                  </a:lnTo>
                  <a:lnTo>
                    <a:pt x="10668" y="83820"/>
                  </a:lnTo>
                  <a:lnTo>
                    <a:pt x="10668" y="70104"/>
                  </a:lnTo>
                  <a:lnTo>
                    <a:pt x="13716" y="54864"/>
                  </a:lnTo>
                  <a:lnTo>
                    <a:pt x="15240" y="48768"/>
                  </a:lnTo>
                  <a:lnTo>
                    <a:pt x="18288" y="42672"/>
                  </a:lnTo>
                  <a:lnTo>
                    <a:pt x="21336" y="38608"/>
                  </a:lnTo>
                  <a:lnTo>
                    <a:pt x="22860" y="36576"/>
                  </a:lnTo>
                  <a:lnTo>
                    <a:pt x="21336" y="38100"/>
                  </a:lnTo>
                  <a:lnTo>
                    <a:pt x="30480" y="27647"/>
                  </a:lnTo>
                  <a:lnTo>
                    <a:pt x="31292" y="26720"/>
                  </a:lnTo>
                  <a:lnTo>
                    <a:pt x="32004" y="26098"/>
                  </a:lnTo>
                  <a:lnTo>
                    <a:pt x="42672" y="16764"/>
                  </a:lnTo>
                  <a:lnTo>
                    <a:pt x="41148" y="18288"/>
                  </a:lnTo>
                  <a:lnTo>
                    <a:pt x="42672" y="17145"/>
                  </a:lnTo>
                  <a:lnTo>
                    <a:pt x="47244" y="13716"/>
                  </a:lnTo>
                  <a:lnTo>
                    <a:pt x="53340" y="10668"/>
                  </a:lnTo>
                  <a:lnTo>
                    <a:pt x="60960" y="9144"/>
                  </a:lnTo>
                  <a:lnTo>
                    <a:pt x="67056" y="7620"/>
                  </a:lnTo>
                  <a:lnTo>
                    <a:pt x="74676" y="6096"/>
                  </a:lnTo>
                  <a:lnTo>
                    <a:pt x="88392" y="6096"/>
                  </a:lnTo>
                  <a:lnTo>
                    <a:pt x="103632" y="9144"/>
                  </a:lnTo>
                  <a:lnTo>
                    <a:pt x="109728" y="10668"/>
                  </a:lnTo>
                  <a:lnTo>
                    <a:pt x="115824" y="13716"/>
                  </a:lnTo>
                  <a:lnTo>
                    <a:pt x="120396" y="17145"/>
                  </a:lnTo>
                  <a:lnTo>
                    <a:pt x="121920" y="18288"/>
                  </a:lnTo>
                  <a:lnTo>
                    <a:pt x="120396" y="16764"/>
                  </a:lnTo>
                  <a:lnTo>
                    <a:pt x="131064" y="26098"/>
                  </a:lnTo>
                  <a:lnTo>
                    <a:pt x="131775" y="26720"/>
                  </a:lnTo>
                  <a:lnTo>
                    <a:pt x="132588" y="27647"/>
                  </a:lnTo>
                  <a:lnTo>
                    <a:pt x="141732" y="38100"/>
                  </a:lnTo>
                  <a:lnTo>
                    <a:pt x="140208" y="36576"/>
                  </a:lnTo>
                  <a:lnTo>
                    <a:pt x="141732" y="38608"/>
                  </a:lnTo>
                  <a:lnTo>
                    <a:pt x="144780" y="42672"/>
                  </a:lnTo>
                  <a:lnTo>
                    <a:pt x="147828" y="48768"/>
                  </a:lnTo>
                  <a:lnTo>
                    <a:pt x="149352" y="56388"/>
                  </a:lnTo>
                  <a:lnTo>
                    <a:pt x="150876" y="62484"/>
                  </a:lnTo>
                  <a:lnTo>
                    <a:pt x="152400" y="70104"/>
                  </a:lnTo>
                  <a:lnTo>
                    <a:pt x="152400" y="38100"/>
                  </a:lnTo>
                  <a:lnTo>
                    <a:pt x="149352" y="32004"/>
                  </a:lnTo>
                  <a:lnTo>
                    <a:pt x="147828" y="32004"/>
                  </a:lnTo>
                  <a:lnTo>
                    <a:pt x="138684" y="19812"/>
                  </a:lnTo>
                  <a:lnTo>
                    <a:pt x="126492" y="10668"/>
                  </a:lnTo>
                  <a:lnTo>
                    <a:pt x="126492" y="9144"/>
                  </a:lnTo>
                  <a:lnTo>
                    <a:pt x="120396" y="6096"/>
                  </a:lnTo>
                  <a:lnTo>
                    <a:pt x="112776" y="1524"/>
                  </a:lnTo>
                  <a:lnTo>
                    <a:pt x="105156" y="0"/>
                  </a:lnTo>
                  <a:lnTo>
                    <a:pt x="57912" y="0"/>
                  </a:lnTo>
                  <a:lnTo>
                    <a:pt x="42672" y="6096"/>
                  </a:lnTo>
                  <a:lnTo>
                    <a:pt x="36576" y="9144"/>
                  </a:lnTo>
                  <a:lnTo>
                    <a:pt x="36576" y="10668"/>
                  </a:lnTo>
                  <a:lnTo>
                    <a:pt x="24384" y="19812"/>
                  </a:lnTo>
                  <a:lnTo>
                    <a:pt x="15240" y="32004"/>
                  </a:lnTo>
                  <a:lnTo>
                    <a:pt x="13716" y="32004"/>
                  </a:lnTo>
                  <a:lnTo>
                    <a:pt x="10668" y="38100"/>
                  </a:lnTo>
                  <a:lnTo>
                    <a:pt x="6096" y="45720"/>
                  </a:lnTo>
                  <a:lnTo>
                    <a:pt x="4572" y="53340"/>
                  </a:lnTo>
                  <a:lnTo>
                    <a:pt x="1524" y="60960"/>
                  </a:lnTo>
                  <a:lnTo>
                    <a:pt x="1524" y="68580"/>
                  </a:lnTo>
                  <a:lnTo>
                    <a:pt x="0" y="77724"/>
                  </a:lnTo>
                  <a:lnTo>
                    <a:pt x="1524" y="85344"/>
                  </a:lnTo>
                  <a:lnTo>
                    <a:pt x="1524" y="92964"/>
                  </a:lnTo>
                  <a:lnTo>
                    <a:pt x="10668" y="115824"/>
                  </a:lnTo>
                  <a:lnTo>
                    <a:pt x="13716" y="121920"/>
                  </a:lnTo>
                  <a:lnTo>
                    <a:pt x="15240" y="121920"/>
                  </a:lnTo>
                  <a:lnTo>
                    <a:pt x="21336" y="130048"/>
                  </a:lnTo>
                  <a:lnTo>
                    <a:pt x="24384" y="134112"/>
                  </a:lnTo>
                  <a:lnTo>
                    <a:pt x="30480" y="138684"/>
                  </a:lnTo>
                  <a:lnTo>
                    <a:pt x="32004" y="139827"/>
                  </a:lnTo>
                  <a:lnTo>
                    <a:pt x="36576" y="143256"/>
                  </a:lnTo>
                  <a:lnTo>
                    <a:pt x="36576" y="144780"/>
                  </a:lnTo>
                  <a:lnTo>
                    <a:pt x="42672" y="147828"/>
                  </a:lnTo>
                  <a:lnTo>
                    <a:pt x="65532" y="156972"/>
                  </a:lnTo>
                  <a:lnTo>
                    <a:pt x="73152" y="156972"/>
                  </a:lnTo>
                  <a:lnTo>
                    <a:pt x="82296" y="158496"/>
                  </a:lnTo>
                  <a:lnTo>
                    <a:pt x="89916" y="156972"/>
                  </a:lnTo>
                  <a:lnTo>
                    <a:pt x="97536" y="156972"/>
                  </a:lnTo>
                  <a:lnTo>
                    <a:pt x="120396" y="147828"/>
                  </a:lnTo>
                  <a:lnTo>
                    <a:pt x="131064" y="139827"/>
                  </a:lnTo>
                  <a:lnTo>
                    <a:pt x="132588" y="138684"/>
                  </a:lnTo>
                  <a:lnTo>
                    <a:pt x="138684" y="134112"/>
                  </a:lnTo>
                  <a:lnTo>
                    <a:pt x="149352" y="121920"/>
                  </a:lnTo>
                  <a:lnTo>
                    <a:pt x="152400" y="115824"/>
                  </a:lnTo>
                  <a:lnTo>
                    <a:pt x="161544" y="92964"/>
                  </a:lnTo>
                  <a:lnTo>
                    <a:pt x="161544" y="85344"/>
                  </a:lnTo>
                  <a:lnTo>
                    <a:pt x="163068" y="76200"/>
                  </a:lnTo>
                  <a:close/>
                </a:path>
                <a:path w="2700020" h="158750">
                  <a:moveTo>
                    <a:pt x="2699766" y="0"/>
                  </a:moveTo>
                  <a:lnTo>
                    <a:pt x="2644902" y="0"/>
                  </a:lnTo>
                  <a:lnTo>
                    <a:pt x="2656332" y="4559"/>
                  </a:lnTo>
                  <a:lnTo>
                    <a:pt x="2663952" y="4559"/>
                  </a:lnTo>
                  <a:lnTo>
                    <a:pt x="2673096" y="6083"/>
                  </a:lnTo>
                  <a:lnTo>
                    <a:pt x="2680716" y="4559"/>
                  </a:lnTo>
                  <a:lnTo>
                    <a:pt x="2688336" y="4559"/>
                  </a:lnTo>
                  <a:lnTo>
                    <a:pt x="2699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9525" y="3840479"/>
              <a:ext cx="2529840" cy="9022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46525" y="3777996"/>
              <a:ext cx="1234440" cy="16824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18125" y="3777996"/>
              <a:ext cx="1234440" cy="18790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89725" y="3777995"/>
              <a:ext cx="1228344" cy="203149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74065" y="4145279"/>
              <a:ext cx="1068705" cy="165100"/>
            </a:xfrm>
            <a:custGeom>
              <a:avLst/>
              <a:gdLst/>
              <a:ahLst/>
              <a:cxnLst/>
              <a:rect l="l" t="t" r="r" b="b"/>
              <a:pathLst>
                <a:path w="1068705" h="165100">
                  <a:moveTo>
                    <a:pt x="1068324" y="74688"/>
                  </a:moveTo>
                  <a:lnTo>
                    <a:pt x="960120" y="12204"/>
                  </a:lnTo>
                  <a:lnTo>
                    <a:pt x="954024" y="9156"/>
                  </a:lnTo>
                  <a:lnTo>
                    <a:pt x="944880" y="10680"/>
                  </a:lnTo>
                  <a:lnTo>
                    <a:pt x="941832" y="18300"/>
                  </a:lnTo>
                  <a:lnTo>
                    <a:pt x="937260" y="24396"/>
                  </a:lnTo>
                  <a:lnTo>
                    <a:pt x="938784" y="33540"/>
                  </a:lnTo>
                  <a:lnTo>
                    <a:pt x="946404" y="36588"/>
                  </a:lnTo>
                  <a:lnTo>
                    <a:pt x="987780" y="60972"/>
                  </a:lnTo>
                  <a:lnTo>
                    <a:pt x="853440" y="60972"/>
                  </a:lnTo>
                  <a:lnTo>
                    <a:pt x="853440" y="82296"/>
                  </a:lnTo>
                  <a:lnTo>
                    <a:pt x="844296" y="73152"/>
                  </a:lnTo>
                  <a:lnTo>
                    <a:pt x="830580" y="85344"/>
                  </a:lnTo>
                  <a:lnTo>
                    <a:pt x="818388" y="97536"/>
                  </a:lnTo>
                  <a:lnTo>
                    <a:pt x="804672" y="108204"/>
                  </a:lnTo>
                  <a:lnTo>
                    <a:pt x="780288" y="126492"/>
                  </a:lnTo>
                  <a:lnTo>
                    <a:pt x="774192" y="129540"/>
                  </a:lnTo>
                  <a:lnTo>
                    <a:pt x="769620" y="131064"/>
                  </a:lnTo>
                  <a:lnTo>
                    <a:pt x="763524" y="134112"/>
                  </a:lnTo>
                  <a:lnTo>
                    <a:pt x="758952" y="135636"/>
                  </a:lnTo>
                  <a:lnTo>
                    <a:pt x="752856" y="135636"/>
                  </a:lnTo>
                  <a:lnTo>
                    <a:pt x="748284" y="137160"/>
                  </a:lnTo>
                  <a:lnTo>
                    <a:pt x="743712" y="137160"/>
                  </a:lnTo>
                  <a:lnTo>
                    <a:pt x="737616" y="135636"/>
                  </a:lnTo>
                  <a:lnTo>
                    <a:pt x="733044" y="134112"/>
                  </a:lnTo>
                  <a:lnTo>
                    <a:pt x="726948" y="132588"/>
                  </a:lnTo>
                  <a:lnTo>
                    <a:pt x="714756" y="126492"/>
                  </a:lnTo>
                  <a:lnTo>
                    <a:pt x="702564" y="118872"/>
                  </a:lnTo>
                  <a:lnTo>
                    <a:pt x="690372" y="108204"/>
                  </a:lnTo>
                  <a:lnTo>
                    <a:pt x="676656" y="97536"/>
                  </a:lnTo>
                  <a:lnTo>
                    <a:pt x="664464" y="85344"/>
                  </a:lnTo>
                  <a:lnTo>
                    <a:pt x="650748" y="73152"/>
                  </a:lnTo>
                  <a:lnTo>
                    <a:pt x="637032" y="59436"/>
                  </a:lnTo>
                  <a:lnTo>
                    <a:pt x="595884" y="24384"/>
                  </a:lnTo>
                  <a:lnTo>
                    <a:pt x="550164" y="1524"/>
                  </a:lnTo>
                  <a:lnTo>
                    <a:pt x="541020" y="0"/>
                  </a:lnTo>
                  <a:lnTo>
                    <a:pt x="525780" y="0"/>
                  </a:lnTo>
                  <a:lnTo>
                    <a:pt x="486156" y="15240"/>
                  </a:lnTo>
                  <a:lnTo>
                    <a:pt x="431292" y="59436"/>
                  </a:lnTo>
                  <a:lnTo>
                    <a:pt x="417576" y="73152"/>
                  </a:lnTo>
                  <a:lnTo>
                    <a:pt x="403860" y="85344"/>
                  </a:lnTo>
                  <a:lnTo>
                    <a:pt x="353568" y="126492"/>
                  </a:lnTo>
                  <a:lnTo>
                    <a:pt x="342900" y="131064"/>
                  </a:lnTo>
                  <a:lnTo>
                    <a:pt x="336804" y="134112"/>
                  </a:lnTo>
                  <a:lnTo>
                    <a:pt x="332232" y="135636"/>
                  </a:lnTo>
                  <a:lnTo>
                    <a:pt x="326136" y="135636"/>
                  </a:lnTo>
                  <a:lnTo>
                    <a:pt x="321564" y="137160"/>
                  </a:lnTo>
                  <a:lnTo>
                    <a:pt x="316992" y="137160"/>
                  </a:lnTo>
                  <a:lnTo>
                    <a:pt x="310896" y="135636"/>
                  </a:lnTo>
                  <a:lnTo>
                    <a:pt x="306324" y="134112"/>
                  </a:lnTo>
                  <a:lnTo>
                    <a:pt x="300228" y="132588"/>
                  </a:lnTo>
                  <a:lnTo>
                    <a:pt x="288036" y="126492"/>
                  </a:lnTo>
                  <a:lnTo>
                    <a:pt x="275844" y="118872"/>
                  </a:lnTo>
                  <a:lnTo>
                    <a:pt x="263652" y="108204"/>
                  </a:lnTo>
                  <a:lnTo>
                    <a:pt x="249936" y="97536"/>
                  </a:lnTo>
                  <a:lnTo>
                    <a:pt x="237744" y="85344"/>
                  </a:lnTo>
                  <a:lnTo>
                    <a:pt x="224028" y="73152"/>
                  </a:lnTo>
                  <a:lnTo>
                    <a:pt x="210312" y="59436"/>
                  </a:lnTo>
                  <a:lnTo>
                    <a:pt x="169164" y="24384"/>
                  </a:lnTo>
                  <a:lnTo>
                    <a:pt x="123444" y="1524"/>
                  </a:lnTo>
                  <a:lnTo>
                    <a:pt x="114300" y="0"/>
                  </a:lnTo>
                  <a:lnTo>
                    <a:pt x="99060" y="0"/>
                  </a:lnTo>
                  <a:lnTo>
                    <a:pt x="59436" y="15240"/>
                  </a:lnTo>
                  <a:lnTo>
                    <a:pt x="4572" y="59436"/>
                  </a:lnTo>
                  <a:lnTo>
                    <a:pt x="0" y="64020"/>
                  </a:lnTo>
                  <a:lnTo>
                    <a:pt x="0" y="82296"/>
                  </a:lnTo>
                  <a:lnTo>
                    <a:pt x="10668" y="92964"/>
                  </a:lnTo>
                  <a:lnTo>
                    <a:pt x="24384" y="80772"/>
                  </a:lnTo>
                  <a:lnTo>
                    <a:pt x="36576" y="68580"/>
                  </a:lnTo>
                  <a:lnTo>
                    <a:pt x="50292" y="56388"/>
                  </a:lnTo>
                  <a:lnTo>
                    <a:pt x="62484" y="47244"/>
                  </a:lnTo>
                  <a:lnTo>
                    <a:pt x="74676" y="39624"/>
                  </a:lnTo>
                  <a:lnTo>
                    <a:pt x="92964" y="30480"/>
                  </a:lnTo>
                  <a:lnTo>
                    <a:pt x="97536" y="30480"/>
                  </a:lnTo>
                  <a:lnTo>
                    <a:pt x="103632" y="28956"/>
                  </a:lnTo>
                  <a:lnTo>
                    <a:pt x="112776" y="28956"/>
                  </a:lnTo>
                  <a:lnTo>
                    <a:pt x="118872" y="30480"/>
                  </a:lnTo>
                  <a:lnTo>
                    <a:pt x="123444" y="32004"/>
                  </a:lnTo>
                  <a:lnTo>
                    <a:pt x="129540" y="33528"/>
                  </a:lnTo>
                  <a:lnTo>
                    <a:pt x="134112" y="36576"/>
                  </a:lnTo>
                  <a:lnTo>
                    <a:pt x="140208" y="39624"/>
                  </a:lnTo>
                  <a:lnTo>
                    <a:pt x="152400" y="47244"/>
                  </a:lnTo>
                  <a:lnTo>
                    <a:pt x="164592" y="57912"/>
                  </a:lnTo>
                  <a:lnTo>
                    <a:pt x="178308" y="68580"/>
                  </a:lnTo>
                  <a:lnTo>
                    <a:pt x="190500" y="80772"/>
                  </a:lnTo>
                  <a:lnTo>
                    <a:pt x="204216" y="92964"/>
                  </a:lnTo>
                  <a:lnTo>
                    <a:pt x="217932" y="105156"/>
                  </a:lnTo>
                  <a:lnTo>
                    <a:pt x="231648" y="118872"/>
                  </a:lnTo>
                  <a:lnTo>
                    <a:pt x="272796" y="150876"/>
                  </a:lnTo>
                  <a:lnTo>
                    <a:pt x="280416" y="153924"/>
                  </a:lnTo>
                  <a:lnTo>
                    <a:pt x="288036" y="158496"/>
                  </a:lnTo>
                  <a:lnTo>
                    <a:pt x="295656" y="161544"/>
                  </a:lnTo>
                  <a:lnTo>
                    <a:pt x="303276" y="163068"/>
                  </a:lnTo>
                  <a:lnTo>
                    <a:pt x="312420" y="164592"/>
                  </a:lnTo>
                  <a:lnTo>
                    <a:pt x="327660" y="164592"/>
                  </a:lnTo>
                  <a:lnTo>
                    <a:pt x="382524" y="141732"/>
                  </a:lnTo>
                  <a:lnTo>
                    <a:pt x="423672" y="106680"/>
                  </a:lnTo>
                  <a:lnTo>
                    <a:pt x="437388" y="92964"/>
                  </a:lnTo>
                  <a:lnTo>
                    <a:pt x="451104" y="80772"/>
                  </a:lnTo>
                  <a:lnTo>
                    <a:pt x="489204" y="47244"/>
                  </a:lnTo>
                  <a:lnTo>
                    <a:pt x="519684" y="30480"/>
                  </a:lnTo>
                  <a:lnTo>
                    <a:pt x="524256" y="30480"/>
                  </a:lnTo>
                  <a:lnTo>
                    <a:pt x="530352" y="28956"/>
                  </a:lnTo>
                  <a:lnTo>
                    <a:pt x="539496" y="28956"/>
                  </a:lnTo>
                  <a:lnTo>
                    <a:pt x="545592" y="30480"/>
                  </a:lnTo>
                  <a:lnTo>
                    <a:pt x="550164" y="32004"/>
                  </a:lnTo>
                  <a:lnTo>
                    <a:pt x="556260" y="33528"/>
                  </a:lnTo>
                  <a:lnTo>
                    <a:pt x="560832" y="36576"/>
                  </a:lnTo>
                  <a:lnTo>
                    <a:pt x="566928" y="39624"/>
                  </a:lnTo>
                  <a:lnTo>
                    <a:pt x="579120" y="47244"/>
                  </a:lnTo>
                  <a:lnTo>
                    <a:pt x="591312" y="57912"/>
                  </a:lnTo>
                  <a:lnTo>
                    <a:pt x="605028" y="68580"/>
                  </a:lnTo>
                  <a:lnTo>
                    <a:pt x="617220" y="80772"/>
                  </a:lnTo>
                  <a:lnTo>
                    <a:pt x="630936" y="92964"/>
                  </a:lnTo>
                  <a:lnTo>
                    <a:pt x="644652" y="105156"/>
                  </a:lnTo>
                  <a:lnTo>
                    <a:pt x="658368" y="118872"/>
                  </a:lnTo>
                  <a:lnTo>
                    <a:pt x="699516" y="150876"/>
                  </a:lnTo>
                  <a:lnTo>
                    <a:pt x="707136" y="153924"/>
                  </a:lnTo>
                  <a:lnTo>
                    <a:pt x="714756" y="158496"/>
                  </a:lnTo>
                  <a:lnTo>
                    <a:pt x="722376" y="161544"/>
                  </a:lnTo>
                  <a:lnTo>
                    <a:pt x="729996" y="163068"/>
                  </a:lnTo>
                  <a:lnTo>
                    <a:pt x="739140" y="164592"/>
                  </a:lnTo>
                  <a:lnTo>
                    <a:pt x="754380" y="164592"/>
                  </a:lnTo>
                  <a:lnTo>
                    <a:pt x="809244" y="141732"/>
                  </a:lnTo>
                  <a:lnTo>
                    <a:pt x="850392" y="106680"/>
                  </a:lnTo>
                  <a:lnTo>
                    <a:pt x="864108" y="92964"/>
                  </a:lnTo>
                  <a:lnTo>
                    <a:pt x="859548" y="88404"/>
                  </a:lnTo>
                  <a:lnTo>
                    <a:pt x="987780" y="88404"/>
                  </a:lnTo>
                  <a:lnTo>
                    <a:pt x="946404" y="112788"/>
                  </a:lnTo>
                  <a:lnTo>
                    <a:pt x="938784" y="115836"/>
                  </a:lnTo>
                  <a:lnTo>
                    <a:pt x="937260" y="124980"/>
                  </a:lnTo>
                  <a:lnTo>
                    <a:pt x="941832" y="132600"/>
                  </a:lnTo>
                  <a:lnTo>
                    <a:pt x="944880" y="138696"/>
                  </a:lnTo>
                  <a:lnTo>
                    <a:pt x="954024" y="141744"/>
                  </a:lnTo>
                  <a:lnTo>
                    <a:pt x="960120" y="137172"/>
                  </a:lnTo>
                  <a:lnTo>
                    <a:pt x="1039368" y="91401"/>
                  </a:lnTo>
                  <a:lnTo>
                    <a:pt x="1068324" y="74688"/>
                  </a:lnTo>
                  <a:close/>
                </a:path>
              </a:pathLst>
            </a:custGeom>
            <a:solidFill>
              <a:srgbClr val="0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40870" y="4158996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146494" y="46934"/>
                  </a:lnTo>
                  <a:lnTo>
                    <a:pt x="130302" y="22669"/>
                  </a:lnTo>
                  <a:lnTo>
                    <a:pt x="106108" y="6119"/>
                  </a:lnTo>
                  <a:lnTo>
                    <a:pt x="76200" y="0"/>
                  </a:lnTo>
                  <a:lnTo>
                    <a:pt x="46934" y="6119"/>
                  </a:lnTo>
                  <a:lnTo>
                    <a:pt x="22669" y="22669"/>
                  </a:lnTo>
                  <a:lnTo>
                    <a:pt x="6119" y="46934"/>
                  </a:lnTo>
                  <a:lnTo>
                    <a:pt x="0" y="76200"/>
                  </a:lnTo>
                  <a:lnTo>
                    <a:pt x="6119" y="106108"/>
                  </a:lnTo>
                  <a:lnTo>
                    <a:pt x="22669" y="130302"/>
                  </a:lnTo>
                  <a:lnTo>
                    <a:pt x="46934" y="146494"/>
                  </a:lnTo>
                  <a:lnTo>
                    <a:pt x="76200" y="152400"/>
                  </a:lnTo>
                  <a:lnTo>
                    <a:pt x="106108" y="146494"/>
                  </a:lnTo>
                  <a:lnTo>
                    <a:pt x="130302" y="130302"/>
                  </a:lnTo>
                  <a:lnTo>
                    <a:pt x="146494" y="106108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36298" y="4154424"/>
              <a:ext cx="163195" cy="163195"/>
            </a:xfrm>
            <a:custGeom>
              <a:avLst/>
              <a:gdLst/>
              <a:ahLst/>
              <a:cxnLst/>
              <a:rect l="l" t="t" r="r" b="b"/>
              <a:pathLst>
                <a:path w="163194" h="163195">
                  <a:moveTo>
                    <a:pt x="1524" y="89916"/>
                  </a:moveTo>
                  <a:lnTo>
                    <a:pt x="1524" y="73152"/>
                  </a:lnTo>
                  <a:lnTo>
                    <a:pt x="0" y="82296"/>
                  </a:lnTo>
                  <a:lnTo>
                    <a:pt x="1524" y="89916"/>
                  </a:lnTo>
                  <a:close/>
                </a:path>
                <a:path w="163194" h="163195">
                  <a:moveTo>
                    <a:pt x="161544" y="97536"/>
                  </a:moveTo>
                  <a:lnTo>
                    <a:pt x="161544" y="65532"/>
                  </a:lnTo>
                  <a:lnTo>
                    <a:pt x="152400" y="42672"/>
                  </a:lnTo>
                  <a:lnTo>
                    <a:pt x="149352" y="36576"/>
                  </a:lnTo>
                  <a:lnTo>
                    <a:pt x="147828" y="36576"/>
                  </a:lnTo>
                  <a:lnTo>
                    <a:pt x="138684" y="24384"/>
                  </a:lnTo>
                  <a:lnTo>
                    <a:pt x="126492" y="15240"/>
                  </a:lnTo>
                  <a:lnTo>
                    <a:pt x="126492" y="13716"/>
                  </a:lnTo>
                  <a:lnTo>
                    <a:pt x="120396" y="10668"/>
                  </a:lnTo>
                  <a:lnTo>
                    <a:pt x="112776" y="6096"/>
                  </a:lnTo>
                  <a:lnTo>
                    <a:pt x="105156" y="4572"/>
                  </a:lnTo>
                  <a:lnTo>
                    <a:pt x="97536" y="1524"/>
                  </a:lnTo>
                  <a:lnTo>
                    <a:pt x="89916" y="1524"/>
                  </a:lnTo>
                  <a:lnTo>
                    <a:pt x="80772" y="0"/>
                  </a:lnTo>
                  <a:lnTo>
                    <a:pt x="73152" y="1524"/>
                  </a:lnTo>
                  <a:lnTo>
                    <a:pt x="65532" y="1524"/>
                  </a:lnTo>
                  <a:lnTo>
                    <a:pt x="42672" y="10668"/>
                  </a:lnTo>
                  <a:lnTo>
                    <a:pt x="36576" y="13716"/>
                  </a:lnTo>
                  <a:lnTo>
                    <a:pt x="36576" y="15240"/>
                  </a:lnTo>
                  <a:lnTo>
                    <a:pt x="24384" y="24384"/>
                  </a:lnTo>
                  <a:lnTo>
                    <a:pt x="15240" y="36576"/>
                  </a:lnTo>
                  <a:lnTo>
                    <a:pt x="13716" y="36576"/>
                  </a:lnTo>
                  <a:lnTo>
                    <a:pt x="10668" y="42672"/>
                  </a:lnTo>
                  <a:lnTo>
                    <a:pt x="6096" y="50292"/>
                  </a:lnTo>
                  <a:lnTo>
                    <a:pt x="4572" y="57912"/>
                  </a:lnTo>
                  <a:lnTo>
                    <a:pt x="1524" y="65532"/>
                  </a:lnTo>
                  <a:lnTo>
                    <a:pt x="1524" y="97536"/>
                  </a:lnTo>
                  <a:lnTo>
                    <a:pt x="10668" y="120396"/>
                  </a:lnTo>
                  <a:lnTo>
                    <a:pt x="10668" y="74676"/>
                  </a:lnTo>
                  <a:lnTo>
                    <a:pt x="13716" y="59436"/>
                  </a:lnTo>
                  <a:lnTo>
                    <a:pt x="15240" y="53340"/>
                  </a:lnTo>
                  <a:lnTo>
                    <a:pt x="18288" y="47244"/>
                  </a:lnTo>
                  <a:lnTo>
                    <a:pt x="21336" y="43180"/>
                  </a:lnTo>
                  <a:lnTo>
                    <a:pt x="21336" y="42672"/>
                  </a:lnTo>
                  <a:lnTo>
                    <a:pt x="30480" y="32221"/>
                  </a:lnTo>
                  <a:lnTo>
                    <a:pt x="30480" y="32004"/>
                  </a:lnTo>
                  <a:lnTo>
                    <a:pt x="32004" y="30480"/>
                  </a:lnTo>
                  <a:lnTo>
                    <a:pt x="32004" y="30670"/>
                  </a:lnTo>
                  <a:lnTo>
                    <a:pt x="42672" y="21336"/>
                  </a:lnTo>
                  <a:lnTo>
                    <a:pt x="42672" y="21717"/>
                  </a:lnTo>
                  <a:lnTo>
                    <a:pt x="47244" y="18288"/>
                  </a:lnTo>
                  <a:lnTo>
                    <a:pt x="53340" y="15240"/>
                  </a:lnTo>
                  <a:lnTo>
                    <a:pt x="60960" y="13716"/>
                  </a:lnTo>
                  <a:lnTo>
                    <a:pt x="67056" y="12192"/>
                  </a:lnTo>
                  <a:lnTo>
                    <a:pt x="74676" y="10668"/>
                  </a:lnTo>
                  <a:lnTo>
                    <a:pt x="88392" y="10668"/>
                  </a:lnTo>
                  <a:lnTo>
                    <a:pt x="103632" y="13716"/>
                  </a:lnTo>
                  <a:lnTo>
                    <a:pt x="109728" y="15240"/>
                  </a:lnTo>
                  <a:lnTo>
                    <a:pt x="115824" y="18288"/>
                  </a:lnTo>
                  <a:lnTo>
                    <a:pt x="120396" y="21717"/>
                  </a:lnTo>
                  <a:lnTo>
                    <a:pt x="120396" y="21336"/>
                  </a:lnTo>
                  <a:lnTo>
                    <a:pt x="131064" y="30670"/>
                  </a:lnTo>
                  <a:lnTo>
                    <a:pt x="131064" y="30480"/>
                  </a:lnTo>
                  <a:lnTo>
                    <a:pt x="132588" y="32004"/>
                  </a:lnTo>
                  <a:lnTo>
                    <a:pt x="132588" y="32221"/>
                  </a:lnTo>
                  <a:lnTo>
                    <a:pt x="141732" y="42672"/>
                  </a:lnTo>
                  <a:lnTo>
                    <a:pt x="141732" y="43180"/>
                  </a:lnTo>
                  <a:lnTo>
                    <a:pt x="144780" y="47244"/>
                  </a:lnTo>
                  <a:lnTo>
                    <a:pt x="147828" y="53340"/>
                  </a:lnTo>
                  <a:lnTo>
                    <a:pt x="149352" y="60960"/>
                  </a:lnTo>
                  <a:lnTo>
                    <a:pt x="150876" y="67056"/>
                  </a:lnTo>
                  <a:lnTo>
                    <a:pt x="152400" y="74676"/>
                  </a:lnTo>
                  <a:lnTo>
                    <a:pt x="152400" y="120396"/>
                  </a:lnTo>
                  <a:lnTo>
                    <a:pt x="161544" y="97536"/>
                  </a:lnTo>
                  <a:close/>
                </a:path>
                <a:path w="163194" h="163195">
                  <a:moveTo>
                    <a:pt x="22860" y="121920"/>
                  </a:moveTo>
                  <a:lnTo>
                    <a:pt x="18288" y="115824"/>
                  </a:lnTo>
                  <a:lnTo>
                    <a:pt x="15240" y="109728"/>
                  </a:lnTo>
                  <a:lnTo>
                    <a:pt x="13716" y="102108"/>
                  </a:lnTo>
                  <a:lnTo>
                    <a:pt x="12192" y="96012"/>
                  </a:lnTo>
                  <a:lnTo>
                    <a:pt x="10668" y="88392"/>
                  </a:lnTo>
                  <a:lnTo>
                    <a:pt x="10668" y="120396"/>
                  </a:lnTo>
                  <a:lnTo>
                    <a:pt x="13716" y="126492"/>
                  </a:lnTo>
                  <a:lnTo>
                    <a:pt x="15240" y="126492"/>
                  </a:lnTo>
                  <a:lnTo>
                    <a:pt x="21336" y="134620"/>
                  </a:lnTo>
                  <a:lnTo>
                    <a:pt x="21336" y="120396"/>
                  </a:lnTo>
                  <a:lnTo>
                    <a:pt x="22860" y="121920"/>
                  </a:lnTo>
                  <a:close/>
                </a:path>
                <a:path w="163194" h="163195">
                  <a:moveTo>
                    <a:pt x="22860" y="41148"/>
                  </a:moveTo>
                  <a:lnTo>
                    <a:pt x="21336" y="42672"/>
                  </a:lnTo>
                  <a:lnTo>
                    <a:pt x="21336" y="43180"/>
                  </a:lnTo>
                  <a:lnTo>
                    <a:pt x="22860" y="41148"/>
                  </a:lnTo>
                  <a:close/>
                </a:path>
                <a:path w="163194" h="163195">
                  <a:moveTo>
                    <a:pt x="31292" y="131775"/>
                  </a:moveTo>
                  <a:lnTo>
                    <a:pt x="21336" y="120396"/>
                  </a:lnTo>
                  <a:lnTo>
                    <a:pt x="21336" y="134620"/>
                  </a:lnTo>
                  <a:lnTo>
                    <a:pt x="24384" y="138684"/>
                  </a:lnTo>
                  <a:lnTo>
                    <a:pt x="30480" y="143256"/>
                  </a:lnTo>
                  <a:lnTo>
                    <a:pt x="30480" y="131064"/>
                  </a:lnTo>
                  <a:lnTo>
                    <a:pt x="31292" y="131775"/>
                  </a:lnTo>
                  <a:close/>
                </a:path>
                <a:path w="163194" h="163195">
                  <a:moveTo>
                    <a:pt x="32004" y="30480"/>
                  </a:moveTo>
                  <a:lnTo>
                    <a:pt x="30480" y="32004"/>
                  </a:lnTo>
                  <a:lnTo>
                    <a:pt x="31292" y="31292"/>
                  </a:lnTo>
                  <a:lnTo>
                    <a:pt x="32004" y="30480"/>
                  </a:lnTo>
                  <a:close/>
                </a:path>
                <a:path w="163194" h="163195">
                  <a:moveTo>
                    <a:pt x="31292" y="31292"/>
                  </a:moveTo>
                  <a:lnTo>
                    <a:pt x="30480" y="32004"/>
                  </a:lnTo>
                  <a:lnTo>
                    <a:pt x="30480" y="32221"/>
                  </a:lnTo>
                  <a:lnTo>
                    <a:pt x="31292" y="31292"/>
                  </a:lnTo>
                  <a:close/>
                </a:path>
                <a:path w="163194" h="163195">
                  <a:moveTo>
                    <a:pt x="32004" y="132588"/>
                  </a:moveTo>
                  <a:lnTo>
                    <a:pt x="31292" y="131775"/>
                  </a:lnTo>
                  <a:lnTo>
                    <a:pt x="30480" y="131064"/>
                  </a:lnTo>
                  <a:lnTo>
                    <a:pt x="32004" y="132588"/>
                  </a:lnTo>
                  <a:close/>
                </a:path>
                <a:path w="163194" h="163195">
                  <a:moveTo>
                    <a:pt x="32004" y="144399"/>
                  </a:moveTo>
                  <a:lnTo>
                    <a:pt x="32004" y="132588"/>
                  </a:lnTo>
                  <a:lnTo>
                    <a:pt x="30480" y="131064"/>
                  </a:lnTo>
                  <a:lnTo>
                    <a:pt x="30480" y="143256"/>
                  </a:lnTo>
                  <a:lnTo>
                    <a:pt x="32004" y="144399"/>
                  </a:lnTo>
                  <a:close/>
                </a:path>
                <a:path w="163194" h="163195">
                  <a:moveTo>
                    <a:pt x="32004" y="30670"/>
                  </a:moveTo>
                  <a:lnTo>
                    <a:pt x="32004" y="30480"/>
                  </a:lnTo>
                  <a:lnTo>
                    <a:pt x="31292" y="31292"/>
                  </a:lnTo>
                  <a:lnTo>
                    <a:pt x="32004" y="30670"/>
                  </a:lnTo>
                  <a:close/>
                </a:path>
                <a:path w="163194" h="163195">
                  <a:moveTo>
                    <a:pt x="42672" y="152400"/>
                  </a:moveTo>
                  <a:lnTo>
                    <a:pt x="42672" y="141732"/>
                  </a:lnTo>
                  <a:lnTo>
                    <a:pt x="31292" y="131775"/>
                  </a:lnTo>
                  <a:lnTo>
                    <a:pt x="32004" y="132588"/>
                  </a:lnTo>
                  <a:lnTo>
                    <a:pt x="32004" y="144399"/>
                  </a:lnTo>
                  <a:lnTo>
                    <a:pt x="36576" y="147828"/>
                  </a:lnTo>
                  <a:lnTo>
                    <a:pt x="36576" y="149352"/>
                  </a:lnTo>
                  <a:lnTo>
                    <a:pt x="42672" y="152400"/>
                  </a:lnTo>
                  <a:close/>
                </a:path>
                <a:path w="163194" h="163195">
                  <a:moveTo>
                    <a:pt x="42672" y="21717"/>
                  </a:moveTo>
                  <a:lnTo>
                    <a:pt x="42672" y="21336"/>
                  </a:lnTo>
                  <a:lnTo>
                    <a:pt x="41148" y="22860"/>
                  </a:lnTo>
                  <a:lnTo>
                    <a:pt x="42672" y="21717"/>
                  </a:lnTo>
                  <a:close/>
                </a:path>
                <a:path w="163194" h="163195">
                  <a:moveTo>
                    <a:pt x="131717" y="131826"/>
                  </a:moveTo>
                  <a:lnTo>
                    <a:pt x="120396" y="141732"/>
                  </a:lnTo>
                  <a:lnTo>
                    <a:pt x="115824" y="144780"/>
                  </a:lnTo>
                  <a:lnTo>
                    <a:pt x="109728" y="147828"/>
                  </a:lnTo>
                  <a:lnTo>
                    <a:pt x="102108" y="149352"/>
                  </a:lnTo>
                  <a:lnTo>
                    <a:pt x="96012" y="150876"/>
                  </a:lnTo>
                  <a:lnTo>
                    <a:pt x="88392" y="152400"/>
                  </a:lnTo>
                  <a:lnTo>
                    <a:pt x="74676" y="152400"/>
                  </a:lnTo>
                  <a:lnTo>
                    <a:pt x="59436" y="149352"/>
                  </a:lnTo>
                  <a:lnTo>
                    <a:pt x="53340" y="147828"/>
                  </a:lnTo>
                  <a:lnTo>
                    <a:pt x="47244" y="144780"/>
                  </a:lnTo>
                  <a:lnTo>
                    <a:pt x="41148" y="140208"/>
                  </a:lnTo>
                  <a:lnTo>
                    <a:pt x="42672" y="141732"/>
                  </a:lnTo>
                  <a:lnTo>
                    <a:pt x="42672" y="152400"/>
                  </a:lnTo>
                  <a:lnTo>
                    <a:pt x="65532" y="161544"/>
                  </a:lnTo>
                  <a:lnTo>
                    <a:pt x="73152" y="161544"/>
                  </a:lnTo>
                  <a:lnTo>
                    <a:pt x="82296" y="163068"/>
                  </a:lnTo>
                  <a:lnTo>
                    <a:pt x="89916" y="161544"/>
                  </a:lnTo>
                  <a:lnTo>
                    <a:pt x="97536" y="161544"/>
                  </a:lnTo>
                  <a:lnTo>
                    <a:pt x="120396" y="152400"/>
                  </a:lnTo>
                  <a:lnTo>
                    <a:pt x="131064" y="144399"/>
                  </a:lnTo>
                  <a:lnTo>
                    <a:pt x="131064" y="132588"/>
                  </a:lnTo>
                  <a:lnTo>
                    <a:pt x="131717" y="131826"/>
                  </a:lnTo>
                  <a:close/>
                </a:path>
                <a:path w="163194" h="163195">
                  <a:moveTo>
                    <a:pt x="121920" y="22860"/>
                  </a:moveTo>
                  <a:lnTo>
                    <a:pt x="120396" y="21336"/>
                  </a:lnTo>
                  <a:lnTo>
                    <a:pt x="120396" y="21717"/>
                  </a:lnTo>
                  <a:lnTo>
                    <a:pt x="121920" y="22860"/>
                  </a:lnTo>
                  <a:close/>
                </a:path>
                <a:path w="163194" h="163195">
                  <a:moveTo>
                    <a:pt x="132588" y="32004"/>
                  </a:moveTo>
                  <a:lnTo>
                    <a:pt x="131064" y="30480"/>
                  </a:lnTo>
                  <a:lnTo>
                    <a:pt x="131775" y="31292"/>
                  </a:lnTo>
                  <a:lnTo>
                    <a:pt x="132588" y="32004"/>
                  </a:lnTo>
                  <a:close/>
                </a:path>
                <a:path w="163194" h="163195">
                  <a:moveTo>
                    <a:pt x="131775" y="31292"/>
                  </a:moveTo>
                  <a:lnTo>
                    <a:pt x="131064" y="30480"/>
                  </a:lnTo>
                  <a:lnTo>
                    <a:pt x="131064" y="30670"/>
                  </a:lnTo>
                  <a:lnTo>
                    <a:pt x="131775" y="31292"/>
                  </a:lnTo>
                  <a:close/>
                </a:path>
                <a:path w="163194" h="163195">
                  <a:moveTo>
                    <a:pt x="132588" y="131064"/>
                  </a:moveTo>
                  <a:lnTo>
                    <a:pt x="131717" y="131826"/>
                  </a:lnTo>
                  <a:lnTo>
                    <a:pt x="131064" y="132588"/>
                  </a:lnTo>
                  <a:lnTo>
                    <a:pt x="132588" y="131064"/>
                  </a:lnTo>
                  <a:close/>
                </a:path>
                <a:path w="163194" h="163195">
                  <a:moveTo>
                    <a:pt x="132588" y="143256"/>
                  </a:moveTo>
                  <a:lnTo>
                    <a:pt x="132588" y="131064"/>
                  </a:lnTo>
                  <a:lnTo>
                    <a:pt x="131064" y="132588"/>
                  </a:lnTo>
                  <a:lnTo>
                    <a:pt x="131064" y="144399"/>
                  </a:lnTo>
                  <a:lnTo>
                    <a:pt x="132588" y="143256"/>
                  </a:lnTo>
                  <a:close/>
                </a:path>
                <a:path w="163194" h="163195">
                  <a:moveTo>
                    <a:pt x="152400" y="120396"/>
                  </a:moveTo>
                  <a:lnTo>
                    <a:pt x="152400" y="88392"/>
                  </a:lnTo>
                  <a:lnTo>
                    <a:pt x="149352" y="103632"/>
                  </a:lnTo>
                  <a:lnTo>
                    <a:pt x="147828" y="109728"/>
                  </a:lnTo>
                  <a:lnTo>
                    <a:pt x="144780" y="115824"/>
                  </a:lnTo>
                  <a:lnTo>
                    <a:pt x="140208" y="121920"/>
                  </a:lnTo>
                  <a:lnTo>
                    <a:pt x="131717" y="131826"/>
                  </a:lnTo>
                  <a:lnTo>
                    <a:pt x="132588" y="131064"/>
                  </a:lnTo>
                  <a:lnTo>
                    <a:pt x="132588" y="143256"/>
                  </a:lnTo>
                  <a:lnTo>
                    <a:pt x="138684" y="138684"/>
                  </a:lnTo>
                  <a:lnTo>
                    <a:pt x="149352" y="126492"/>
                  </a:lnTo>
                  <a:lnTo>
                    <a:pt x="152400" y="120396"/>
                  </a:lnTo>
                  <a:close/>
                </a:path>
                <a:path w="163194" h="163195">
                  <a:moveTo>
                    <a:pt x="132588" y="32221"/>
                  </a:moveTo>
                  <a:lnTo>
                    <a:pt x="132588" y="32004"/>
                  </a:lnTo>
                  <a:lnTo>
                    <a:pt x="131775" y="31292"/>
                  </a:lnTo>
                  <a:lnTo>
                    <a:pt x="132588" y="32221"/>
                  </a:lnTo>
                  <a:close/>
                </a:path>
                <a:path w="163194" h="163195">
                  <a:moveTo>
                    <a:pt x="141732" y="43180"/>
                  </a:moveTo>
                  <a:lnTo>
                    <a:pt x="141732" y="42672"/>
                  </a:lnTo>
                  <a:lnTo>
                    <a:pt x="140208" y="41148"/>
                  </a:lnTo>
                  <a:lnTo>
                    <a:pt x="141732" y="43180"/>
                  </a:lnTo>
                  <a:close/>
                </a:path>
                <a:path w="163194" h="163195">
                  <a:moveTo>
                    <a:pt x="163068" y="80772"/>
                  </a:moveTo>
                  <a:lnTo>
                    <a:pt x="161544" y="73152"/>
                  </a:lnTo>
                  <a:lnTo>
                    <a:pt x="161544" y="89916"/>
                  </a:lnTo>
                  <a:lnTo>
                    <a:pt x="163068" y="80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84121" y="4602479"/>
              <a:ext cx="1077595" cy="165100"/>
            </a:xfrm>
            <a:custGeom>
              <a:avLst/>
              <a:gdLst/>
              <a:ahLst/>
              <a:cxnLst/>
              <a:rect l="l" t="t" r="r" b="b"/>
              <a:pathLst>
                <a:path w="1077595" h="165100">
                  <a:moveTo>
                    <a:pt x="1077468" y="74688"/>
                  </a:moveTo>
                  <a:lnTo>
                    <a:pt x="969264" y="12204"/>
                  </a:lnTo>
                  <a:lnTo>
                    <a:pt x="963168" y="9156"/>
                  </a:lnTo>
                  <a:lnTo>
                    <a:pt x="954024" y="10680"/>
                  </a:lnTo>
                  <a:lnTo>
                    <a:pt x="950976" y="18300"/>
                  </a:lnTo>
                  <a:lnTo>
                    <a:pt x="946404" y="24396"/>
                  </a:lnTo>
                  <a:lnTo>
                    <a:pt x="947928" y="33540"/>
                  </a:lnTo>
                  <a:lnTo>
                    <a:pt x="955548" y="36588"/>
                  </a:lnTo>
                  <a:lnTo>
                    <a:pt x="996924" y="60972"/>
                  </a:lnTo>
                  <a:lnTo>
                    <a:pt x="862584" y="60972"/>
                  </a:lnTo>
                  <a:lnTo>
                    <a:pt x="862584" y="82296"/>
                  </a:lnTo>
                  <a:lnTo>
                    <a:pt x="853440" y="73152"/>
                  </a:lnTo>
                  <a:lnTo>
                    <a:pt x="839724" y="85344"/>
                  </a:lnTo>
                  <a:lnTo>
                    <a:pt x="827532" y="97536"/>
                  </a:lnTo>
                  <a:lnTo>
                    <a:pt x="813816" y="108204"/>
                  </a:lnTo>
                  <a:lnTo>
                    <a:pt x="789432" y="126492"/>
                  </a:lnTo>
                  <a:lnTo>
                    <a:pt x="783336" y="129540"/>
                  </a:lnTo>
                  <a:lnTo>
                    <a:pt x="778764" y="131064"/>
                  </a:lnTo>
                  <a:lnTo>
                    <a:pt x="772668" y="134112"/>
                  </a:lnTo>
                  <a:lnTo>
                    <a:pt x="768096" y="135636"/>
                  </a:lnTo>
                  <a:lnTo>
                    <a:pt x="762000" y="135636"/>
                  </a:lnTo>
                  <a:lnTo>
                    <a:pt x="757428" y="137160"/>
                  </a:lnTo>
                  <a:lnTo>
                    <a:pt x="752856" y="137160"/>
                  </a:lnTo>
                  <a:lnTo>
                    <a:pt x="746760" y="135636"/>
                  </a:lnTo>
                  <a:lnTo>
                    <a:pt x="742188" y="134112"/>
                  </a:lnTo>
                  <a:lnTo>
                    <a:pt x="736092" y="132588"/>
                  </a:lnTo>
                  <a:lnTo>
                    <a:pt x="723900" y="126492"/>
                  </a:lnTo>
                  <a:lnTo>
                    <a:pt x="711708" y="118872"/>
                  </a:lnTo>
                  <a:lnTo>
                    <a:pt x="699516" y="108204"/>
                  </a:lnTo>
                  <a:lnTo>
                    <a:pt x="685800" y="97536"/>
                  </a:lnTo>
                  <a:lnTo>
                    <a:pt x="673608" y="85344"/>
                  </a:lnTo>
                  <a:lnTo>
                    <a:pt x="659892" y="73152"/>
                  </a:lnTo>
                  <a:lnTo>
                    <a:pt x="646176" y="59436"/>
                  </a:lnTo>
                  <a:lnTo>
                    <a:pt x="605028" y="24384"/>
                  </a:lnTo>
                  <a:lnTo>
                    <a:pt x="559308" y="1524"/>
                  </a:lnTo>
                  <a:lnTo>
                    <a:pt x="550164" y="0"/>
                  </a:lnTo>
                  <a:lnTo>
                    <a:pt x="534924" y="0"/>
                  </a:lnTo>
                  <a:lnTo>
                    <a:pt x="495300" y="15240"/>
                  </a:lnTo>
                  <a:lnTo>
                    <a:pt x="440436" y="59436"/>
                  </a:lnTo>
                  <a:lnTo>
                    <a:pt x="426720" y="73152"/>
                  </a:lnTo>
                  <a:lnTo>
                    <a:pt x="413004" y="85344"/>
                  </a:lnTo>
                  <a:lnTo>
                    <a:pt x="362712" y="126492"/>
                  </a:lnTo>
                  <a:lnTo>
                    <a:pt x="352044" y="131064"/>
                  </a:lnTo>
                  <a:lnTo>
                    <a:pt x="345948" y="134112"/>
                  </a:lnTo>
                  <a:lnTo>
                    <a:pt x="341376" y="135636"/>
                  </a:lnTo>
                  <a:lnTo>
                    <a:pt x="335280" y="135636"/>
                  </a:lnTo>
                  <a:lnTo>
                    <a:pt x="330708" y="137160"/>
                  </a:lnTo>
                  <a:lnTo>
                    <a:pt x="326136" y="137160"/>
                  </a:lnTo>
                  <a:lnTo>
                    <a:pt x="320040" y="135636"/>
                  </a:lnTo>
                  <a:lnTo>
                    <a:pt x="315468" y="134112"/>
                  </a:lnTo>
                  <a:lnTo>
                    <a:pt x="309372" y="132588"/>
                  </a:lnTo>
                  <a:lnTo>
                    <a:pt x="297180" y="126492"/>
                  </a:lnTo>
                  <a:lnTo>
                    <a:pt x="284988" y="118872"/>
                  </a:lnTo>
                  <a:lnTo>
                    <a:pt x="272796" y="108204"/>
                  </a:lnTo>
                  <a:lnTo>
                    <a:pt x="259080" y="97536"/>
                  </a:lnTo>
                  <a:lnTo>
                    <a:pt x="246888" y="85344"/>
                  </a:lnTo>
                  <a:lnTo>
                    <a:pt x="233172" y="73152"/>
                  </a:lnTo>
                  <a:lnTo>
                    <a:pt x="219456" y="59436"/>
                  </a:lnTo>
                  <a:lnTo>
                    <a:pt x="178308" y="24384"/>
                  </a:lnTo>
                  <a:lnTo>
                    <a:pt x="132588" y="1524"/>
                  </a:lnTo>
                  <a:lnTo>
                    <a:pt x="123444" y="0"/>
                  </a:lnTo>
                  <a:lnTo>
                    <a:pt x="108204" y="0"/>
                  </a:lnTo>
                  <a:lnTo>
                    <a:pt x="68580" y="15240"/>
                  </a:lnTo>
                  <a:lnTo>
                    <a:pt x="13716" y="59436"/>
                  </a:lnTo>
                  <a:lnTo>
                    <a:pt x="0" y="73152"/>
                  </a:lnTo>
                  <a:lnTo>
                    <a:pt x="19812" y="92964"/>
                  </a:lnTo>
                  <a:lnTo>
                    <a:pt x="33528" y="80772"/>
                  </a:lnTo>
                  <a:lnTo>
                    <a:pt x="45720" y="68580"/>
                  </a:lnTo>
                  <a:lnTo>
                    <a:pt x="59436" y="56388"/>
                  </a:lnTo>
                  <a:lnTo>
                    <a:pt x="71628" y="47244"/>
                  </a:lnTo>
                  <a:lnTo>
                    <a:pt x="83820" y="39624"/>
                  </a:lnTo>
                  <a:lnTo>
                    <a:pt x="102108" y="30480"/>
                  </a:lnTo>
                  <a:lnTo>
                    <a:pt x="106680" y="30480"/>
                  </a:lnTo>
                  <a:lnTo>
                    <a:pt x="112776" y="28956"/>
                  </a:lnTo>
                  <a:lnTo>
                    <a:pt x="121920" y="28956"/>
                  </a:lnTo>
                  <a:lnTo>
                    <a:pt x="128016" y="30480"/>
                  </a:lnTo>
                  <a:lnTo>
                    <a:pt x="132588" y="32004"/>
                  </a:lnTo>
                  <a:lnTo>
                    <a:pt x="138684" y="33528"/>
                  </a:lnTo>
                  <a:lnTo>
                    <a:pt x="143256" y="36576"/>
                  </a:lnTo>
                  <a:lnTo>
                    <a:pt x="149352" y="39624"/>
                  </a:lnTo>
                  <a:lnTo>
                    <a:pt x="161544" y="47244"/>
                  </a:lnTo>
                  <a:lnTo>
                    <a:pt x="173736" y="57912"/>
                  </a:lnTo>
                  <a:lnTo>
                    <a:pt x="187452" y="68580"/>
                  </a:lnTo>
                  <a:lnTo>
                    <a:pt x="199644" y="80772"/>
                  </a:lnTo>
                  <a:lnTo>
                    <a:pt x="213360" y="92964"/>
                  </a:lnTo>
                  <a:lnTo>
                    <a:pt x="227076" y="105156"/>
                  </a:lnTo>
                  <a:lnTo>
                    <a:pt x="240792" y="118872"/>
                  </a:lnTo>
                  <a:lnTo>
                    <a:pt x="281940" y="150876"/>
                  </a:lnTo>
                  <a:lnTo>
                    <a:pt x="289560" y="153924"/>
                  </a:lnTo>
                  <a:lnTo>
                    <a:pt x="297180" y="158496"/>
                  </a:lnTo>
                  <a:lnTo>
                    <a:pt x="304800" y="161544"/>
                  </a:lnTo>
                  <a:lnTo>
                    <a:pt x="312420" y="163068"/>
                  </a:lnTo>
                  <a:lnTo>
                    <a:pt x="321564" y="164592"/>
                  </a:lnTo>
                  <a:lnTo>
                    <a:pt x="336804" y="164592"/>
                  </a:lnTo>
                  <a:lnTo>
                    <a:pt x="391668" y="141732"/>
                  </a:lnTo>
                  <a:lnTo>
                    <a:pt x="432816" y="106680"/>
                  </a:lnTo>
                  <a:lnTo>
                    <a:pt x="446532" y="92964"/>
                  </a:lnTo>
                  <a:lnTo>
                    <a:pt x="460248" y="80772"/>
                  </a:lnTo>
                  <a:lnTo>
                    <a:pt x="498348" y="47244"/>
                  </a:lnTo>
                  <a:lnTo>
                    <a:pt x="528828" y="30480"/>
                  </a:lnTo>
                  <a:lnTo>
                    <a:pt x="533400" y="30480"/>
                  </a:lnTo>
                  <a:lnTo>
                    <a:pt x="539496" y="28956"/>
                  </a:lnTo>
                  <a:lnTo>
                    <a:pt x="548640" y="28956"/>
                  </a:lnTo>
                  <a:lnTo>
                    <a:pt x="554736" y="30480"/>
                  </a:lnTo>
                  <a:lnTo>
                    <a:pt x="559308" y="32004"/>
                  </a:lnTo>
                  <a:lnTo>
                    <a:pt x="565404" y="33528"/>
                  </a:lnTo>
                  <a:lnTo>
                    <a:pt x="569976" y="36576"/>
                  </a:lnTo>
                  <a:lnTo>
                    <a:pt x="576072" y="39624"/>
                  </a:lnTo>
                  <a:lnTo>
                    <a:pt x="588264" y="47244"/>
                  </a:lnTo>
                  <a:lnTo>
                    <a:pt x="600456" y="57912"/>
                  </a:lnTo>
                  <a:lnTo>
                    <a:pt x="614172" y="68580"/>
                  </a:lnTo>
                  <a:lnTo>
                    <a:pt x="626364" y="80772"/>
                  </a:lnTo>
                  <a:lnTo>
                    <a:pt x="640080" y="92964"/>
                  </a:lnTo>
                  <a:lnTo>
                    <a:pt x="653796" y="105156"/>
                  </a:lnTo>
                  <a:lnTo>
                    <a:pt x="667512" y="118872"/>
                  </a:lnTo>
                  <a:lnTo>
                    <a:pt x="708660" y="150876"/>
                  </a:lnTo>
                  <a:lnTo>
                    <a:pt x="716280" y="153924"/>
                  </a:lnTo>
                  <a:lnTo>
                    <a:pt x="723900" y="158496"/>
                  </a:lnTo>
                  <a:lnTo>
                    <a:pt x="731520" y="161544"/>
                  </a:lnTo>
                  <a:lnTo>
                    <a:pt x="739140" y="163068"/>
                  </a:lnTo>
                  <a:lnTo>
                    <a:pt x="748284" y="164592"/>
                  </a:lnTo>
                  <a:lnTo>
                    <a:pt x="763524" y="164592"/>
                  </a:lnTo>
                  <a:lnTo>
                    <a:pt x="818388" y="141732"/>
                  </a:lnTo>
                  <a:lnTo>
                    <a:pt x="859536" y="106680"/>
                  </a:lnTo>
                  <a:lnTo>
                    <a:pt x="873252" y="92964"/>
                  </a:lnTo>
                  <a:lnTo>
                    <a:pt x="868692" y="88404"/>
                  </a:lnTo>
                  <a:lnTo>
                    <a:pt x="996924" y="88404"/>
                  </a:lnTo>
                  <a:lnTo>
                    <a:pt x="955548" y="112788"/>
                  </a:lnTo>
                  <a:lnTo>
                    <a:pt x="947928" y="115836"/>
                  </a:lnTo>
                  <a:lnTo>
                    <a:pt x="946404" y="124980"/>
                  </a:lnTo>
                  <a:lnTo>
                    <a:pt x="950976" y="132600"/>
                  </a:lnTo>
                  <a:lnTo>
                    <a:pt x="954024" y="138696"/>
                  </a:lnTo>
                  <a:lnTo>
                    <a:pt x="963168" y="141744"/>
                  </a:lnTo>
                  <a:lnTo>
                    <a:pt x="969264" y="137172"/>
                  </a:lnTo>
                  <a:lnTo>
                    <a:pt x="1048512" y="91401"/>
                  </a:lnTo>
                  <a:lnTo>
                    <a:pt x="1077468" y="74688"/>
                  </a:lnTo>
                  <a:close/>
                </a:path>
              </a:pathLst>
            </a:custGeom>
            <a:solidFill>
              <a:srgbClr val="0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60070" y="4616196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146494" y="46934"/>
                  </a:lnTo>
                  <a:lnTo>
                    <a:pt x="130302" y="22669"/>
                  </a:lnTo>
                  <a:lnTo>
                    <a:pt x="106108" y="6119"/>
                  </a:lnTo>
                  <a:lnTo>
                    <a:pt x="76200" y="0"/>
                  </a:lnTo>
                  <a:lnTo>
                    <a:pt x="46934" y="6119"/>
                  </a:lnTo>
                  <a:lnTo>
                    <a:pt x="22669" y="22669"/>
                  </a:lnTo>
                  <a:lnTo>
                    <a:pt x="6119" y="46934"/>
                  </a:lnTo>
                  <a:lnTo>
                    <a:pt x="0" y="76200"/>
                  </a:lnTo>
                  <a:lnTo>
                    <a:pt x="6119" y="106108"/>
                  </a:lnTo>
                  <a:lnTo>
                    <a:pt x="22669" y="130302"/>
                  </a:lnTo>
                  <a:lnTo>
                    <a:pt x="46934" y="146494"/>
                  </a:lnTo>
                  <a:lnTo>
                    <a:pt x="76200" y="152400"/>
                  </a:lnTo>
                  <a:lnTo>
                    <a:pt x="106108" y="146494"/>
                  </a:lnTo>
                  <a:lnTo>
                    <a:pt x="130302" y="130302"/>
                  </a:lnTo>
                  <a:lnTo>
                    <a:pt x="146494" y="106108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55498" y="4611624"/>
              <a:ext cx="163195" cy="163195"/>
            </a:xfrm>
            <a:custGeom>
              <a:avLst/>
              <a:gdLst/>
              <a:ahLst/>
              <a:cxnLst/>
              <a:rect l="l" t="t" r="r" b="b"/>
              <a:pathLst>
                <a:path w="163194" h="163195">
                  <a:moveTo>
                    <a:pt x="1524" y="89916"/>
                  </a:moveTo>
                  <a:lnTo>
                    <a:pt x="1524" y="73152"/>
                  </a:lnTo>
                  <a:lnTo>
                    <a:pt x="0" y="82296"/>
                  </a:lnTo>
                  <a:lnTo>
                    <a:pt x="1524" y="89916"/>
                  </a:lnTo>
                  <a:close/>
                </a:path>
                <a:path w="163194" h="163195">
                  <a:moveTo>
                    <a:pt x="161544" y="97536"/>
                  </a:moveTo>
                  <a:lnTo>
                    <a:pt x="161544" y="65532"/>
                  </a:lnTo>
                  <a:lnTo>
                    <a:pt x="152400" y="42672"/>
                  </a:lnTo>
                  <a:lnTo>
                    <a:pt x="149352" y="36576"/>
                  </a:lnTo>
                  <a:lnTo>
                    <a:pt x="147828" y="36576"/>
                  </a:lnTo>
                  <a:lnTo>
                    <a:pt x="138684" y="24384"/>
                  </a:lnTo>
                  <a:lnTo>
                    <a:pt x="126492" y="15240"/>
                  </a:lnTo>
                  <a:lnTo>
                    <a:pt x="126492" y="13716"/>
                  </a:lnTo>
                  <a:lnTo>
                    <a:pt x="120396" y="10668"/>
                  </a:lnTo>
                  <a:lnTo>
                    <a:pt x="112776" y="6096"/>
                  </a:lnTo>
                  <a:lnTo>
                    <a:pt x="105156" y="4572"/>
                  </a:lnTo>
                  <a:lnTo>
                    <a:pt x="97536" y="1524"/>
                  </a:lnTo>
                  <a:lnTo>
                    <a:pt x="89916" y="1524"/>
                  </a:lnTo>
                  <a:lnTo>
                    <a:pt x="80772" y="0"/>
                  </a:lnTo>
                  <a:lnTo>
                    <a:pt x="73152" y="1524"/>
                  </a:lnTo>
                  <a:lnTo>
                    <a:pt x="65532" y="1524"/>
                  </a:lnTo>
                  <a:lnTo>
                    <a:pt x="42672" y="10668"/>
                  </a:lnTo>
                  <a:lnTo>
                    <a:pt x="36576" y="13716"/>
                  </a:lnTo>
                  <a:lnTo>
                    <a:pt x="36576" y="15240"/>
                  </a:lnTo>
                  <a:lnTo>
                    <a:pt x="24384" y="24384"/>
                  </a:lnTo>
                  <a:lnTo>
                    <a:pt x="15240" y="36576"/>
                  </a:lnTo>
                  <a:lnTo>
                    <a:pt x="13716" y="36576"/>
                  </a:lnTo>
                  <a:lnTo>
                    <a:pt x="10668" y="42672"/>
                  </a:lnTo>
                  <a:lnTo>
                    <a:pt x="6096" y="50292"/>
                  </a:lnTo>
                  <a:lnTo>
                    <a:pt x="4572" y="57912"/>
                  </a:lnTo>
                  <a:lnTo>
                    <a:pt x="1524" y="65532"/>
                  </a:lnTo>
                  <a:lnTo>
                    <a:pt x="1524" y="97536"/>
                  </a:lnTo>
                  <a:lnTo>
                    <a:pt x="10668" y="120396"/>
                  </a:lnTo>
                  <a:lnTo>
                    <a:pt x="10668" y="74676"/>
                  </a:lnTo>
                  <a:lnTo>
                    <a:pt x="13716" y="59436"/>
                  </a:lnTo>
                  <a:lnTo>
                    <a:pt x="15240" y="53340"/>
                  </a:lnTo>
                  <a:lnTo>
                    <a:pt x="18288" y="47244"/>
                  </a:lnTo>
                  <a:lnTo>
                    <a:pt x="21336" y="43180"/>
                  </a:lnTo>
                  <a:lnTo>
                    <a:pt x="21336" y="42672"/>
                  </a:lnTo>
                  <a:lnTo>
                    <a:pt x="30480" y="32221"/>
                  </a:lnTo>
                  <a:lnTo>
                    <a:pt x="30480" y="32004"/>
                  </a:lnTo>
                  <a:lnTo>
                    <a:pt x="32004" y="30480"/>
                  </a:lnTo>
                  <a:lnTo>
                    <a:pt x="32004" y="30670"/>
                  </a:lnTo>
                  <a:lnTo>
                    <a:pt x="42672" y="21336"/>
                  </a:lnTo>
                  <a:lnTo>
                    <a:pt x="42672" y="21717"/>
                  </a:lnTo>
                  <a:lnTo>
                    <a:pt x="47244" y="18288"/>
                  </a:lnTo>
                  <a:lnTo>
                    <a:pt x="53340" y="15240"/>
                  </a:lnTo>
                  <a:lnTo>
                    <a:pt x="60960" y="13716"/>
                  </a:lnTo>
                  <a:lnTo>
                    <a:pt x="67056" y="12192"/>
                  </a:lnTo>
                  <a:lnTo>
                    <a:pt x="74676" y="10668"/>
                  </a:lnTo>
                  <a:lnTo>
                    <a:pt x="88392" y="10668"/>
                  </a:lnTo>
                  <a:lnTo>
                    <a:pt x="103632" y="13716"/>
                  </a:lnTo>
                  <a:lnTo>
                    <a:pt x="109728" y="15240"/>
                  </a:lnTo>
                  <a:lnTo>
                    <a:pt x="115824" y="18288"/>
                  </a:lnTo>
                  <a:lnTo>
                    <a:pt x="120396" y="21717"/>
                  </a:lnTo>
                  <a:lnTo>
                    <a:pt x="120396" y="21336"/>
                  </a:lnTo>
                  <a:lnTo>
                    <a:pt x="131064" y="30670"/>
                  </a:lnTo>
                  <a:lnTo>
                    <a:pt x="131064" y="30480"/>
                  </a:lnTo>
                  <a:lnTo>
                    <a:pt x="132588" y="32004"/>
                  </a:lnTo>
                  <a:lnTo>
                    <a:pt x="132588" y="32221"/>
                  </a:lnTo>
                  <a:lnTo>
                    <a:pt x="141732" y="42672"/>
                  </a:lnTo>
                  <a:lnTo>
                    <a:pt x="141732" y="43180"/>
                  </a:lnTo>
                  <a:lnTo>
                    <a:pt x="144780" y="47244"/>
                  </a:lnTo>
                  <a:lnTo>
                    <a:pt x="147828" y="53340"/>
                  </a:lnTo>
                  <a:lnTo>
                    <a:pt x="149352" y="60960"/>
                  </a:lnTo>
                  <a:lnTo>
                    <a:pt x="150876" y="67056"/>
                  </a:lnTo>
                  <a:lnTo>
                    <a:pt x="152400" y="74676"/>
                  </a:lnTo>
                  <a:lnTo>
                    <a:pt x="152400" y="120396"/>
                  </a:lnTo>
                  <a:lnTo>
                    <a:pt x="161544" y="97536"/>
                  </a:lnTo>
                  <a:close/>
                </a:path>
                <a:path w="163194" h="163195">
                  <a:moveTo>
                    <a:pt x="22860" y="121920"/>
                  </a:moveTo>
                  <a:lnTo>
                    <a:pt x="18288" y="115824"/>
                  </a:lnTo>
                  <a:lnTo>
                    <a:pt x="15240" y="109728"/>
                  </a:lnTo>
                  <a:lnTo>
                    <a:pt x="13716" y="102108"/>
                  </a:lnTo>
                  <a:lnTo>
                    <a:pt x="12192" y="96012"/>
                  </a:lnTo>
                  <a:lnTo>
                    <a:pt x="10668" y="88392"/>
                  </a:lnTo>
                  <a:lnTo>
                    <a:pt x="10668" y="120396"/>
                  </a:lnTo>
                  <a:lnTo>
                    <a:pt x="13716" y="126492"/>
                  </a:lnTo>
                  <a:lnTo>
                    <a:pt x="15240" y="126492"/>
                  </a:lnTo>
                  <a:lnTo>
                    <a:pt x="21336" y="134620"/>
                  </a:lnTo>
                  <a:lnTo>
                    <a:pt x="21336" y="120396"/>
                  </a:lnTo>
                  <a:lnTo>
                    <a:pt x="22860" y="121920"/>
                  </a:lnTo>
                  <a:close/>
                </a:path>
                <a:path w="163194" h="163195">
                  <a:moveTo>
                    <a:pt x="22860" y="41148"/>
                  </a:moveTo>
                  <a:lnTo>
                    <a:pt x="21336" y="42672"/>
                  </a:lnTo>
                  <a:lnTo>
                    <a:pt x="21336" y="43180"/>
                  </a:lnTo>
                  <a:lnTo>
                    <a:pt x="22860" y="41148"/>
                  </a:lnTo>
                  <a:close/>
                </a:path>
                <a:path w="163194" h="163195">
                  <a:moveTo>
                    <a:pt x="31292" y="131775"/>
                  </a:moveTo>
                  <a:lnTo>
                    <a:pt x="21336" y="120396"/>
                  </a:lnTo>
                  <a:lnTo>
                    <a:pt x="21336" y="134620"/>
                  </a:lnTo>
                  <a:lnTo>
                    <a:pt x="24384" y="138684"/>
                  </a:lnTo>
                  <a:lnTo>
                    <a:pt x="30480" y="143256"/>
                  </a:lnTo>
                  <a:lnTo>
                    <a:pt x="30480" y="131064"/>
                  </a:lnTo>
                  <a:lnTo>
                    <a:pt x="31292" y="131775"/>
                  </a:lnTo>
                  <a:close/>
                </a:path>
                <a:path w="163194" h="163195">
                  <a:moveTo>
                    <a:pt x="32004" y="30480"/>
                  </a:moveTo>
                  <a:lnTo>
                    <a:pt x="30480" y="32004"/>
                  </a:lnTo>
                  <a:lnTo>
                    <a:pt x="31292" y="31292"/>
                  </a:lnTo>
                  <a:lnTo>
                    <a:pt x="32004" y="30480"/>
                  </a:lnTo>
                  <a:close/>
                </a:path>
                <a:path w="163194" h="163195">
                  <a:moveTo>
                    <a:pt x="31292" y="31292"/>
                  </a:moveTo>
                  <a:lnTo>
                    <a:pt x="30480" y="32004"/>
                  </a:lnTo>
                  <a:lnTo>
                    <a:pt x="30480" y="32221"/>
                  </a:lnTo>
                  <a:lnTo>
                    <a:pt x="31292" y="31292"/>
                  </a:lnTo>
                  <a:close/>
                </a:path>
                <a:path w="163194" h="163195">
                  <a:moveTo>
                    <a:pt x="32004" y="132588"/>
                  </a:moveTo>
                  <a:lnTo>
                    <a:pt x="31292" y="131775"/>
                  </a:lnTo>
                  <a:lnTo>
                    <a:pt x="30480" y="131064"/>
                  </a:lnTo>
                  <a:lnTo>
                    <a:pt x="32004" y="132588"/>
                  </a:lnTo>
                  <a:close/>
                </a:path>
                <a:path w="163194" h="163195">
                  <a:moveTo>
                    <a:pt x="32004" y="144399"/>
                  </a:moveTo>
                  <a:lnTo>
                    <a:pt x="32004" y="132588"/>
                  </a:lnTo>
                  <a:lnTo>
                    <a:pt x="30480" y="131064"/>
                  </a:lnTo>
                  <a:lnTo>
                    <a:pt x="30480" y="143256"/>
                  </a:lnTo>
                  <a:lnTo>
                    <a:pt x="32004" y="144399"/>
                  </a:lnTo>
                  <a:close/>
                </a:path>
                <a:path w="163194" h="163195">
                  <a:moveTo>
                    <a:pt x="32004" y="30670"/>
                  </a:moveTo>
                  <a:lnTo>
                    <a:pt x="32004" y="30480"/>
                  </a:lnTo>
                  <a:lnTo>
                    <a:pt x="31292" y="31292"/>
                  </a:lnTo>
                  <a:lnTo>
                    <a:pt x="32004" y="30670"/>
                  </a:lnTo>
                  <a:close/>
                </a:path>
                <a:path w="163194" h="163195">
                  <a:moveTo>
                    <a:pt x="42672" y="152400"/>
                  </a:moveTo>
                  <a:lnTo>
                    <a:pt x="42672" y="141732"/>
                  </a:lnTo>
                  <a:lnTo>
                    <a:pt x="31292" y="131775"/>
                  </a:lnTo>
                  <a:lnTo>
                    <a:pt x="32004" y="132588"/>
                  </a:lnTo>
                  <a:lnTo>
                    <a:pt x="32004" y="144399"/>
                  </a:lnTo>
                  <a:lnTo>
                    <a:pt x="36576" y="147828"/>
                  </a:lnTo>
                  <a:lnTo>
                    <a:pt x="36576" y="149352"/>
                  </a:lnTo>
                  <a:lnTo>
                    <a:pt x="42672" y="152400"/>
                  </a:lnTo>
                  <a:close/>
                </a:path>
                <a:path w="163194" h="163195">
                  <a:moveTo>
                    <a:pt x="42672" y="21717"/>
                  </a:moveTo>
                  <a:lnTo>
                    <a:pt x="42672" y="21336"/>
                  </a:lnTo>
                  <a:lnTo>
                    <a:pt x="41148" y="22860"/>
                  </a:lnTo>
                  <a:lnTo>
                    <a:pt x="42672" y="21717"/>
                  </a:lnTo>
                  <a:close/>
                </a:path>
                <a:path w="163194" h="163195">
                  <a:moveTo>
                    <a:pt x="131717" y="131826"/>
                  </a:moveTo>
                  <a:lnTo>
                    <a:pt x="120396" y="141732"/>
                  </a:lnTo>
                  <a:lnTo>
                    <a:pt x="115824" y="144780"/>
                  </a:lnTo>
                  <a:lnTo>
                    <a:pt x="109728" y="147828"/>
                  </a:lnTo>
                  <a:lnTo>
                    <a:pt x="102108" y="149352"/>
                  </a:lnTo>
                  <a:lnTo>
                    <a:pt x="96012" y="150876"/>
                  </a:lnTo>
                  <a:lnTo>
                    <a:pt x="88392" y="152400"/>
                  </a:lnTo>
                  <a:lnTo>
                    <a:pt x="74676" y="152400"/>
                  </a:lnTo>
                  <a:lnTo>
                    <a:pt x="59436" y="149352"/>
                  </a:lnTo>
                  <a:lnTo>
                    <a:pt x="53340" y="147828"/>
                  </a:lnTo>
                  <a:lnTo>
                    <a:pt x="47244" y="144780"/>
                  </a:lnTo>
                  <a:lnTo>
                    <a:pt x="41148" y="140208"/>
                  </a:lnTo>
                  <a:lnTo>
                    <a:pt x="42672" y="141732"/>
                  </a:lnTo>
                  <a:lnTo>
                    <a:pt x="42672" y="152400"/>
                  </a:lnTo>
                  <a:lnTo>
                    <a:pt x="65532" y="161544"/>
                  </a:lnTo>
                  <a:lnTo>
                    <a:pt x="73152" y="161544"/>
                  </a:lnTo>
                  <a:lnTo>
                    <a:pt x="82296" y="163068"/>
                  </a:lnTo>
                  <a:lnTo>
                    <a:pt x="89916" y="161544"/>
                  </a:lnTo>
                  <a:lnTo>
                    <a:pt x="97536" y="161544"/>
                  </a:lnTo>
                  <a:lnTo>
                    <a:pt x="120396" y="152400"/>
                  </a:lnTo>
                  <a:lnTo>
                    <a:pt x="131064" y="144399"/>
                  </a:lnTo>
                  <a:lnTo>
                    <a:pt x="131064" y="132588"/>
                  </a:lnTo>
                  <a:lnTo>
                    <a:pt x="131717" y="131826"/>
                  </a:lnTo>
                  <a:close/>
                </a:path>
                <a:path w="163194" h="163195">
                  <a:moveTo>
                    <a:pt x="121920" y="22860"/>
                  </a:moveTo>
                  <a:lnTo>
                    <a:pt x="120396" y="21336"/>
                  </a:lnTo>
                  <a:lnTo>
                    <a:pt x="120396" y="21717"/>
                  </a:lnTo>
                  <a:lnTo>
                    <a:pt x="121920" y="22860"/>
                  </a:lnTo>
                  <a:close/>
                </a:path>
                <a:path w="163194" h="163195">
                  <a:moveTo>
                    <a:pt x="132588" y="32004"/>
                  </a:moveTo>
                  <a:lnTo>
                    <a:pt x="131064" y="30480"/>
                  </a:lnTo>
                  <a:lnTo>
                    <a:pt x="131775" y="31292"/>
                  </a:lnTo>
                  <a:lnTo>
                    <a:pt x="132588" y="32004"/>
                  </a:lnTo>
                  <a:close/>
                </a:path>
                <a:path w="163194" h="163195">
                  <a:moveTo>
                    <a:pt x="131775" y="31292"/>
                  </a:moveTo>
                  <a:lnTo>
                    <a:pt x="131064" y="30480"/>
                  </a:lnTo>
                  <a:lnTo>
                    <a:pt x="131064" y="30670"/>
                  </a:lnTo>
                  <a:lnTo>
                    <a:pt x="131775" y="31292"/>
                  </a:lnTo>
                  <a:close/>
                </a:path>
                <a:path w="163194" h="163195">
                  <a:moveTo>
                    <a:pt x="132588" y="131064"/>
                  </a:moveTo>
                  <a:lnTo>
                    <a:pt x="131717" y="131826"/>
                  </a:lnTo>
                  <a:lnTo>
                    <a:pt x="131064" y="132588"/>
                  </a:lnTo>
                  <a:lnTo>
                    <a:pt x="132588" y="131064"/>
                  </a:lnTo>
                  <a:close/>
                </a:path>
                <a:path w="163194" h="163195">
                  <a:moveTo>
                    <a:pt x="132588" y="143256"/>
                  </a:moveTo>
                  <a:lnTo>
                    <a:pt x="132588" y="131064"/>
                  </a:lnTo>
                  <a:lnTo>
                    <a:pt x="131064" y="132588"/>
                  </a:lnTo>
                  <a:lnTo>
                    <a:pt x="131064" y="144399"/>
                  </a:lnTo>
                  <a:lnTo>
                    <a:pt x="132588" y="143256"/>
                  </a:lnTo>
                  <a:close/>
                </a:path>
                <a:path w="163194" h="163195">
                  <a:moveTo>
                    <a:pt x="152400" y="120396"/>
                  </a:moveTo>
                  <a:lnTo>
                    <a:pt x="152400" y="88392"/>
                  </a:lnTo>
                  <a:lnTo>
                    <a:pt x="149352" y="103632"/>
                  </a:lnTo>
                  <a:lnTo>
                    <a:pt x="147828" y="109728"/>
                  </a:lnTo>
                  <a:lnTo>
                    <a:pt x="144780" y="115824"/>
                  </a:lnTo>
                  <a:lnTo>
                    <a:pt x="140208" y="121920"/>
                  </a:lnTo>
                  <a:lnTo>
                    <a:pt x="131717" y="131826"/>
                  </a:lnTo>
                  <a:lnTo>
                    <a:pt x="132588" y="131064"/>
                  </a:lnTo>
                  <a:lnTo>
                    <a:pt x="132588" y="143256"/>
                  </a:lnTo>
                  <a:lnTo>
                    <a:pt x="138684" y="138684"/>
                  </a:lnTo>
                  <a:lnTo>
                    <a:pt x="149352" y="126492"/>
                  </a:lnTo>
                  <a:lnTo>
                    <a:pt x="152400" y="120396"/>
                  </a:lnTo>
                  <a:close/>
                </a:path>
                <a:path w="163194" h="163195">
                  <a:moveTo>
                    <a:pt x="132588" y="32221"/>
                  </a:moveTo>
                  <a:lnTo>
                    <a:pt x="132588" y="32004"/>
                  </a:lnTo>
                  <a:lnTo>
                    <a:pt x="131775" y="31292"/>
                  </a:lnTo>
                  <a:lnTo>
                    <a:pt x="132588" y="32221"/>
                  </a:lnTo>
                  <a:close/>
                </a:path>
                <a:path w="163194" h="163195">
                  <a:moveTo>
                    <a:pt x="141732" y="43180"/>
                  </a:moveTo>
                  <a:lnTo>
                    <a:pt x="141732" y="42672"/>
                  </a:lnTo>
                  <a:lnTo>
                    <a:pt x="140208" y="41148"/>
                  </a:lnTo>
                  <a:lnTo>
                    <a:pt x="141732" y="43180"/>
                  </a:lnTo>
                  <a:close/>
                </a:path>
                <a:path w="163194" h="163195">
                  <a:moveTo>
                    <a:pt x="163068" y="80772"/>
                  </a:moveTo>
                  <a:lnTo>
                    <a:pt x="161544" y="73152"/>
                  </a:lnTo>
                  <a:lnTo>
                    <a:pt x="161544" y="89916"/>
                  </a:lnTo>
                  <a:lnTo>
                    <a:pt x="163068" y="80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79525" y="4831079"/>
              <a:ext cx="2529840" cy="4450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74073" y="3777996"/>
              <a:ext cx="9144000" cy="2836545"/>
            </a:xfrm>
            <a:custGeom>
              <a:avLst/>
              <a:gdLst/>
              <a:ahLst/>
              <a:cxnLst/>
              <a:rect l="l" t="t" r="r" b="b"/>
              <a:pathLst>
                <a:path w="9144000" h="2836545">
                  <a:moveTo>
                    <a:pt x="16764" y="2804159"/>
                  </a:moveTo>
                  <a:lnTo>
                    <a:pt x="16764" y="0"/>
                  </a:lnTo>
                  <a:lnTo>
                    <a:pt x="0" y="0"/>
                  </a:lnTo>
                  <a:lnTo>
                    <a:pt x="0" y="2836163"/>
                  </a:lnTo>
                  <a:lnTo>
                    <a:pt x="0" y="2804159"/>
                  </a:lnTo>
                  <a:lnTo>
                    <a:pt x="16764" y="2804159"/>
                  </a:lnTo>
                  <a:close/>
                </a:path>
                <a:path w="9144000" h="2836545">
                  <a:moveTo>
                    <a:pt x="9143996" y="2804159"/>
                  </a:moveTo>
                  <a:lnTo>
                    <a:pt x="0" y="2804159"/>
                  </a:lnTo>
                  <a:lnTo>
                    <a:pt x="16764" y="2819399"/>
                  </a:lnTo>
                  <a:lnTo>
                    <a:pt x="16764" y="2836163"/>
                  </a:lnTo>
                  <a:lnTo>
                    <a:pt x="9128757" y="2836163"/>
                  </a:lnTo>
                  <a:lnTo>
                    <a:pt x="9128757" y="2819399"/>
                  </a:lnTo>
                  <a:lnTo>
                    <a:pt x="9143996" y="2804159"/>
                  </a:lnTo>
                  <a:close/>
                </a:path>
                <a:path w="9144000" h="2836545">
                  <a:moveTo>
                    <a:pt x="16764" y="2836163"/>
                  </a:moveTo>
                  <a:lnTo>
                    <a:pt x="16764" y="2819399"/>
                  </a:lnTo>
                  <a:lnTo>
                    <a:pt x="0" y="2804159"/>
                  </a:lnTo>
                  <a:lnTo>
                    <a:pt x="0" y="2836163"/>
                  </a:lnTo>
                  <a:lnTo>
                    <a:pt x="16764" y="2836163"/>
                  </a:lnTo>
                  <a:close/>
                </a:path>
                <a:path w="9144000" h="2836545">
                  <a:moveTo>
                    <a:pt x="9143996" y="2804159"/>
                  </a:moveTo>
                  <a:lnTo>
                    <a:pt x="9143996" y="0"/>
                  </a:lnTo>
                  <a:lnTo>
                    <a:pt x="9128757" y="0"/>
                  </a:lnTo>
                  <a:lnTo>
                    <a:pt x="9128757" y="2804159"/>
                  </a:lnTo>
                  <a:lnTo>
                    <a:pt x="9143996" y="2804159"/>
                  </a:lnTo>
                  <a:close/>
                </a:path>
                <a:path w="9144000" h="2836545">
                  <a:moveTo>
                    <a:pt x="9143996" y="2836163"/>
                  </a:moveTo>
                  <a:lnTo>
                    <a:pt x="9143996" y="2804159"/>
                  </a:lnTo>
                  <a:lnTo>
                    <a:pt x="9128757" y="2819399"/>
                  </a:lnTo>
                  <a:lnTo>
                    <a:pt x="9128757" y="2836163"/>
                  </a:lnTo>
                  <a:lnTo>
                    <a:pt x="9143996" y="2836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4729237" y="6587242"/>
            <a:ext cx="1200970" cy="3974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latinLnBrk="0"/>
            <a:r>
              <a:rPr lang="en-US" sz="1983" b="1">
                <a:solidFill>
                  <a:srgbClr val="923B00"/>
                </a:solidFill>
                <a:latin typeface="Arial" pitchFamily="34" charset="0"/>
              </a:rPr>
              <a:t>Fig. 4.10</a:t>
            </a:r>
          </a:p>
        </p:txBody>
      </p:sp>
      <p:pic>
        <p:nvPicPr>
          <p:cNvPr id="181251" name="Picture 3" descr="04-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9900" y="2044803"/>
            <a:ext cx="8350632" cy="43939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SALIENT</a:t>
            </a:r>
            <a:r>
              <a:rPr spc="-85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6" y="3428999"/>
                </a:moveTo>
                <a:lnTo>
                  <a:pt x="9143996" y="0"/>
                </a:lnTo>
                <a:lnTo>
                  <a:pt x="0" y="0"/>
                </a:lnTo>
                <a:lnTo>
                  <a:pt x="0" y="3428999"/>
                </a:lnTo>
                <a:lnTo>
                  <a:pt x="9143996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4617" y="1247647"/>
            <a:ext cx="7181215" cy="573151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960"/>
              </a:spcBef>
              <a:buChar char="•"/>
              <a:tabLst>
                <a:tab pos="380365" algn="l"/>
                <a:tab pos="381635" algn="l"/>
              </a:tabLst>
            </a:pPr>
            <a:r>
              <a:rPr sz="3600" spc="-5" dirty="0">
                <a:solidFill>
                  <a:srgbClr val="3232CC"/>
                </a:solidFill>
                <a:latin typeface="Times New Roman"/>
                <a:cs typeface="Times New Roman"/>
              </a:rPr>
              <a:t>Uses</a:t>
            </a:r>
            <a:r>
              <a:rPr sz="3600" spc="-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232CC"/>
                </a:solidFill>
                <a:latin typeface="Times New Roman"/>
                <a:cs typeface="Times New Roman"/>
              </a:rPr>
              <a:t>three</a:t>
            </a:r>
            <a:r>
              <a:rPr sz="360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232CC"/>
                </a:solidFill>
                <a:latin typeface="Times New Roman"/>
                <a:cs typeface="Times New Roman"/>
              </a:rPr>
              <a:t>level</a:t>
            </a:r>
            <a:r>
              <a:rPr sz="3600" spc="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232CC"/>
                </a:solidFill>
                <a:latin typeface="Times New Roman"/>
                <a:cs typeface="Times New Roman"/>
              </a:rPr>
              <a:t>pumping</a:t>
            </a:r>
            <a:r>
              <a:rPr sz="360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232CC"/>
                </a:solidFill>
                <a:latin typeface="Times New Roman"/>
                <a:cs typeface="Times New Roman"/>
              </a:rPr>
              <a:t>scheme</a:t>
            </a:r>
            <a:endParaRPr sz="3600">
              <a:latin typeface="Times New Roman"/>
              <a:cs typeface="Times New Roman"/>
            </a:endParaRPr>
          </a:p>
          <a:p>
            <a:pPr marL="381000" indent="-343535">
              <a:lnSpc>
                <a:spcPct val="100000"/>
              </a:lnSpc>
              <a:spcBef>
                <a:spcPts val="865"/>
              </a:spcBef>
              <a:buChar char="•"/>
              <a:tabLst>
                <a:tab pos="380365" algn="l"/>
                <a:tab pos="381635" algn="l"/>
              </a:tabLst>
            </a:pP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36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active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centers</a:t>
            </a:r>
            <a:r>
              <a:rPr sz="36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are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Cr</a:t>
            </a:r>
            <a:r>
              <a:rPr sz="3600" baseline="25462" dirty="0">
                <a:solidFill>
                  <a:srgbClr val="FF0000"/>
                </a:solidFill>
                <a:latin typeface="Times New Roman"/>
                <a:cs typeface="Times New Roman"/>
              </a:rPr>
              <a:t>3+</a:t>
            </a:r>
            <a:r>
              <a:rPr sz="3600" spc="442" baseline="2546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ions</a:t>
            </a:r>
            <a:endParaRPr sz="3600">
              <a:latin typeface="Times New Roman"/>
              <a:cs typeface="Times New Roman"/>
            </a:endParaRPr>
          </a:p>
          <a:p>
            <a:pPr marL="381000" indent="-343535">
              <a:lnSpc>
                <a:spcPct val="100000"/>
              </a:lnSpc>
              <a:spcBef>
                <a:spcPts val="865"/>
              </a:spcBef>
              <a:buChar char="•"/>
              <a:tabLst>
                <a:tab pos="380365" algn="l"/>
                <a:tab pos="381635" algn="l"/>
              </a:tabLst>
            </a:pPr>
            <a:r>
              <a:rPr sz="3600" spc="-5" dirty="0">
                <a:latin typeface="Times New Roman"/>
                <a:cs typeface="Times New Roman"/>
              </a:rPr>
              <a:t>Its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output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b="1" dirty="0">
                <a:solidFill>
                  <a:srgbClr val="007F7F"/>
                </a:solidFill>
                <a:latin typeface="Times New Roman"/>
                <a:cs typeface="Times New Roman"/>
              </a:rPr>
              <a:t>6943</a:t>
            </a:r>
            <a:r>
              <a:rPr sz="3600" b="1" spc="-5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Å</a:t>
            </a:r>
            <a:r>
              <a:rPr sz="3600" b="1" spc="-2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(i.e.</a:t>
            </a:r>
            <a:r>
              <a:rPr sz="3600" b="1" spc="5" dirty="0"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7F7F"/>
                </a:solidFill>
                <a:latin typeface="Times New Roman"/>
                <a:cs typeface="Times New Roman"/>
              </a:rPr>
              <a:t>=694.3</a:t>
            </a:r>
            <a:r>
              <a:rPr sz="3600" b="1" spc="-5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7F7F"/>
                </a:solidFill>
                <a:latin typeface="Times New Roman"/>
                <a:cs typeface="Times New Roman"/>
              </a:rPr>
              <a:t>nm)</a:t>
            </a:r>
            <a:endParaRPr sz="3600">
              <a:latin typeface="Times New Roman"/>
              <a:cs typeface="Times New Roman"/>
            </a:endParaRPr>
          </a:p>
          <a:p>
            <a:pPr marL="380365" marR="44323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80365" algn="l"/>
                <a:tab pos="381000" algn="l"/>
              </a:tabLst>
            </a:pPr>
            <a:r>
              <a:rPr sz="3600" spc="-5" dirty="0">
                <a:latin typeface="Times New Roman"/>
                <a:cs typeface="Times New Roman"/>
              </a:rPr>
              <a:t>Its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output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lies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3232FF"/>
                </a:solidFill>
                <a:latin typeface="Times New Roman"/>
                <a:cs typeface="Times New Roman"/>
              </a:rPr>
              <a:t>v</a:t>
            </a:r>
            <a:r>
              <a:rPr sz="36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i</a:t>
            </a:r>
            <a:r>
              <a:rPr sz="3600" b="1" spc="-5" dirty="0">
                <a:solidFill>
                  <a:srgbClr val="00FFFF"/>
                </a:solidFill>
                <a:latin typeface="Times New Roman"/>
                <a:cs typeface="Times New Roman"/>
              </a:rPr>
              <a:t>s</a:t>
            </a:r>
            <a:r>
              <a:rPr sz="3600" b="1" spc="-5" dirty="0">
                <a:solidFill>
                  <a:srgbClr val="007F7F"/>
                </a:solidFill>
                <a:latin typeface="Times New Roman"/>
                <a:cs typeface="Times New Roman"/>
              </a:rPr>
              <a:t>i</a:t>
            </a:r>
            <a:r>
              <a:rPr sz="36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sz="3600" b="1" spc="-5" dirty="0">
                <a:solidFill>
                  <a:srgbClr val="FF9900"/>
                </a:solidFill>
                <a:latin typeface="Times New Roman"/>
                <a:cs typeface="Times New Roman"/>
              </a:rPr>
              <a:t>l</a:t>
            </a:r>
            <a:r>
              <a:rPr sz="3600" b="1" spc="-5" dirty="0">
                <a:solidFill>
                  <a:srgbClr val="FF0065"/>
                </a:solidFill>
                <a:latin typeface="Times New Roman"/>
                <a:cs typeface="Times New Roman"/>
              </a:rPr>
              <a:t>e </a:t>
            </a:r>
            <a:r>
              <a:rPr sz="3600" spc="-5" dirty="0">
                <a:latin typeface="Times New Roman"/>
                <a:cs typeface="Times New Roman"/>
              </a:rPr>
              <a:t>(</a:t>
            </a:r>
            <a:r>
              <a:rPr sz="3600" b="1" spc="-5" dirty="0">
                <a:solidFill>
                  <a:srgbClr val="FF0065"/>
                </a:solidFill>
                <a:latin typeface="Times New Roman"/>
                <a:cs typeface="Times New Roman"/>
              </a:rPr>
              <a:t>red</a:t>
            </a:r>
            <a:r>
              <a:rPr sz="3600" b="1" spc="1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FF0065"/>
                </a:solidFill>
                <a:latin typeface="Times New Roman"/>
                <a:cs typeface="Times New Roman"/>
              </a:rPr>
              <a:t>part</a:t>
            </a:r>
            <a:r>
              <a:rPr sz="3600" spc="-5" dirty="0">
                <a:latin typeface="Times New Roman"/>
                <a:cs typeface="Times New Roman"/>
              </a:rPr>
              <a:t>)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spectrum.</a:t>
            </a:r>
            <a:endParaRPr sz="3600">
              <a:latin typeface="Times New Roman"/>
              <a:cs typeface="Times New Roman"/>
            </a:endParaRPr>
          </a:p>
          <a:p>
            <a:pPr marL="380365" marR="26034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80365" algn="l"/>
                <a:tab pos="381635" algn="l"/>
              </a:tabLst>
            </a:pPr>
            <a:r>
              <a:rPr sz="3600" spc="-5" dirty="0">
                <a:solidFill>
                  <a:srgbClr val="007F7F"/>
                </a:solidFill>
                <a:latin typeface="Times New Roman"/>
                <a:cs typeface="Times New Roman"/>
              </a:rPr>
              <a:t>Light</a:t>
            </a:r>
            <a:r>
              <a:rPr sz="3600" spc="-10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7F7F"/>
                </a:solidFill>
                <a:latin typeface="Times New Roman"/>
                <a:cs typeface="Times New Roman"/>
              </a:rPr>
              <a:t>from</a:t>
            </a:r>
            <a:r>
              <a:rPr sz="3600" spc="-10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7F7F"/>
                </a:solidFill>
                <a:latin typeface="Times New Roman"/>
                <a:cs typeface="Times New Roman"/>
              </a:rPr>
              <a:t>a </a:t>
            </a:r>
            <a:r>
              <a:rPr sz="3600" spc="-5" dirty="0">
                <a:solidFill>
                  <a:srgbClr val="007F7F"/>
                </a:solidFill>
                <a:latin typeface="Times New Roman"/>
                <a:cs typeface="Times New Roman"/>
              </a:rPr>
              <a:t>Xenon flash lamp</a:t>
            </a:r>
            <a:r>
              <a:rPr sz="3600" spc="5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07F7F"/>
                </a:solidFill>
                <a:latin typeface="Times New Roman"/>
                <a:cs typeface="Times New Roman"/>
              </a:rPr>
              <a:t>is</a:t>
            </a:r>
            <a:r>
              <a:rPr sz="3600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07F7F"/>
                </a:solidFill>
                <a:latin typeface="Times New Roman"/>
                <a:cs typeface="Times New Roman"/>
              </a:rPr>
              <a:t>the </a:t>
            </a:r>
            <a:r>
              <a:rPr sz="3600" spc="-885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07F7F"/>
                </a:solidFill>
                <a:latin typeface="Times New Roman"/>
                <a:cs typeface="Times New Roman"/>
              </a:rPr>
              <a:t>pumping agent</a:t>
            </a:r>
            <a:endParaRPr sz="3600">
              <a:latin typeface="Times New Roman"/>
              <a:cs typeface="Times New Roman"/>
            </a:endParaRPr>
          </a:p>
          <a:p>
            <a:pPr marL="381000" indent="-343535">
              <a:lnSpc>
                <a:spcPct val="100000"/>
              </a:lnSpc>
              <a:spcBef>
                <a:spcPts val="860"/>
              </a:spcBef>
              <a:buChar char="•"/>
              <a:tabLst>
                <a:tab pos="380365" algn="l"/>
                <a:tab pos="381635" algn="l"/>
              </a:tabLst>
            </a:pPr>
            <a:r>
              <a:rPr sz="3600" dirty="0">
                <a:latin typeface="Times New Roman"/>
                <a:cs typeface="Times New Roman"/>
              </a:rPr>
              <a:t>Poor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efficiency</a:t>
            </a:r>
            <a:endParaRPr sz="3600">
              <a:latin typeface="Times New Roman"/>
              <a:cs typeface="Times New Roman"/>
            </a:endParaRPr>
          </a:p>
          <a:p>
            <a:pPr marL="381000" indent="-343535">
              <a:lnSpc>
                <a:spcPct val="100000"/>
              </a:lnSpc>
              <a:spcBef>
                <a:spcPts val="865"/>
              </a:spcBef>
              <a:buChar char="•"/>
              <a:tabLst>
                <a:tab pos="380365" algn="l"/>
                <a:tab pos="381635" algn="l"/>
              </a:tabLst>
            </a:pPr>
            <a:r>
              <a:rPr sz="3600" spc="-5" dirty="0">
                <a:solidFill>
                  <a:srgbClr val="C00000"/>
                </a:solidFill>
                <a:latin typeface="Times New Roman"/>
                <a:cs typeface="Times New Roman"/>
              </a:rPr>
              <a:t>Operates</a:t>
            </a:r>
            <a:r>
              <a:rPr sz="36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C00000"/>
                </a:solidFill>
                <a:latin typeface="Times New Roman"/>
                <a:cs typeface="Times New Roman"/>
              </a:rPr>
              <a:t>in</a:t>
            </a:r>
            <a:r>
              <a:rPr sz="36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C00000"/>
                </a:solidFill>
                <a:latin typeface="Times New Roman"/>
                <a:cs typeface="Times New Roman"/>
              </a:rPr>
              <a:t>pulsed</a:t>
            </a:r>
            <a:r>
              <a:rPr sz="36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C00000"/>
                </a:solidFill>
                <a:latin typeface="Times New Roman"/>
                <a:cs typeface="Times New Roman"/>
              </a:rPr>
              <a:t>mode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988" y="889507"/>
            <a:ext cx="623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1F5F"/>
                </a:solidFill>
              </a:rPr>
              <a:t>DRAWBACKS</a:t>
            </a:r>
            <a:r>
              <a:rPr sz="3600" spc="-25" dirty="0">
                <a:solidFill>
                  <a:srgbClr val="001F5F"/>
                </a:solidFill>
              </a:rPr>
              <a:t> </a:t>
            </a:r>
            <a:r>
              <a:rPr sz="3600" spc="-5" dirty="0">
                <a:solidFill>
                  <a:srgbClr val="001F5F"/>
                </a:solidFill>
              </a:rPr>
              <a:t>OF</a:t>
            </a:r>
            <a:r>
              <a:rPr sz="3600" spc="-10" dirty="0">
                <a:solidFill>
                  <a:srgbClr val="001F5F"/>
                </a:solidFill>
              </a:rPr>
              <a:t> </a:t>
            </a:r>
            <a:r>
              <a:rPr sz="3600" spc="-5" dirty="0">
                <a:solidFill>
                  <a:srgbClr val="001F5F"/>
                </a:solidFill>
              </a:rPr>
              <a:t>RUBY</a:t>
            </a:r>
            <a:r>
              <a:rPr sz="3600" spc="-15" dirty="0">
                <a:solidFill>
                  <a:srgbClr val="001F5F"/>
                </a:solidFill>
              </a:rPr>
              <a:t> </a:t>
            </a:r>
            <a:r>
              <a:rPr sz="3600" spc="-5" dirty="0">
                <a:solidFill>
                  <a:srgbClr val="001F5F"/>
                </a:solidFill>
              </a:rPr>
              <a:t>LASER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50000"/>
              </a:lnSpc>
              <a:spcBef>
                <a:spcPts val="100"/>
              </a:spcBef>
              <a:buClr>
                <a:srgbClr val="FFC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/>
              <a:t>Pulsed</a:t>
            </a:r>
            <a:r>
              <a:rPr spc="195" dirty="0"/>
              <a:t> </a:t>
            </a:r>
            <a:r>
              <a:rPr dirty="0"/>
              <a:t>or</a:t>
            </a:r>
            <a:r>
              <a:rPr spc="200" dirty="0"/>
              <a:t> </a:t>
            </a:r>
            <a:r>
              <a:rPr spc="-5" dirty="0"/>
              <a:t>spiked</a:t>
            </a:r>
            <a:r>
              <a:rPr spc="210" dirty="0"/>
              <a:t> </a:t>
            </a:r>
            <a:r>
              <a:rPr spc="-5" dirty="0"/>
              <a:t>output</a:t>
            </a:r>
            <a:r>
              <a:rPr spc="200" dirty="0"/>
              <a:t> </a:t>
            </a:r>
            <a:r>
              <a:rPr spc="-5" dirty="0"/>
              <a:t>which</a:t>
            </a:r>
            <a:r>
              <a:rPr spc="210" dirty="0"/>
              <a:t> </a:t>
            </a:r>
            <a:r>
              <a:rPr spc="-5" dirty="0"/>
              <a:t>is</a:t>
            </a:r>
            <a:r>
              <a:rPr spc="195" dirty="0"/>
              <a:t> </a:t>
            </a:r>
            <a:r>
              <a:rPr dirty="0"/>
              <a:t>a</a:t>
            </a:r>
            <a:r>
              <a:rPr spc="200" dirty="0"/>
              <a:t> </a:t>
            </a:r>
            <a:r>
              <a:rPr spc="-5" dirty="0"/>
              <a:t>characteristic</a:t>
            </a:r>
            <a:r>
              <a:rPr spc="200" dirty="0"/>
              <a:t> </a:t>
            </a:r>
            <a:r>
              <a:rPr dirty="0"/>
              <a:t>of</a:t>
            </a:r>
            <a:r>
              <a:rPr spc="200" dirty="0"/>
              <a:t> </a:t>
            </a:r>
            <a:r>
              <a:rPr spc="-5" dirty="0"/>
              <a:t>three </a:t>
            </a:r>
            <a:r>
              <a:rPr spc="-635" dirty="0"/>
              <a:t> </a:t>
            </a:r>
            <a:r>
              <a:rPr spc="-5" dirty="0"/>
              <a:t>level</a:t>
            </a:r>
            <a:r>
              <a:rPr spc="-25" dirty="0"/>
              <a:t> </a:t>
            </a:r>
            <a:r>
              <a:rPr spc="-5" dirty="0"/>
              <a:t>laser</a:t>
            </a:r>
            <a:r>
              <a:rPr spc="-10" dirty="0"/>
              <a:t> </a:t>
            </a:r>
            <a:r>
              <a:rPr spc="-5" dirty="0"/>
              <a:t>system.</a:t>
            </a:r>
          </a:p>
          <a:p>
            <a:pPr marL="356870" marR="5715" indent="-344805">
              <a:lnSpc>
                <a:spcPct val="150000"/>
              </a:lnSpc>
              <a:spcBef>
                <a:spcPts val="620"/>
              </a:spcBef>
              <a:buClr>
                <a:srgbClr val="FFC000"/>
              </a:buClr>
              <a:buFont typeface="Wingdings"/>
              <a:buChar char=""/>
              <a:tabLst>
                <a:tab pos="356870" algn="l"/>
                <a:tab pos="357505" algn="l"/>
                <a:tab pos="1274445" algn="l"/>
                <a:tab pos="2449195" algn="l"/>
                <a:tab pos="2872740" algn="l"/>
                <a:tab pos="4084320" algn="l"/>
                <a:tab pos="5131435" algn="l"/>
                <a:tab pos="5500370" algn="l"/>
                <a:tab pos="6126480" algn="l"/>
                <a:tab pos="6550025" algn="l"/>
                <a:tab pos="7249795" algn="l"/>
                <a:tab pos="7653655" algn="l"/>
              </a:tabLst>
            </a:pPr>
            <a:r>
              <a:rPr spc="5" dirty="0">
                <a:solidFill>
                  <a:srgbClr val="3232CC"/>
                </a:solidFill>
              </a:rPr>
              <a:t>L</a:t>
            </a:r>
            <a:r>
              <a:rPr spc="-5" dirty="0">
                <a:solidFill>
                  <a:srgbClr val="3232CC"/>
                </a:solidFill>
              </a:rPr>
              <a:t>a</a:t>
            </a:r>
            <a:r>
              <a:rPr spc="-20" dirty="0">
                <a:solidFill>
                  <a:srgbClr val="3232CC"/>
                </a:solidFill>
              </a:rPr>
              <a:t>r</a:t>
            </a:r>
            <a:r>
              <a:rPr spc="5" dirty="0">
                <a:solidFill>
                  <a:srgbClr val="3232CC"/>
                </a:solidFill>
              </a:rPr>
              <a:t>g</a:t>
            </a:r>
            <a:r>
              <a:rPr dirty="0">
                <a:solidFill>
                  <a:srgbClr val="3232CC"/>
                </a:solidFill>
              </a:rPr>
              <a:t>e	</a:t>
            </a:r>
            <a:r>
              <a:rPr spc="-5" dirty="0">
                <a:solidFill>
                  <a:srgbClr val="3232CC"/>
                </a:solidFill>
              </a:rPr>
              <a:t>fracti</a:t>
            </a:r>
            <a:r>
              <a:rPr spc="5" dirty="0">
                <a:solidFill>
                  <a:srgbClr val="3232CC"/>
                </a:solidFill>
              </a:rPr>
              <a:t>o</a:t>
            </a:r>
            <a:r>
              <a:rPr dirty="0">
                <a:solidFill>
                  <a:srgbClr val="3232CC"/>
                </a:solidFill>
              </a:rPr>
              <a:t>n	</a:t>
            </a:r>
            <a:r>
              <a:rPr spc="5" dirty="0">
                <a:solidFill>
                  <a:srgbClr val="3232CC"/>
                </a:solidFill>
              </a:rPr>
              <a:t>o</a:t>
            </a:r>
            <a:r>
              <a:rPr dirty="0">
                <a:solidFill>
                  <a:srgbClr val="3232CC"/>
                </a:solidFill>
              </a:rPr>
              <a:t>f	</a:t>
            </a:r>
            <a:r>
              <a:rPr spc="-10" dirty="0">
                <a:solidFill>
                  <a:srgbClr val="3232CC"/>
                </a:solidFill>
              </a:rPr>
              <a:t>pum</a:t>
            </a:r>
            <a:r>
              <a:rPr spc="5" dirty="0">
                <a:solidFill>
                  <a:srgbClr val="3232CC"/>
                </a:solidFill>
              </a:rPr>
              <a:t>p</a:t>
            </a:r>
            <a:r>
              <a:rPr spc="-5" dirty="0">
                <a:solidFill>
                  <a:srgbClr val="3232CC"/>
                </a:solidFill>
              </a:rPr>
              <a:t>e</a:t>
            </a:r>
            <a:r>
              <a:rPr dirty="0">
                <a:solidFill>
                  <a:srgbClr val="3232CC"/>
                </a:solidFill>
              </a:rPr>
              <a:t>d	</a:t>
            </a:r>
            <a:r>
              <a:rPr spc="-5" dirty="0">
                <a:solidFill>
                  <a:srgbClr val="3232CC"/>
                </a:solidFill>
              </a:rPr>
              <a:t>e</a:t>
            </a:r>
            <a:r>
              <a:rPr spc="5" dirty="0">
                <a:solidFill>
                  <a:srgbClr val="3232CC"/>
                </a:solidFill>
              </a:rPr>
              <a:t>n</a:t>
            </a:r>
            <a:r>
              <a:rPr spc="-5" dirty="0">
                <a:solidFill>
                  <a:srgbClr val="3232CC"/>
                </a:solidFill>
              </a:rPr>
              <a:t>e</a:t>
            </a:r>
            <a:r>
              <a:rPr spc="-20" dirty="0">
                <a:solidFill>
                  <a:srgbClr val="3232CC"/>
                </a:solidFill>
              </a:rPr>
              <a:t>r</a:t>
            </a:r>
            <a:r>
              <a:rPr spc="5" dirty="0">
                <a:solidFill>
                  <a:srgbClr val="3232CC"/>
                </a:solidFill>
              </a:rPr>
              <a:t>g</a:t>
            </a:r>
            <a:r>
              <a:rPr dirty="0">
                <a:solidFill>
                  <a:srgbClr val="3232CC"/>
                </a:solidFill>
              </a:rPr>
              <a:t>y	</a:t>
            </a:r>
            <a:r>
              <a:rPr spc="-5" dirty="0">
                <a:solidFill>
                  <a:srgbClr val="3232CC"/>
                </a:solidFill>
              </a:rPr>
              <a:t>i</a:t>
            </a:r>
            <a:r>
              <a:rPr dirty="0">
                <a:solidFill>
                  <a:srgbClr val="3232CC"/>
                </a:solidFill>
              </a:rPr>
              <a:t>s	</a:t>
            </a:r>
            <a:r>
              <a:rPr spc="-5" dirty="0">
                <a:solidFill>
                  <a:srgbClr val="3232CC"/>
                </a:solidFill>
              </a:rPr>
              <a:t>l</a:t>
            </a:r>
            <a:r>
              <a:rPr spc="5" dirty="0">
                <a:solidFill>
                  <a:srgbClr val="3232CC"/>
                </a:solidFill>
              </a:rPr>
              <a:t>o</a:t>
            </a:r>
            <a:r>
              <a:rPr spc="-5" dirty="0">
                <a:solidFill>
                  <a:srgbClr val="3232CC"/>
                </a:solidFill>
              </a:rPr>
              <a:t>s</a:t>
            </a:r>
            <a:r>
              <a:rPr dirty="0">
                <a:solidFill>
                  <a:srgbClr val="3232CC"/>
                </a:solidFill>
              </a:rPr>
              <a:t>t	</a:t>
            </a:r>
            <a:r>
              <a:rPr spc="-5" dirty="0">
                <a:solidFill>
                  <a:srgbClr val="3232CC"/>
                </a:solidFill>
              </a:rPr>
              <a:t>a</a:t>
            </a:r>
            <a:r>
              <a:rPr dirty="0">
                <a:solidFill>
                  <a:srgbClr val="3232CC"/>
                </a:solidFill>
              </a:rPr>
              <a:t>s	</a:t>
            </a:r>
            <a:r>
              <a:rPr spc="5" dirty="0">
                <a:solidFill>
                  <a:srgbClr val="3232CC"/>
                </a:solidFill>
              </a:rPr>
              <a:t>h</a:t>
            </a:r>
            <a:r>
              <a:rPr spc="-5" dirty="0">
                <a:solidFill>
                  <a:srgbClr val="3232CC"/>
                </a:solidFill>
              </a:rPr>
              <a:t>ea</a:t>
            </a:r>
            <a:r>
              <a:rPr dirty="0">
                <a:solidFill>
                  <a:srgbClr val="3232CC"/>
                </a:solidFill>
              </a:rPr>
              <a:t>t	</a:t>
            </a:r>
            <a:r>
              <a:rPr spc="-5" dirty="0">
                <a:solidFill>
                  <a:srgbClr val="3232CC"/>
                </a:solidFill>
              </a:rPr>
              <a:t>i</a:t>
            </a:r>
            <a:r>
              <a:rPr dirty="0">
                <a:solidFill>
                  <a:srgbClr val="3232CC"/>
                </a:solidFill>
              </a:rPr>
              <a:t>n	</a:t>
            </a:r>
            <a:r>
              <a:rPr spc="-5" dirty="0">
                <a:solidFill>
                  <a:srgbClr val="3232CC"/>
                </a:solidFill>
              </a:rPr>
              <a:t>t</a:t>
            </a:r>
            <a:r>
              <a:rPr spc="5" dirty="0">
                <a:solidFill>
                  <a:srgbClr val="3232CC"/>
                </a:solidFill>
              </a:rPr>
              <a:t>h</a:t>
            </a:r>
            <a:r>
              <a:rPr dirty="0">
                <a:solidFill>
                  <a:srgbClr val="3232CC"/>
                </a:solidFill>
              </a:rPr>
              <a:t>e  </a:t>
            </a:r>
            <a:r>
              <a:rPr spc="-5" dirty="0">
                <a:solidFill>
                  <a:srgbClr val="3232CC"/>
                </a:solidFill>
              </a:rPr>
              <a:t>active</a:t>
            </a:r>
            <a:r>
              <a:rPr spc="90" dirty="0">
                <a:solidFill>
                  <a:srgbClr val="3232CC"/>
                </a:solidFill>
              </a:rPr>
              <a:t> </a:t>
            </a:r>
            <a:r>
              <a:rPr spc="-5" dirty="0">
                <a:solidFill>
                  <a:srgbClr val="3232CC"/>
                </a:solidFill>
              </a:rPr>
              <a:t>medium.</a:t>
            </a:r>
            <a:r>
              <a:rPr spc="95" dirty="0">
                <a:solidFill>
                  <a:srgbClr val="3232CC"/>
                </a:solidFill>
              </a:rPr>
              <a:t> </a:t>
            </a:r>
            <a:r>
              <a:rPr dirty="0">
                <a:solidFill>
                  <a:srgbClr val="3232CC"/>
                </a:solidFill>
              </a:rPr>
              <a:t>This</a:t>
            </a:r>
            <a:r>
              <a:rPr spc="90" dirty="0">
                <a:solidFill>
                  <a:srgbClr val="3232CC"/>
                </a:solidFill>
              </a:rPr>
              <a:t> </a:t>
            </a:r>
            <a:r>
              <a:rPr dirty="0">
                <a:solidFill>
                  <a:srgbClr val="3232CC"/>
                </a:solidFill>
              </a:rPr>
              <a:t>loss</a:t>
            </a:r>
            <a:r>
              <a:rPr spc="95" dirty="0">
                <a:solidFill>
                  <a:srgbClr val="3232CC"/>
                </a:solidFill>
              </a:rPr>
              <a:t> </a:t>
            </a:r>
            <a:r>
              <a:rPr spc="-5" dirty="0">
                <a:solidFill>
                  <a:srgbClr val="3232CC"/>
                </a:solidFill>
              </a:rPr>
              <a:t>can</a:t>
            </a:r>
            <a:r>
              <a:rPr spc="105" dirty="0">
                <a:solidFill>
                  <a:srgbClr val="3232CC"/>
                </a:solidFill>
              </a:rPr>
              <a:t> </a:t>
            </a:r>
            <a:r>
              <a:rPr dirty="0">
                <a:solidFill>
                  <a:srgbClr val="3232CC"/>
                </a:solidFill>
              </a:rPr>
              <a:t>be</a:t>
            </a:r>
            <a:r>
              <a:rPr spc="90" dirty="0">
                <a:solidFill>
                  <a:srgbClr val="3232CC"/>
                </a:solidFill>
              </a:rPr>
              <a:t> </a:t>
            </a:r>
            <a:r>
              <a:rPr dirty="0">
                <a:solidFill>
                  <a:srgbClr val="3232CC"/>
                </a:solidFill>
              </a:rPr>
              <a:t>due</a:t>
            </a:r>
            <a:r>
              <a:rPr spc="90" dirty="0">
                <a:solidFill>
                  <a:srgbClr val="3232CC"/>
                </a:solidFill>
              </a:rPr>
              <a:t> </a:t>
            </a:r>
            <a:r>
              <a:rPr spc="-5" dirty="0">
                <a:solidFill>
                  <a:srgbClr val="3232CC"/>
                </a:solidFill>
              </a:rPr>
              <a:t>to</a:t>
            </a:r>
            <a:r>
              <a:rPr spc="110" dirty="0">
                <a:solidFill>
                  <a:srgbClr val="3232CC"/>
                </a:solidFill>
              </a:rPr>
              <a:t> </a:t>
            </a:r>
            <a:r>
              <a:rPr spc="-5" dirty="0">
                <a:solidFill>
                  <a:srgbClr val="3232CC"/>
                </a:solidFill>
              </a:rPr>
              <a:t>thermal</a:t>
            </a:r>
            <a:r>
              <a:rPr spc="95" dirty="0">
                <a:solidFill>
                  <a:srgbClr val="3232CC"/>
                </a:solidFill>
              </a:rPr>
              <a:t> </a:t>
            </a:r>
            <a:r>
              <a:rPr spc="-5" dirty="0">
                <a:solidFill>
                  <a:srgbClr val="3232CC"/>
                </a:solidFill>
              </a:rPr>
              <a:t>scattering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0017" y="4357215"/>
            <a:ext cx="6974840" cy="1887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>
              <a:lnSpc>
                <a:spcPct val="150000"/>
              </a:lnSpc>
              <a:spcBef>
                <a:spcPts val="100"/>
              </a:spcBef>
            </a:pPr>
            <a:r>
              <a:rPr sz="2600" dirty="0">
                <a:solidFill>
                  <a:srgbClr val="3232CC"/>
                </a:solidFill>
                <a:latin typeface="Times New Roman"/>
                <a:cs typeface="Times New Roman"/>
              </a:rPr>
              <a:t>of</a:t>
            </a:r>
            <a:r>
              <a:rPr sz="2600" spc="2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3232CC"/>
                </a:solidFill>
                <a:latin typeface="Times New Roman"/>
                <a:cs typeface="Times New Roman"/>
              </a:rPr>
              <a:t>photons</a:t>
            </a:r>
            <a:r>
              <a:rPr sz="2600" spc="2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3232CC"/>
                </a:solidFill>
                <a:latin typeface="Times New Roman"/>
                <a:cs typeface="Times New Roman"/>
              </a:rPr>
              <a:t>caused</a:t>
            </a:r>
            <a:r>
              <a:rPr sz="2600" spc="2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3232CC"/>
                </a:solidFill>
                <a:latin typeface="Times New Roman"/>
                <a:cs typeface="Times New Roman"/>
              </a:rPr>
              <a:t>by</a:t>
            </a:r>
            <a:r>
              <a:rPr sz="2600" spc="26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3232CC"/>
                </a:solidFill>
                <a:latin typeface="Times New Roman"/>
                <a:cs typeface="Times New Roman"/>
              </a:rPr>
              <a:t>imperfections</a:t>
            </a:r>
            <a:r>
              <a:rPr sz="2600" spc="2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232CC"/>
                </a:solidFill>
                <a:latin typeface="Times New Roman"/>
                <a:cs typeface="Times New Roman"/>
              </a:rPr>
              <a:t>or</a:t>
            </a:r>
            <a:r>
              <a:rPr sz="2600" spc="2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3232CC"/>
                </a:solidFill>
                <a:latin typeface="Times New Roman"/>
                <a:cs typeface="Times New Roman"/>
              </a:rPr>
              <a:t>vacancies </a:t>
            </a:r>
            <a:r>
              <a:rPr sz="2600" spc="-6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3232CC"/>
                </a:solidFill>
                <a:latin typeface="Times New Roman"/>
                <a:cs typeface="Times New Roman"/>
              </a:rPr>
              <a:t>to</a:t>
            </a:r>
            <a:r>
              <a:rPr sz="2600" spc="-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232CC"/>
                </a:solidFill>
                <a:latin typeface="Times New Roman"/>
                <a:cs typeface="Times New Roman"/>
              </a:rPr>
              <a:t>vigorous</a:t>
            </a:r>
            <a:r>
              <a:rPr sz="2600" spc="-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3232CC"/>
                </a:solidFill>
                <a:latin typeface="Times New Roman"/>
                <a:cs typeface="Times New Roman"/>
              </a:rPr>
              <a:t>lattice</a:t>
            </a:r>
            <a:r>
              <a:rPr sz="2600" spc="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232CC"/>
                </a:solidFill>
                <a:latin typeface="Times New Roman"/>
                <a:cs typeface="Times New Roman"/>
              </a:rPr>
              <a:t>vibrations.</a:t>
            </a:r>
            <a:endParaRPr sz="2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2180"/>
              </a:spcBef>
              <a:buClr>
                <a:srgbClr val="FFC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600" spc="-5" dirty="0">
                <a:latin typeface="Times New Roman"/>
                <a:cs typeface="Times New Roman"/>
              </a:rPr>
              <a:t>Is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always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associated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with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bulky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cooling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system.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7388" y="4554726"/>
            <a:ext cx="89344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3232CC"/>
                </a:solidFill>
                <a:latin typeface="Times New Roman"/>
                <a:cs typeface="Times New Roman"/>
              </a:rPr>
              <a:t>or</a:t>
            </a:r>
            <a:r>
              <a:rPr sz="2600" spc="16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232CC"/>
                </a:solidFill>
                <a:latin typeface="Times New Roman"/>
                <a:cs typeface="Times New Roman"/>
              </a:rPr>
              <a:t>due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1412" y="450595"/>
            <a:ext cx="19164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heavy" dirty="0">
                <a:solidFill>
                  <a:srgbClr val="6500FF"/>
                </a:solidFill>
                <a:uFill>
                  <a:solidFill>
                    <a:srgbClr val="6500FF"/>
                  </a:solidFill>
                </a:uFill>
                <a:latin typeface="Arial"/>
                <a:cs typeface="Arial"/>
              </a:rPr>
              <a:t>Coherent</a:t>
            </a:r>
            <a:r>
              <a:rPr sz="2000" b="1" u="heavy" spc="-100" dirty="0">
                <a:solidFill>
                  <a:srgbClr val="6500FF"/>
                </a:solidFill>
                <a:uFill>
                  <a:solidFill>
                    <a:srgbClr val="6500FF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6500FF"/>
                </a:solidFill>
                <a:uFill>
                  <a:solidFill>
                    <a:srgbClr val="6500FF"/>
                  </a:solidFill>
                </a:uFill>
                <a:latin typeface="Arial"/>
                <a:cs typeface="Arial"/>
              </a:rPr>
              <a:t>Light: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98754" y="2316479"/>
            <a:ext cx="3444240" cy="486409"/>
            <a:chOff x="3198754" y="2316479"/>
            <a:chExt cx="3444240" cy="486409"/>
          </a:xfrm>
        </p:grpSpPr>
        <p:sp>
          <p:nvSpPr>
            <p:cNvPr id="4" name="object 4"/>
            <p:cNvSpPr/>
            <p:nvPr/>
          </p:nvSpPr>
          <p:spPr>
            <a:xfrm>
              <a:off x="3212469" y="2406395"/>
              <a:ext cx="1981200" cy="304800"/>
            </a:xfrm>
            <a:custGeom>
              <a:avLst/>
              <a:gdLst/>
              <a:ahLst/>
              <a:cxnLst/>
              <a:rect l="l" t="t" r="r" b="b"/>
              <a:pathLst>
                <a:path w="1981200" h="304800">
                  <a:moveTo>
                    <a:pt x="1981199" y="304799"/>
                  </a:moveTo>
                  <a:lnTo>
                    <a:pt x="19811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1981199" y="304799"/>
                  </a:lnTo>
                  <a:close/>
                </a:path>
              </a:pathLst>
            </a:custGeom>
            <a:solidFill>
              <a:srgbClr val="65FF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98754" y="2392680"/>
              <a:ext cx="2010410" cy="334010"/>
            </a:xfrm>
            <a:custGeom>
              <a:avLst/>
              <a:gdLst/>
              <a:ahLst/>
              <a:cxnLst/>
              <a:rect l="l" t="t" r="r" b="b"/>
              <a:pathLst>
                <a:path w="2010410" h="334010">
                  <a:moveTo>
                    <a:pt x="2010156" y="333756"/>
                  </a:moveTo>
                  <a:lnTo>
                    <a:pt x="2010156" y="0"/>
                  </a:lnTo>
                  <a:lnTo>
                    <a:pt x="0" y="0"/>
                  </a:lnTo>
                  <a:lnTo>
                    <a:pt x="0" y="333756"/>
                  </a:lnTo>
                  <a:lnTo>
                    <a:pt x="13716" y="333756"/>
                  </a:lnTo>
                  <a:lnTo>
                    <a:pt x="13716" y="28956"/>
                  </a:lnTo>
                  <a:lnTo>
                    <a:pt x="28956" y="13716"/>
                  </a:lnTo>
                  <a:lnTo>
                    <a:pt x="28956" y="28956"/>
                  </a:lnTo>
                  <a:lnTo>
                    <a:pt x="1981200" y="28956"/>
                  </a:lnTo>
                  <a:lnTo>
                    <a:pt x="1981200" y="13716"/>
                  </a:lnTo>
                  <a:lnTo>
                    <a:pt x="1994916" y="28956"/>
                  </a:lnTo>
                  <a:lnTo>
                    <a:pt x="1994916" y="333756"/>
                  </a:lnTo>
                  <a:lnTo>
                    <a:pt x="2010156" y="333756"/>
                  </a:lnTo>
                  <a:close/>
                </a:path>
                <a:path w="2010410" h="334010">
                  <a:moveTo>
                    <a:pt x="28956" y="28956"/>
                  </a:moveTo>
                  <a:lnTo>
                    <a:pt x="28956" y="13716"/>
                  </a:lnTo>
                  <a:lnTo>
                    <a:pt x="13716" y="28956"/>
                  </a:lnTo>
                  <a:lnTo>
                    <a:pt x="28956" y="28956"/>
                  </a:lnTo>
                  <a:close/>
                </a:path>
                <a:path w="2010410" h="334010">
                  <a:moveTo>
                    <a:pt x="28956" y="304800"/>
                  </a:moveTo>
                  <a:lnTo>
                    <a:pt x="28956" y="28956"/>
                  </a:lnTo>
                  <a:lnTo>
                    <a:pt x="13716" y="28956"/>
                  </a:lnTo>
                  <a:lnTo>
                    <a:pt x="13716" y="304800"/>
                  </a:lnTo>
                  <a:lnTo>
                    <a:pt x="28956" y="304800"/>
                  </a:lnTo>
                  <a:close/>
                </a:path>
                <a:path w="2010410" h="334010">
                  <a:moveTo>
                    <a:pt x="1994916" y="304800"/>
                  </a:moveTo>
                  <a:lnTo>
                    <a:pt x="13716" y="304800"/>
                  </a:lnTo>
                  <a:lnTo>
                    <a:pt x="28956" y="318516"/>
                  </a:lnTo>
                  <a:lnTo>
                    <a:pt x="28956" y="333756"/>
                  </a:lnTo>
                  <a:lnTo>
                    <a:pt x="1981200" y="333756"/>
                  </a:lnTo>
                  <a:lnTo>
                    <a:pt x="1981200" y="318516"/>
                  </a:lnTo>
                  <a:lnTo>
                    <a:pt x="1994916" y="304800"/>
                  </a:lnTo>
                  <a:close/>
                </a:path>
                <a:path w="2010410" h="334010">
                  <a:moveTo>
                    <a:pt x="28956" y="333756"/>
                  </a:moveTo>
                  <a:lnTo>
                    <a:pt x="28956" y="318516"/>
                  </a:lnTo>
                  <a:lnTo>
                    <a:pt x="13716" y="304800"/>
                  </a:lnTo>
                  <a:lnTo>
                    <a:pt x="13716" y="333756"/>
                  </a:lnTo>
                  <a:lnTo>
                    <a:pt x="28956" y="333756"/>
                  </a:lnTo>
                  <a:close/>
                </a:path>
                <a:path w="2010410" h="334010">
                  <a:moveTo>
                    <a:pt x="1994916" y="28956"/>
                  </a:moveTo>
                  <a:lnTo>
                    <a:pt x="1981200" y="13716"/>
                  </a:lnTo>
                  <a:lnTo>
                    <a:pt x="1981200" y="28956"/>
                  </a:lnTo>
                  <a:lnTo>
                    <a:pt x="1994916" y="28956"/>
                  </a:lnTo>
                  <a:close/>
                </a:path>
                <a:path w="2010410" h="334010">
                  <a:moveTo>
                    <a:pt x="1994916" y="304800"/>
                  </a:moveTo>
                  <a:lnTo>
                    <a:pt x="1994916" y="28956"/>
                  </a:lnTo>
                  <a:lnTo>
                    <a:pt x="1981200" y="28956"/>
                  </a:lnTo>
                  <a:lnTo>
                    <a:pt x="1981200" y="304800"/>
                  </a:lnTo>
                  <a:lnTo>
                    <a:pt x="1994916" y="304800"/>
                  </a:lnTo>
                  <a:close/>
                </a:path>
                <a:path w="2010410" h="334010">
                  <a:moveTo>
                    <a:pt x="1994916" y="333756"/>
                  </a:moveTo>
                  <a:lnTo>
                    <a:pt x="1994916" y="304800"/>
                  </a:lnTo>
                  <a:lnTo>
                    <a:pt x="1981200" y="318516"/>
                  </a:lnTo>
                  <a:lnTo>
                    <a:pt x="1981200" y="333756"/>
                  </a:lnTo>
                  <a:lnTo>
                    <a:pt x="1994916" y="333756"/>
                  </a:lnTo>
                  <a:close/>
                </a:path>
              </a:pathLst>
            </a:custGeom>
            <a:solidFill>
              <a:srgbClr val="0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6049" y="2316479"/>
              <a:ext cx="1456944" cy="486155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2438278" y="3080004"/>
            <a:ext cx="5876925" cy="487680"/>
          </a:xfrm>
          <a:custGeom>
            <a:avLst/>
            <a:gdLst/>
            <a:ahLst/>
            <a:cxnLst/>
            <a:rect l="l" t="t" r="r" b="b"/>
            <a:pathLst>
              <a:path w="5876925" h="487679">
                <a:moveTo>
                  <a:pt x="5876544" y="481584"/>
                </a:moveTo>
                <a:lnTo>
                  <a:pt x="5876544" y="6096"/>
                </a:lnTo>
                <a:lnTo>
                  <a:pt x="5871972" y="0"/>
                </a:lnTo>
                <a:lnTo>
                  <a:pt x="6096" y="0"/>
                </a:lnTo>
                <a:lnTo>
                  <a:pt x="0" y="6096"/>
                </a:lnTo>
                <a:lnTo>
                  <a:pt x="0" y="481584"/>
                </a:lnTo>
                <a:lnTo>
                  <a:pt x="6096" y="487680"/>
                </a:lnTo>
                <a:lnTo>
                  <a:pt x="12192" y="487680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5852160" y="25908"/>
                </a:lnTo>
                <a:lnTo>
                  <a:pt x="5852160" y="12192"/>
                </a:lnTo>
                <a:lnTo>
                  <a:pt x="5864352" y="25908"/>
                </a:lnTo>
                <a:lnTo>
                  <a:pt x="5864352" y="487680"/>
                </a:lnTo>
                <a:lnTo>
                  <a:pt x="5871972" y="487680"/>
                </a:lnTo>
                <a:lnTo>
                  <a:pt x="5876544" y="481584"/>
                </a:lnTo>
                <a:close/>
              </a:path>
              <a:path w="5876925" h="487679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5876925" h="487679">
                <a:moveTo>
                  <a:pt x="25908" y="461772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461772"/>
                </a:lnTo>
                <a:lnTo>
                  <a:pt x="25908" y="461772"/>
                </a:lnTo>
                <a:close/>
              </a:path>
              <a:path w="5876925" h="487679">
                <a:moveTo>
                  <a:pt x="5864352" y="461772"/>
                </a:moveTo>
                <a:lnTo>
                  <a:pt x="12192" y="461772"/>
                </a:lnTo>
                <a:lnTo>
                  <a:pt x="25908" y="475488"/>
                </a:lnTo>
                <a:lnTo>
                  <a:pt x="25908" y="487680"/>
                </a:lnTo>
                <a:lnTo>
                  <a:pt x="5852160" y="487680"/>
                </a:lnTo>
                <a:lnTo>
                  <a:pt x="5852160" y="475488"/>
                </a:lnTo>
                <a:lnTo>
                  <a:pt x="5864352" y="461772"/>
                </a:lnTo>
                <a:close/>
              </a:path>
              <a:path w="5876925" h="487679">
                <a:moveTo>
                  <a:pt x="25908" y="487680"/>
                </a:moveTo>
                <a:lnTo>
                  <a:pt x="25908" y="475488"/>
                </a:lnTo>
                <a:lnTo>
                  <a:pt x="12192" y="461772"/>
                </a:lnTo>
                <a:lnTo>
                  <a:pt x="12192" y="487680"/>
                </a:lnTo>
                <a:lnTo>
                  <a:pt x="25908" y="487680"/>
                </a:lnTo>
                <a:close/>
              </a:path>
              <a:path w="5876925" h="487679">
                <a:moveTo>
                  <a:pt x="5864352" y="25908"/>
                </a:moveTo>
                <a:lnTo>
                  <a:pt x="5852160" y="12192"/>
                </a:lnTo>
                <a:lnTo>
                  <a:pt x="5852160" y="25908"/>
                </a:lnTo>
                <a:lnTo>
                  <a:pt x="5864352" y="25908"/>
                </a:lnTo>
                <a:close/>
              </a:path>
              <a:path w="5876925" h="487679">
                <a:moveTo>
                  <a:pt x="5864352" y="461772"/>
                </a:moveTo>
                <a:lnTo>
                  <a:pt x="5864352" y="25908"/>
                </a:lnTo>
                <a:lnTo>
                  <a:pt x="5852160" y="25908"/>
                </a:lnTo>
                <a:lnTo>
                  <a:pt x="5852160" y="461772"/>
                </a:lnTo>
                <a:lnTo>
                  <a:pt x="5864352" y="461772"/>
                </a:lnTo>
                <a:close/>
              </a:path>
              <a:path w="5876925" h="487679">
                <a:moveTo>
                  <a:pt x="5864352" y="487680"/>
                </a:moveTo>
                <a:lnTo>
                  <a:pt x="5864352" y="461772"/>
                </a:lnTo>
                <a:lnTo>
                  <a:pt x="5852160" y="475488"/>
                </a:lnTo>
                <a:lnTo>
                  <a:pt x="5852160" y="487680"/>
                </a:lnTo>
                <a:lnTo>
                  <a:pt x="5864352" y="487680"/>
                </a:lnTo>
                <a:close/>
              </a:path>
            </a:pathLst>
          </a:custGeom>
          <a:solidFill>
            <a:srgbClr val="0C0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81412" y="894079"/>
            <a:ext cx="8453755" cy="2614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Coherent</a:t>
            </a:r>
            <a:r>
              <a:rPr sz="1800" b="1" spc="3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light</a:t>
            </a:r>
            <a:r>
              <a:rPr sz="1800" b="1" spc="3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b="1" spc="3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uniform</a:t>
            </a:r>
            <a:r>
              <a:rPr sz="1800" b="1" spc="3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800" b="1" spc="3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frequency,</a:t>
            </a:r>
            <a:r>
              <a:rPr sz="1800" b="1" spc="3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amplitude,</a:t>
            </a:r>
            <a:r>
              <a:rPr sz="1800" b="1" spc="3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continuity</a:t>
            </a:r>
            <a:r>
              <a:rPr sz="1800" b="1" spc="3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1800" b="1" spc="3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constant </a:t>
            </a:r>
            <a:r>
              <a:rPr sz="1800" b="1" spc="-48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initial</a:t>
            </a:r>
            <a:r>
              <a:rPr sz="18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phase difference.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solidFill>
                  <a:srgbClr val="7F0000"/>
                </a:solidFill>
                <a:latin typeface="Arial"/>
                <a:cs typeface="Arial"/>
              </a:rPr>
              <a:t>Coherent</a:t>
            </a:r>
            <a:r>
              <a:rPr sz="1800" b="1" spc="3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0000"/>
                </a:solidFill>
                <a:latin typeface="Arial"/>
                <a:cs typeface="Arial"/>
              </a:rPr>
              <a:t>beam</a:t>
            </a:r>
            <a:r>
              <a:rPr sz="1800" b="1" spc="3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7F0000"/>
                </a:solidFill>
                <a:latin typeface="Arial"/>
                <a:cs typeface="Arial"/>
              </a:rPr>
              <a:t>of</a:t>
            </a:r>
            <a:r>
              <a:rPr sz="1800" b="1" spc="29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0000"/>
                </a:solidFill>
                <a:latin typeface="Arial"/>
                <a:cs typeface="Arial"/>
              </a:rPr>
              <a:t>light</a:t>
            </a:r>
            <a:r>
              <a:rPr sz="1800" b="1" spc="29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7F0000"/>
                </a:solidFill>
                <a:latin typeface="Arial"/>
                <a:cs typeface="Arial"/>
              </a:rPr>
              <a:t>is</a:t>
            </a:r>
            <a:r>
              <a:rPr sz="1800" b="1" spc="29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0000"/>
                </a:solidFill>
                <a:latin typeface="Arial"/>
                <a:cs typeface="Arial"/>
              </a:rPr>
              <a:t>obtained</a:t>
            </a:r>
            <a:r>
              <a:rPr sz="1800" b="1" spc="29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7F0000"/>
                </a:solidFill>
                <a:latin typeface="Arial"/>
                <a:cs typeface="Arial"/>
              </a:rPr>
              <a:t>due</a:t>
            </a:r>
            <a:r>
              <a:rPr sz="1800" b="1" spc="29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7F0000"/>
                </a:solidFill>
                <a:latin typeface="Arial"/>
                <a:cs typeface="Arial"/>
              </a:rPr>
              <a:t>to</a:t>
            </a:r>
            <a:r>
              <a:rPr sz="1800" b="1" spc="3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0000"/>
                </a:solidFill>
                <a:latin typeface="Arial"/>
                <a:cs typeface="Arial"/>
              </a:rPr>
              <a:t>stimulated</a:t>
            </a:r>
            <a:r>
              <a:rPr sz="1800" b="1" spc="3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0000"/>
                </a:solidFill>
                <a:latin typeface="Arial"/>
                <a:cs typeface="Arial"/>
              </a:rPr>
              <a:t>emission</a:t>
            </a:r>
            <a:r>
              <a:rPr sz="1800" b="1" spc="30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7F0000"/>
                </a:solidFill>
                <a:latin typeface="Arial"/>
                <a:cs typeface="Arial"/>
              </a:rPr>
              <a:t>of</a:t>
            </a:r>
            <a:r>
              <a:rPr sz="1800" b="1" spc="29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0000"/>
                </a:solidFill>
                <a:latin typeface="Arial"/>
                <a:cs typeface="Arial"/>
              </a:rPr>
              <a:t>photons </a:t>
            </a:r>
            <a:r>
              <a:rPr sz="1800" b="1" spc="-484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0000"/>
                </a:solidFill>
                <a:latin typeface="Arial"/>
                <a:cs typeface="Arial"/>
              </a:rPr>
              <a:t>from</a:t>
            </a:r>
            <a:r>
              <a:rPr sz="1800" b="1" spc="-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7F0000"/>
                </a:solidFill>
                <a:latin typeface="Arial"/>
                <a:cs typeface="Arial"/>
              </a:rPr>
              <a:t>the</a:t>
            </a:r>
            <a:r>
              <a:rPr sz="1800" b="1" spc="-5" dirty="0">
                <a:solidFill>
                  <a:srgbClr val="7F0000"/>
                </a:solidFill>
                <a:latin typeface="Arial"/>
                <a:cs typeface="Arial"/>
              </a:rPr>
              <a:t> atoms</a:t>
            </a:r>
            <a:r>
              <a:rPr sz="1800" b="1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0000"/>
                </a:solidFill>
                <a:latin typeface="Arial"/>
                <a:cs typeface="Arial"/>
              </a:rPr>
              <a:t>jumping</a:t>
            </a:r>
            <a:r>
              <a:rPr sz="1800" b="1" spc="-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0000"/>
                </a:solidFill>
                <a:latin typeface="Arial"/>
                <a:cs typeface="Arial"/>
              </a:rPr>
              <a:t>from</a:t>
            </a:r>
            <a:r>
              <a:rPr sz="1800" b="1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0000"/>
                </a:solidFill>
                <a:latin typeface="Arial"/>
                <a:cs typeface="Arial"/>
              </a:rPr>
              <a:t>meta-stable</a:t>
            </a:r>
            <a:r>
              <a:rPr sz="1800" b="1" spc="1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0000"/>
                </a:solidFill>
                <a:latin typeface="Arial"/>
                <a:cs typeface="Arial"/>
              </a:rPr>
              <a:t>state</a:t>
            </a:r>
            <a:r>
              <a:rPr sz="1800" b="1" spc="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7F0000"/>
                </a:solidFill>
                <a:latin typeface="Arial"/>
                <a:cs typeface="Arial"/>
              </a:rPr>
              <a:t>to</a:t>
            </a:r>
            <a:r>
              <a:rPr sz="1800" b="1" spc="-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7F0000"/>
                </a:solidFill>
                <a:latin typeface="Arial"/>
                <a:cs typeface="Arial"/>
              </a:rPr>
              <a:t>lower</a:t>
            </a:r>
            <a:r>
              <a:rPr sz="1800" b="1" spc="-5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0000"/>
                </a:solidFill>
                <a:latin typeface="Arial"/>
                <a:cs typeface="Arial"/>
              </a:rPr>
              <a:t>energy</a:t>
            </a:r>
            <a:r>
              <a:rPr sz="1800" b="1" spc="1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0000"/>
                </a:solidFill>
                <a:latin typeface="Arial"/>
                <a:cs typeface="Arial"/>
              </a:rPr>
              <a:t>state.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R="1092200" algn="r">
              <a:lnSpc>
                <a:spcPct val="100000"/>
              </a:lnSpc>
            </a:pPr>
            <a:r>
              <a:rPr sz="1800" b="1" spc="-5" dirty="0">
                <a:solidFill>
                  <a:srgbClr val="007F00"/>
                </a:solidFill>
                <a:latin typeface="Arial"/>
                <a:cs typeface="Arial"/>
              </a:rPr>
              <a:t>Coherent</a:t>
            </a:r>
            <a:r>
              <a:rPr sz="1800" b="1" spc="-5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7F00"/>
                </a:solidFill>
                <a:latin typeface="Arial"/>
                <a:cs typeface="Arial"/>
              </a:rPr>
              <a:t>Light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Arial"/>
              <a:cs typeface="Arial"/>
            </a:endParaRPr>
          </a:p>
          <a:p>
            <a:pPr marL="132715" algn="ctr">
              <a:lnSpc>
                <a:spcPct val="100000"/>
              </a:lnSpc>
              <a:tabLst>
                <a:tab pos="2247900" algn="l"/>
              </a:tabLst>
            </a:pPr>
            <a:r>
              <a:rPr sz="2400" b="1" spc="-5" dirty="0">
                <a:solidFill>
                  <a:srgbClr val="7F0000"/>
                </a:solidFill>
                <a:latin typeface="Arial"/>
                <a:cs typeface="Arial"/>
              </a:rPr>
              <a:t>Incandescent	Vs</a:t>
            </a:r>
            <a:r>
              <a:rPr sz="2400" b="1" spc="-2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7F0000"/>
                </a:solidFill>
                <a:latin typeface="Arial"/>
                <a:cs typeface="Arial"/>
              </a:rPr>
              <a:t>Laser</a:t>
            </a:r>
            <a:r>
              <a:rPr sz="2400" b="1" spc="-2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7F0000"/>
                </a:solidFill>
                <a:latin typeface="Arial"/>
                <a:cs typeface="Arial"/>
              </a:rPr>
              <a:t>Light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57893" y="3692652"/>
            <a:ext cx="4270375" cy="2153920"/>
            <a:chOff x="857893" y="3692652"/>
            <a:chExt cx="4270375" cy="215392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035" y="3701796"/>
              <a:ext cx="4250435" cy="761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57893" y="3692652"/>
              <a:ext cx="4270375" cy="85725"/>
            </a:xfrm>
            <a:custGeom>
              <a:avLst/>
              <a:gdLst/>
              <a:ahLst/>
              <a:cxnLst/>
              <a:rect l="l" t="t" r="r" b="b"/>
              <a:pathLst>
                <a:path w="4270375" h="85725">
                  <a:moveTo>
                    <a:pt x="4270245" y="85344"/>
                  </a:moveTo>
                  <a:lnTo>
                    <a:pt x="4270245" y="0"/>
                  </a:lnTo>
                  <a:lnTo>
                    <a:pt x="0" y="0"/>
                  </a:lnTo>
                  <a:lnTo>
                    <a:pt x="0" y="85344"/>
                  </a:lnTo>
                  <a:lnTo>
                    <a:pt x="4572" y="85344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4259577" y="9144"/>
                  </a:lnTo>
                  <a:lnTo>
                    <a:pt x="4259577" y="4572"/>
                  </a:lnTo>
                  <a:lnTo>
                    <a:pt x="4265673" y="9144"/>
                  </a:lnTo>
                  <a:lnTo>
                    <a:pt x="4265673" y="85344"/>
                  </a:lnTo>
                  <a:lnTo>
                    <a:pt x="4270245" y="85344"/>
                  </a:lnTo>
                  <a:close/>
                </a:path>
                <a:path w="4270375" h="85725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4270375" h="85725">
                  <a:moveTo>
                    <a:pt x="9144" y="85344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85344"/>
                  </a:lnTo>
                  <a:lnTo>
                    <a:pt x="9144" y="85344"/>
                  </a:lnTo>
                  <a:close/>
                </a:path>
                <a:path w="4270375" h="85725">
                  <a:moveTo>
                    <a:pt x="4265673" y="9144"/>
                  </a:moveTo>
                  <a:lnTo>
                    <a:pt x="4259577" y="4572"/>
                  </a:lnTo>
                  <a:lnTo>
                    <a:pt x="4259577" y="9144"/>
                  </a:lnTo>
                  <a:lnTo>
                    <a:pt x="4265673" y="9144"/>
                  </a:lnTo>
                  <a:close/>
                </a:path>
                <a:path w="4270375" h="85725">
                  <a:moveTo>
                    <a:pt x="4265673" y="85344"/>
                  </a:moveTo>
                  <a:lnTo>
                    <a:pt x="4265673" y="9144"/>
                  </a:lnTo>
                  <a:lnTo>
                    <a:pt x="4259577" y="9144"/>
                  </a:lnTo>
                  <a:lnTo>
                    <a:pt x="4259577" y="85344"/>
                  </a:lnTo>
                  <a:lnTo>
                    <a:pt x="4265673" y="8534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035" y="3777995"/>
              <a:ext cx="4250435" cy="20574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57893" y="3777996"/>
              <a:ext cx="4270375" cy="2068195"/>
            </a:xfrm>
            <a:custGeom>
              <a:avLst/>
              <a:gdLst/>
              <a:ahLst/>
              <a:cxnLst/>
              <a:rect l="l" t="t" r="r" b="b"/>
              <a:pathLst>
                <a:path w="4270375" h="2068195">
                  <a:moveTo>
                    <a:pt x="9144" y="2057399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2068067"/>
                  </a:lnTo>
                  <a:lnTo>
                    <a:pt x="4572" y="2068067"/>
                  </a:lnTo>
                  <a:lnTo>
                    <a:pt x="4572" y="2057399"/>
                  </a:lnTo>
                  <a:lnTo>
                    <a:pt x="9144" y="2057399"/>
                  </a:lnTo>
                  <a:close/>
                </a:path>
                <a:path w="4270375" h="2068195">
                  <a:moveTo>
                    <a:pt x="4265673" y="2057399"/>
                  </a:moveTo>
                  <a:lnTo>
                    <a:pt x="4572" y="2057399"/>
                  </a:lnTo>
                  <a:lnTo>
                    <a:pt x="9144" y="2063495"/>
                  </a:lnTo>
                  <a:lnTo>
                    <a:pt x="9144" y="2068067"/>
                  </a:lnTo>
                  <a:lnTo>
                    <a:pt x="4259577" y="2068067"/>
                  </a:lnTo>
                  <a:lnTo>
                    <a:pt x="4259577" y="2063495"/>
                  </a:lnTo>
                  <a:lnTo>
                    <a:pt x="4265673" y="2057399"/>
                  </a:lnTo>
                  <a:close/>
                </a:path>
                <a:path w="4270375" h="2068195">
                  <a:moveTo>
                    <a:pt x="9144" y="2068067"/>
                  </a:moveTo>
                  <a:lnTo>
                    <a:pt x="9144" y="2063495"/>
                  </a:lnTo>
                  <a:lnTo>
                    <a:pt x="4572" y="2057399"/>
                  </a:lnTo>
                  <a:lnTo>
                    <a:pt x="4572" y="2068067"/>
                  </a:lnTo>
                  <a:lnTo>
                    <a:pt x="9144" y="2068067"/>
                  </a:lnTo>
                  <a:close/>
                </a:path>
                <a:path w="4270375" h="2068195">
                  <a:moveTo>
                    <a:pt x="4270245" y="2068067"/>
                  </a:moveTo>
                  <a:lnTo>
                    <a:pt x="4270245" y="0"/>
                  </a:lnTo>
                  <a:lnTo>
                    <a:pt x="4259577" y="0"/>
                  </a:lnTo>
                  <a:lnTo>
                    <a:pt x="4259577" y="2057399"/>
                  </a:lnTo>
                  <a:lnTo>
                    <a:pt x="4265673" y="2057399"/>
                  </a:lnTo>
                  <a:lnTo>
                    <a:pt x="4265673" y="2068067"/>
                  </a:lnTo>
                  <a:lnTo>
                    <a:pt x="4270245" y="2068067"/>
                  </a:lnTo>
                  <a:close/>
                </a:path>
                <a:path w="4270375" h="2068195">
                  <a:moveTo>
                    <a:pt x="4265673" y="2068067"/>
                  </a:moveTo>
                  <a:lnTo>
                    <a:pt x="4265673" y="2057399"/>
                  </a:lnTo>
                  <a:lnTo>
                    <a:pt x="4259577" y="2063495"/>
                  </a:lnTo>
                  <a:lnTo>
                    <a:pt x="4259577" y="2068067"/>
                  </a:lnTo>
                  <a:lnTo>
                    <a:pt x="4265673" y="2068067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413126" y="3657600"/>
            <a:ext cx="4505325" cy="2188845"/>
            <a:chOff x="5413126" y="3657600"/>
            <a:chExt cx="4505325" cy="218884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2270" y="3668267"/>
              <a:ext cx="4495799" cy="10972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413126" y="3657600"/>
              <a:ext cx="4505325" cy="120650"/>
            </a:xfrm>
            <a:custGeom>
              <a:avLst/>
              <a:gdLst/>
              <a:ahLst/>
              <a:cxnLst/>
              <a:rect l="l" t="t" r="r" b="b"/>
              <a:pathLst>
                <a:path w="4505325" h="120650">
                  <a:moveTo>
                    <a:pt x="4504943" y="10668"/>
                  </a:moveTo>
                  <a:lnTo>
                    <a:pt x="4504943" y="0"/>
                  </a:lnTo>
                  <a:lnTo>
                    <a:pt x="0" y="0"/>
                  </a:lnTo>
                  <a:lnTo>
                    <a:pt x="0" y="120396"/>
                  </a:lnTo>
                  <a:lnTo>
                    <a:pt x="4572" y="120396"/>
                  </a:lnTo>
                  <a:lnTo>
                    <a:pt x="4572" y="10668"/>
                  </a:lnTo>
                  <a:lnTo>
                    <a:pt x="9144" y="4572"/>
                  </a:lnTo>
                  <a:lnTo>
                    <a:pt x="9144" y="10668"/>
                  </a:lnTo>
                  <a:lnTo>
                    <a:pt x="4504943" y="10668"/>
                  </a:lnTo>
                  <a:close/>
                </a:path>
                <a:path w="4505325" h="120650">
                  <a:moveTo>
                    <a:pt x="9144" y="10668"/>
                  </a:moveTo>
                  <a:lnTo>
                    <a:pt x="9144" y="4572"/>
                  </a:lnTo>
                  <a:lnTo>
                    <a:pt x="4572" y="10668"/>
                  </a:lnTo>
                  <a:lnTo>
                    <a:pt x="9144" y="10668"/>
                  </a:lnTo>
                  <a:close/>
                </a:path>
                <a:path w="4505325" h="120650">
                  <a:moveTo>
                    <a:pt x="9144" y="120396"/>
                  </a:moveTo>
                  <a:lnTo>
                    <a:pt x="9144" y="10668"/>
                  </a:lnTo>
                  <a:lnTo>
                    <a:pt x="4572" y="10668"/>
                  </a:lnTo>
                  <a:lnTo>
                    <a:pt x="4572" y="120396"/>
                  </a:lnTo>
                  <a:lnTo>
                    <a:pt x="9144" y="120396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2270" y="3777995"/>
              <a:ext cx="4495799" cy="20574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413126" y="3777996"/>
              <a:ext cx="4505325" cy="2068195"/>
            </a:xfrm>
            <a:custGeom>
              <a:avLst/>
              <a:gdLst/>
              <a:ahLst/>
              <a:cxnLst/>
              <a:rect l="l" t="t" r="r" b="b"/>
              <a:pathLst>
                <a:path w="4505325" h="2068195">
                  <a:moveTo>
                    <a:pt x="9144" y="2057399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2068067"/>
                  </a:lnTo>
                  <a:lnTo>
                    <a:pt x="4572" y="2068067"/>
                  </a:lnTo>
                  <a:lnTo>
                    <a:pt x="4572" y="2057399"/>
                  </a:lnTo>
                  <a:lnTo>
                    <a:pt x="9144" y="2057399"/>
                  </a:lnTo>
                  <a:close/>
                </a:path>
                <a:path w="4505325" h="2068195">
                  <a:moveTo>
                    <a:pt x="4504943" y="2068067"/>
                  </a:moveTo>
                  <a:lnTo>
                    <a:pt x="4504943" y="2057399"/>
                  </a:lnTo>
                  <a:lnTo>
                    <a:pt x="4572" y="2057399"/>
                  </a:lnTo>
                  <a:lnTo>
                    <a:pt x="9144" y="2063495"/>
                  </a:lnTo>
                  <a:lnTo>
                    <a:pt x="9144" y="2068067"/>
                  </a:lnTo>
                  <a:lnTo>
                    <a:pt x="4504943" y="2068067"/>
                  </a:lnTo>
                  <a:close/>
                </a:path>
                <a:path w="4505325" h="2068195">
                  <a:moveTo>
                    <a:pt x="9144" y="2068067"/>
                  </a:moveTo>
                  <a:lnTo>
                    <a:pt x="9144" y="2063495"/>
                  </a:lnTo>
                  <a:lnTo>
                    <a:pt x="4572" y="2057399"/>
                  </a:lnTo>
                  <a:lnTo>
                    <a:pt x="4572" y="2068067"/>
                  </a:lnTo>
                  <a:lnTo>
                    <a:pt x="9144" y="2068067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1120021" y="5983224"/>
            <a:ext cx="3383279" cy="1210310"/>
          </a:xfrm>
          <a:custGeom>
            <a:avLst/>
            <a:gdLst/>
            <a:ahLst/>
            <a:cxnLst/>
            <a:rect l="l" t="t" r="r" b="b"/>
            <a:pathLst>
              <a:path w="3383279" h="1210309">
                <a:moveTo>
                  <a:pt x="3383277" y="1210056"/>
                </a:moveTo>
                <a:lnTo>
                  <a:pt x="3383277" y="0"/>
                </a:lnTo>
                <a:lnTo>
                  <a:pt x="0" y="0"/>
                </a:lnTo>
                <a:lnTo>
                  <a:pt x="0" y="1210056"/>
                </a:lnTo>
                <a:lnTo>
                  <a:pt x="4572" y="1210056"/>
                </a:ln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lnTo>
                  <a:pt x="3374133" y="10668"/>
                </a:lnTo>
                <a:lnTo>
                  <a:pt x="3374133" y="4572"/>
                </a:lnTo>
                <a:lnTo>
                  <a:pt x="3378705" y="10668"/>
                </a:lnTo>
                <a:lnTo>
                  <a:pt x="3378705" y="1210056"/>
                </a:lnTo>
                <a:lnTo>
                  <a:pt x="3383277" y="1210056"/>
                </a:lnTo>
                <a:close/>
              </a:path>
              <a:path w="3383279" h="1210309">
                <a:moveTo>
                  <a:pt x="9144" y="10668"/>
                </a:move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3383279" h="1210309">
                <a:moveTo>
                  <a:pt x="9144" y="1200912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1200912"/>
                </a:lnTo>
                <a:lnTo>
                  <a:pt x="9144" y="1200912"/>
                </a:lnTo>
                <a:close/>
              </a:path>
              <a:path w="3383279" h="1210309">
                <a:moveTo>
                  <a:pt x="3378705" y="1200912"/>
                </a:moveTo>
                <a:lnTo>
                  <a:pt x="4572" y="1200912"/>
                </a:lnTo>
                <a:lnTo>
                  <a:pt x="9144" y="1205484"/>
                </a:lnTo>
                <a:lnTo>
                  <a:pt x="9144" y="1210056"/>
                </a:lnTo>
                <a:lnTo>
                  <a:pt x="3374133" y="1210056"/>
                </a:lnTo>
                <a:lnTo>
                  <a:pt x="3374133" y="1205484"/>
                </a:lnTo>
                <a:lnTo>
                  <a:pt x="3378705" y="1200912"/>
                </a:lnTo>
                <a:close/>
              </a:path>
              <a:path w="3383279" h="1210309">
                <a:moveTo>
                  <a:pt x="9144" y="1210056"/>
                </a:moveTo>
                <a:lnTo>
                  <a:pt x="9144" y="1205484"/>
                </a:lnTo>
                <a:lnTo>
                  <a:pt x="4572" y="1200912"/>
                </a:lnTo>
                <a:lnTo>
                  <a:pt x="4572" y="1210056"/>
                </a:lnTo>
                <a:lnTo>
                  <a:pt x="9144" y="1210056"/>
                </a:lnTo>
                <a:close/>
              </a:path>
              <a:path w="3383279" h="1210309">
                <a:moveTo>
                  <a:pt x="3378705" y="10668"/>
                </a:moveTo>
                <a:lnTo>
                  <a:pt x="3374133" y="4572"/>
                </a:lnTo>
                <a:lnTo>
                  <a:pt x="3374133" y="10668"/>
                </a:lnTo>
                <a:lnTo>
                  <a:pt x="3378705" y="10668"/>
                </a:lnTo>
                <a:close/>
              </a:path>
              <a:path w="3383279" h="1210309">
                <a:moveTo>
                  <a:pt x="3378705" y="1200912"/>
                </a:moveTo>
                <a:lnTo>
                  <a:pt x="3378705" y="10668"/>
                </a:lnTo>
                <a:lnTo>
                  <a:pt x="3374133" y="10668"/>
                </a:lnTo>
                <a:lnTo>
                  <a:pt x="3374133" y="1200912"/>
                </a:lnTo>
                <a:lnTo>
                  <a:pt x="3378705" y="1200912"/>
                </a:lnTo>
                <a:close/>
              </a:path>
              <a:path w="3383279" h="1210309">
                <a:moveTo>
                  <a:pt x="3378705" y="1210056"/>
                </a:moveTo>
                <a:lnTo>
                  <a:pt x="3378705" y="1200912"/>
                </a:lnTo>
                <a:lnTo>
                  <a:pt x="3374133" y="1205484"/>
                </a:lnTo>
                <a:lnTo>
                  <a:pt x="3374133" y="1210056"/>
                </a:lnTo>
                <a:lnTo>
                  <a:pt x="3378705" y="1210056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01808" y="6013193"/>
            <a:ext cx="31000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56235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Many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Wavelengths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AutoNum type="arabicParenR"/>
              <a:tabLst>
                <a:tab pos="356235" algn="l"/>
              </a:tabLst>
            </a:pPr>
            <a:r>
              <a:rPr sz="2400" b="1" spc="-5" dirty="0">
                <a:latin typeface="Arial"/>
                <a:cs typeface="Arial"/>
              </a:rPr>
              <a:t>Multidirectional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AutoNum type="arabicParenR"/>
              <a:tabLst>
                <a:tab pos="356235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Incoherent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71138" y="5983224"/>
            <a:ext cx="3195955" cy="1210310"/>
          </a:xfrm>
          <a:custGeom>
            <a:avLst/>
            <a:gdLst/>
            <a:ahLst/>
            <a:cxnLst/>
            <a:rect l="l" t="t" r="r" b="b"/>
            <a:pathLst>
              <a:path w="3195954" h="1210309">
                <a:moveTo>
                  <a:pt x="3195828" y="1210056"/>
                </a:moveTo>
                <a:lnTo>
                  <a:pt x="3195828" y="0"/>
                </a:lnTo>
                <a:lnTo>
                  <a:pt x="0" y="0"/>
                </a:lnTo>
                <a:lnTo>
                  <a:pt x="0" y="1210056"/>
                </a:lnTo>
                <a:lnTo>
                  <a:pt x="4572" y="1210056"/>
                </a:ln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lnTo>
                  <a:pt x="3185160" y="10668"/>
                </a:lnTo>
                <a:lnTo>
                  <a:pt x="3185160" y="4572"/>
                </a:lnTo>
                <a:lnTo>
                  <a:pt x="3189732" y="10668"/>
                </a:lnTo>
                <a:lnTo>
                  <a:pt x="3189732" y="1210056"/>
                </a:lnTo>
                <a:lnTo>
                  <a:pt x="3195828" y="1210056"/>
                </a:lnTo>
                <a:close/>
              </a:path>
              <a:path w="3195954" h="1210309">
                <a:moveTo>
                  <a:pt x="9144" y="10668"/>
                </a:move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3195954" h="1210309">
                <a:moveTo>
                  <a:pt x="9144" y="1200912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1200912"/>
                </a:lnTo>
                <a:lnTo>
                  <a:pt x="9144" y="1200912"/>
                </a:lnTo>
                <a:close/>
              </a:path>
              <a:path w="3195954" h="1210309">
                <a:moveTo>
                  <a:pt x="3189732" y="1200912"/>
                </a:moveTo>
                <a:lnTo>
                  <a:pt x="4572" y="1200912"/>
                </a:lnTo>
                <a:lnTo>
                  <a:pt x="9144" y="1205484"/>
                </a:lnTo>
                <a:lnTo>
                  <a:pt x="9144" y="1210056"/>
                </a:lnTo>
                <a:lnTo>
                  <a:pt x="3185160" y="1210056"/>
                </a:lnTo>
                <a:lnTo>
                  <a:pt x="3185160" y="1205484"/>
                </a:lnTo>
                <a:lnTo>
                  <a:pt x="3189732" y="1200912"/>
                </a:lnTo>
                <a:close/>
              </a:path>
              <a:path w="3195954" h="1210309">
                <a:moveTo>
                  <a:pt x="9144" y="1210056"/>
                </a:moveTo>
                <a:lnTo>
                  <a:pt x="9144" y="1205484"/>
                </a:lnTo>
                <a:lnTo>
                  <a:pt x="4572" y="1200912"/>
                </a:lnTo>
                <a:lnTo>
                  <a:pt x="4572" y="1210056"/>
                </a:lnTo>
                <a:lnTo>
                  <a:pt x="9144" y="1210056"/>
                </a:lnTo>
                <a:close/>
              </a:path>
              <a:path w="3195954" h="1210309">
                <a:moveTo>
                  <a:pt x="3189732" y="10668"/>
                </a:moveTo>
                <a:lnTo>
                  <a:pt x="3185160" y="4572"/>
                </a:lnTo>
                <a:lnTo>
                  <a:pt x="3185160" y="10668"/>
                </a:lnTo>
                <a:lnTo>
                  <a:pt x="3189732" y="10668"/>
                </a:lnTo>
                <a:close/>
              </a:path>
              <a:path w="3195954" h="1210309">
                <a:moveTo>
                  <a:pt x="3189732" y="1200912"/>
                </a:moveTo>
                <a:lnTo>
                  <a:pt x="3189732" y="10668"/>
                </a:lnTo>
                <a:lnTo>
                  <a:pt x="3185160" y="10668"/>
                </a:lnTo>
                <a:lnTo>
                  <a:pt x="3185160" y="1200912"/>
                </a:lnTo>
                <a:lnTo>
                  <a:pt x="3189732" y="1200912"/>
                </a:lnTo>
                <a:close/>
              </a:path>
              <a:path w="3195954" h="1210309">
                <a:moveTo>
                  <a:pt x="3189732" y="1210056"/>
                </a:moveTo>
                <a:lnTo>
                  <a:pt x="3189732" y="1200912"/>
                </a:lnTo>
                <a:lnTo>
                  <a:pt x="3185160" y="1205484"/>
                </a:lnTo>
                <a:lnTo>
                  <a:pt x="3185160" y="1210056"/>
                </a:lnTo>
                <a:lnTo>
                  <a:pt x="3189732" y="1210056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352931" y="6013193"/>
            <a:ext cx="25666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469265" algn="l"/>
                <a:tab pos="470534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Monocromatic</a:t>
            </a:r>
            <a:endParaRPr sz="24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arenR"/>
              <a:tabLst>
                <a:tab pos="469265" algn="l"/>
                <a:tab pos="470534" algn="l"/>
              </a:tabLst>
            </a:pPr>
            <a:r>
              <a:rPr sz="2400" b="1" spc="-5" dirty="0">
                <a:latin typeface="Arial"/>
                <a:cs typeface="Arial"/>
              </a:rPr>
              <a:t>Directional</a:t>
            </a:r>
            <a:endParaRPr sz="24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arenR"/>
              <a:tabLst>
                <a:tab pos="469265" algn="l"/>
                <a:tab pos="470534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Coherent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1412" y="755395"/>
            <a:ext cx="5685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heavy" spc="-20" dirty="0">
                <a:solidFill>
                  <a:srgbClr val="CC00FF"/>
                </a:solidFill>
                <a:uFill>
                  <a:solidFill>
                    <a:srgbClr val="CC00FF"/>
                  </a:solidFill>
                </a:uFill>
                <a:latin typeface="Arial"/>
                <a:cs typeface="Arial"/>
              </a:rPr>
              <a:t>Various</a:t>
            </a:r>
            <a:r>
              <a:rPr sz="2000" b="1" u="heavy" spc="-100" dirty="0">
                <a:solidFill>
                  <a:srgbClr val="CC00FF"/>
                </a:solidFill>
                <a:uFill>
                  <a:solidFill>
                    <a:srgbClr val="CC00FF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CC00FF"/>
                </a:solidFill>
                <a:uFill>
                  <a:solidFill>
                    <a:srgbClr val="CC00FF"/>
                  </a:solidFill>
                </a:uFill>
                <a:latin typeface="Arial"/>
                <a:cs typeface="Arial"/>
              </a:rPr>
              <a:t>Atomic</a:t>
            </a:r>
            <a:r>
              <a:rPr sz="2000" b="1" u="heavy" spc="-25" dirty="0">
                <a:solidFill>
                  <a:srgbClr val="CC00FF"/>
                </a:solidFill>
                <a:uFill>
                  <a:solidFill>
                    <a:srgbClr val="CC00FF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CC00FF"/>
                </a:solidFill>
                <a:uFill>
                  <a:solidFill>
                    <a:srgbClr val="CC00FF"/>
                  </a:solidFill>
                </a:uFill>
                <a:latin typeface="Arial"/>
                <a:cs typeface="Arial"/>
              </a:rPr>
              <a:t>Interactions</a:t>
            </a:r>
            <a:r>
              <a:rPr sz="2000" b="1" u="heavy" spc="-40" dirty="0">
                <a:solidFill>
                  <a:srgbClr val="CC00FF"/>
                </a:solidFill>
                <a:uFill>
                  <a:solidFill>
                    <a:srgbClr val="CC00FF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solidFill>
                  <a:srgbClr val="CC00FF"/>
                </a:solidFill>
                <a:uFill>
                  <a:solidFill>
                    <a:srgbClr val="CC00FF"/>
                  </a:solidFill>
                </a:uFill>
                <a:latin typeface="Arial"/>
                <a:cs typeface="Arial"/>
              </a:rPr>
              <a:t>Related</a:t>
            </a:r>
            <a:r>
              <a:rPr sz="2000" b="1" u="heavy" spc="-25" dirty="0">
                <a:solidFill>
                  <a:srgbClr val="CC00FF"/>
                </a:solidFill>
                <a:uFill>
                  <a:solidFill>
                    <a:srgbClr val="CC00FF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solidFill>
                  <a:srgbClr val="CC00FF"/>
                </a:solidFill>
                <a:uFill>
                  <a:solidFill>
                    <a:srgbClr val="CC00FF"/>
                  </a:solidFill>
                </a:uFill>
                <a:latin typeface="Arial"/>
                <a:cs typeface="Arial"/>
              </a:rPr>
              <a:t>to</a:t>
            </a:r>
            <a:r>
              <a:rPr sz="2000" b="1" u="heavy" spc="-20" dirty="0">
                <a:solidFill>
                  <a:srgbClr val="CC00FF"/>
                </a:solidFill>
                <a:uFill>
                  <a:solidFill>
                    <a:srgbClr val="CC00FF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solidFill>
                  <a:srgbClr val="CC00FF"/>
                </a:solidFill>
                <a:uFill>
                  <a:solidFill>
                    <a:srgbClr val="CC00FF"/>
                  </a:solidFill>
                </a:uFill>
                <a:latin typeface="Arial"/>
                <a:cs typeface="Arial"/>
              </a:rPr>
              <a:t>LASER: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712" y="1473199"/>
            <a:ext cx="8542655" cy="194563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80"/>
              </a:spcBef>
              <a:tabLst>
                <a:tab pos="367665" algn="l"/>
              </a:tabLst>
            </a:pP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a)	Induced</a:t>
            </a:r>
            <a:r>
              <a:rPr sz="1800" b="1" spc="-8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Absorption:</a:t>
            </a:r>
            <a:r>
              <a:rPr sz="1800" b="1" spc="4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Or</a:t>
            </a:r>
            <a:r>
              <a:rPr sz="1800" b="1" spc="-7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Absorption</a:t>
            </a:r>
            <a:r>
              <a:rPr sz="1800" b="1" spc="5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of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 Radiation:</a:t>
            </a:r>
            <a:endParaRPr sz="1800">
              <a:latin typeface="Arial"/>
              <a:cs typeface="Arial"/>
            </a:endParaRPr>
          </a:p>
          <a:p>
            <a:pPr marL="368300" marR="81280" indent="-24765" algn="just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Photons 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suitable size (energy) 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are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supplied 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to the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atoms 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in the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ground 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state.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These atoms absorb 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supplied 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energy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and go 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to the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excited 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or </a:t>
            </a:r>
            <a:r>
              <a:rPr sz="1800" b="1" spc="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higher energy state.</a:t>
            </a:r>
            <a:r>
              <a:rPr sz="1800" b="1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96532"/>
                </a:solidFill>
                <a:latin typeface="Arial"/>
                <a:cs typeface="Arial"/>
              </a:rPr>
              <a:t>If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-15" baseline="-20833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6532"/>
                </a:solidFill>
                <a:latin typeface="Arial"/>
                <a:cs typeface="Arial"/>
              </a:rPr>
              <a:t>and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-15" baseline="-20833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800" b="1" spc="465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6532"/>
                </a:solidFill>
                <a:latin typeface="Arial"/>
                <a:cs typeface="Arial"/>
              </a:rPr>
              <a:t>are energies </a:t>
            </a:r>
            <a:r>
              <a:rPr sz="1800" b="1" dirty="0">
                <a:solidFill>
                  <a:srgbClr val="996532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996532"/>
                </a:solidFill>
                <a:latin typeface="Arial"/>
                <a:cs typeface="Arial"/>
              </a:rPr>
              <a:t>ground state </a:t>
            </a:r>
            <a:r>
              <a:rPr sz="1800" b="1" dirty="0">
                <a:solidFill>
                  <a:srgbClr val="996532"/>
                </a:solidFill>
                <a:latin typeface="Arial"/>
                <a:cs typeface="Arial"/>
              </a:rPr>
              <a:t>(lower </a:t>
            </a:r>
            <a:r>
              <a:rPr sz="1800" b="1" spc="5" dirty="0">
                <a:solidFill>
                  <a:srgbClr val="99653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6532"/>
                </a:solidFill>
                <a:latin typeface="Arial"/>
                <a:cs typeface="Arial"/>
              </a:rPr>
              <a:t>energy) and excited state </a:t>
            </a:r>
            <a:r>
              <a:rPr sz="1800" b="1" dirty="0">
                <a:solidFill>
                  <a:srgbClr val="996532"/>
                </a:solidFill>
                <a:latin typeface="Arial"/>
                <a:cs typeface="Arial"/>
              </a:rPr>
              <a:t>(higher </a:t>
            </a:r>
            <a:r>
              <a:rPr sz="1800" b="1" spc="-5" dirty="0">
                <a:solidFill>
                  <a:srgbClr val="996532"/>
                </a:solidFill>
                <a:latin typeface="Arial"/>
                <a:cs typeface="Arial"/>
              </a:rPr>
              <a:t>energy),</a:t>
            </a:r>
            <a:r>
              <a:rPr sz="1800" b="1" dirty="0">
                <a:solidFill>
                  <a:srgbClr val="99653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6532"/>
                </a:solidFill>
                <a:latin typeface="Arial"/>
                <a:cs typeface="Arial"/>
              </a:rPr>
              <a:t>then </a:t>
            </a:r>
            <a:r>
              <a:rPr sz="1800" b="1" dirty="0">
                <a:solidFill>
                  <a:srgbClr val="996532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996532"/>
                </a:solidFill>
                <a:latin typeface="Arial"/>
                <a:cs typeface="Arial"/>
              </a:rPr>
              <a:t>frequency </a:t>
            </a:r>
            <a:r>
              <a:rPr sz="1800" b="1" dirty="0">
                <a:solidFill>
                  <a:srgbClr val="996532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996532"/>
                </a:solidFill>
                <a:latin typeface="Arial"/>
                <a:cs typeface="Arial"/>
              </a:rPr>
              <a:t>required </a:t>
            </a:r>
            <a:r>
              <a:rPr sz="1800" b="1" dirty="0">
                <a:solidFill>
                  <a:srgbClr val="996532"/>
                </a:solidFill>
                <a:latin typeface="Arial"/>
                <a:cs typeface="Arial"/>
              </a:rPr>
              <a:t> photon</a:t>
            </a:r>
            <a:r>
              <a:rPr sz="1800" b="1" spc="-35" dirty="0">
                <a:solidFill>
                  <a:srgbClr val="99653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96532"/>
                </a:solidFill>
                <a:latin typeface="Arial"/>
                <a:cs typeface="Arial"/>
              </a:rPr>
              <a:t>for</a:t>
            </a:r>
            <a:r>
              <a:rPr sz="1800" b="1" spc="-5" dirty="0">
                <a:solidFill>
                  <a:srgbClr val="996532"/>
                </a:solidFill>
                <a:latin typeface="Arial"/>
                <a:cs typeface="Arial"/>
              </a:rPr>
              <a:t> absorption</a:t>
            </a:r>
            <a:r>
              <a:rPr sz="1800" b="1" spc="-20" dirty="0">
                <a:solidFill>
                  <a:srgbClr val="99653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96532"/>
                </a:solidFill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8726" y="3768852"/>
            <a:ext cx="1544320" cy="9525"/>
          </a:xfrm>
          <a:custGeom>
            <a:avLst/>
            <a:gdLst/>
            <a:ahLst/>
            <a:cxnLst/>
            <a:rect l="l" t="t" r="r" b="b"/>
            <a:pathLst>
              <a:path w="1544320" h="9525">
                <a:moveTo>
                  <a:pt x="1543812" y="9144"/>
                </a:moveTo>
                <a:lnTo>
                  <a:pt x="1543812" y="0"/>
                </a:lnTo>
                <a:lnTo>
                  <a:pt x="0" y="0"/>
                </a:lnTo>
                <a:lnTo>
                  <a:pt x="0" y="9144"/>
                </a:lnTo>
                <a:lnTo>
                  <a:pt x="1543812" y="9144"/>
                </a:lnTo>
                <a:close/>
              </a:path>
            </a:pathLst>
          </a:custGeom>
          <a:solidFill>
            <a:srgbClr val="65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2269" y="4678679"/>
            <a:ext cx="1981200" cy="29209"/>
          </a:xfrm>
          <a:custGeom>
            <a:avLst/>
            <a:gdLst/>
            <a:ahLst/>
            <a:cxnLst/>
            <a:rect l="l" t="t" r="r" b="b"/>
            <a:pathLst>
              <a:path w="1981200" h="29210">
                <a:moveTo>
                  <a:pt x="1981199" y="28955"/>
                </a:moveTo>
                <a:lnTo>
                  <a:pt x="1981199" y="0"/>
                </a:lnTo>
                <a:lnTo>
                  <a:pt x="0" y="0"/>
                </a:lnTo>
                <a:lnTo>
                  <a:pt x="0" y="28955"/>
                </a:lnTo>
                <a:lnTo>
                  <a:pt x="1981199" y="2895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12269" y="5221224"/>
            <a:ext cx="1981200" cy="96520"/>
            <a:chOff x="1612269" y="5221224"/>
            <a:chExt cx="1981200" cy="96520"/>
          </a:xfrm>
        </p:grpSpPr>
        <p:sp>
          <p:nvSpPr>
            <p:cNvPr id="7" name="object 7"/>
            <p:cNvSpPr/>
            <p:nvPr/>
          </p:nvSpPr>
          <p:spPr>
            <a:xfrm>
              <a:off x="1612269" y="5288280"/>
              <a:ext cx="1981200" cy="29209"/>
            </a:xfrm>
            <a:custGeom>
              <a:avLst/>
              <a:gdLst/>
              <a:ahLst/>
              <a:cxnLst/>
              <a:rect l="l" t="t" r="r" b="b"/>
              <a:pathLst>
                <a:path w="1981200" h="29210">
                  <a:moveTo>
                    <a:pt x="1981199" y="28955"/>
                  </a:moveTo>
                  <a:lnTo>
                    <a:pt x="1981199" y="0"/>
                  </a:lnTo>
                  <a:lnTo>
                    <a:pt x="0" y="0"/>
                  </a:lnTo>
                  <a:lnTo>
                    <a:pt x="0" y="28955"/>
                  </a:lnTo>
                  <a:lnTo>
                    <a:pt x="1981199" y="2895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098" y="5221224"/>
              <a:ext cx="86868" cy="8686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799216" y="4566918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800" b="1" spc="-7" baseline="-20833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99216" y="5190233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800" b="1" spc="-7" baseline="-20833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91016" y="5298437"/>
            <a:ext cx="1993900" cy="635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45465">
              <a:lnSpc>
                <a:spcPct val="100000"/>
              </a:lnSpc>
              <a:spcBef>
                <a:spcPts val="340"/>
              </a:spcBef>
            </a:pPr>
            <a:r>
              <a:rPr sz="1800" b="1" spc="-15" dirty="0">
                <a:solidFill>
                  <a:srgbClr val="CC3200"/>
                </a:solidFill>
                <a:latin typeface="Arial"/>
                <a:cs typeface="Arial"/>
              </a:rPr>
              <a:t>Atom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Before</a:t>
            </a:r>
            <a:r>
              <a:rPr sz="1800" b="1" spc="-45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absorption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9214" y="5313677"/>
            <a:ext cx="293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hν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21197" y="5212092"/>
            <a:ext cx="774700" cy="165100"/>
          </a:xfrm>
          <a:custGeom>
            <a:avLst/>
            <a:gdLst/>
            <a:ahLst/>
            <a:cxnLst/>
            <a:rect l="l" t="t" r="r" b="b"/>
            <a:pathLst>
              <a:path w="774700" h="165100">
                <a:moveTo>
                  <a:pt x="774192" y="74676"/>
                </a:moveTo>
                <a:lnTo>
                  <a:pt x="665988" y="12192"/>
                </a:lnTo>
                <a:lnTo>
                  <a:pt x="659892" y="9144"/>
                </a:lnTo>
                <a:lnTo>
                  <a:pt x="650748" y="10668"/>
                </a:lnTo>
                <a:lnTo>
                  <a:pt x="647700" y="18288"/>
                </a:lnTo>
                <a:lnTo>
                  <a:pt x="643128" y="24384"/>
                </a:lnTo>
                <a:lnTo>
                  <a:pt x="644652" y="33528"/>
                </a:lnTo>
                <a:lnTo>
                  <a:pt x="652272" y="36576"/>
                </a:lnTo>
                <a:lnTo>
                  <a:pt x="693648" y="60960"/>
                </a:lnTo>
                <a:lnTo>
                  <a:pt x="620268" y="60960"/>
                </a:lnTo>
                <a:lnTo>
                  <a:pt x="620268" y="82499"/>
                </a:lnTo>
                <a:lnTo>
                  <a:pt x="609600" y="74676"/>
                </a:lnTo>
                <a:lnTo>
                  <a:pt x="591312" y="99060"/>
                </a:lnTo>
                <a:lnTo>
                  <a:pt x="582168" y="109728"/>
                </a:lnTo>
                <a:lnTo>
                  <a:pt x="565404" y="126492"/>
                </a:lnTo>
                <a:lnTo>
                  <a:pt x="560832" y="129540"/>
                </a:lnTo>
                <a:lnTo>
                  <a:pt x="557784" y="132588"/>
                </a:lnTo>
                <a:lnTo>
                  <a:pt x="551688" y="135636"/>
                </a:lnTo>
                <a:lnTo>
                  <a:pt x="545592" y="137160"/>
                </a:lnTo>
                <a:lnTo>
                  <a:pt x="548640" y="135636"/>
                </a:lnTo>
                <a:lnTo>
                  <a:pt x="544830" y="136906"/>
                </a:lnTo>
                <a:lnTo>
                  <a:pt x="541020" y="135636"/>
                </a:lnTo>
                <a:lnTo>
                  <a:pt x="537972" y="135636"/>
                </a:lnTo>
                <a:lnTo>
                  <a:pt x="533400" y="132588"/>
                </a:lnTo>
                <a:lnTo>
                  <a:pt x="498348" y="99060"/>
                </a:lnTo>
                <a:lnTo>
                  <a:pt x="470916" y="60960"/>
                </a:lnTo>
                <a:lnTo>
                  <a:pt x="460248" y="48768"/>
                </a:lnTo>
                <a:lnTo>
                  <a:pt x="451104" y="36576"/>
                </a:lnTo>
                <a:lnTo>
                  <a:pt x="429768" y="15240"/>
                </a:lnTo>
                <a:lnTo>
                  <a:pt x="423672" y="10668"/>
                </a:lnTo>
                <a:lnTo>
                  <a:pt x="405384" y="1524"/>
                </a:lnTo>
                <a:lnTo>
                  <a:pt x="400812" y="1524"/>
                </a:lnTo>
                <a:lnTo>
                  <a:pt x="399288" y="0"/>
                </a:lnTo>
                <a:lnTo>
                  <a:pt x="385572" y="0"/>
                </a:lnTo>
                <a:lnTo>
                  <a:pt x="384048" y="1524"/>
                </a:lnTo>
                <a:lnTo>
                  <a:pt x="371856" y="4572"/>
                </a:lnTo>
                <a:lnTo>
                  <a:pt x="365760" y="7620"/>
                </a:lnTo>
                <a:lnTo>
                  <a:pt x="353568" y="16764"/>
                </a:lnTo>
                <a:lnTo>
                  <a:pt x="333756" y="36576"/>
                </a:lnTo>
                <a:lnTo>
                  <a:pt x="324612" y="48768"/>
                </a:lnTo>
                <a:lnTo>
                  <a:pt x="313944" y="60960"/>
                </a:lnTo>
                <a:lnTo>
                  <a:pt x="286512" y="99060"/>
                </a:lnTo>
                <a:lnTo>
                  <a:pt x="256032" y="129540"/>
                </a:lnTo>
                <a:lnTo>
                  <a:pt x="252984" y="132588"/>
                </a:lnTo>
                <a:lnTo>
                  <a:pt x="246888" y="135636"/>
                </a:lnTo>
                <a:lnTo>
                  <a:pt x="240792" y="137160"/>
                </a:lnTo>
                <a:lnTo>
                  <a:pt x="243840" y="135636"/>
                </a:lnTo>
                <a:lnTo>
                  <a:pt x="240030" y="136906"/>
                </a:lnTo>
                <a:lnTo>
                  <a:pt x="236220" y="135636"/>
                </a:lnTo>
                <a:lnTo>
                  <a:pt x="233172" y="135636"/>
                </a:lnTo>
                <a:lnTo>
                  <a:pt x="228600" y="132588"/>
                </a:lnTo>
                <a:lnTo>
                  <a:pt x="193548" y="99060"/>
                </a:lnTo>
                <a:lnTo>
                  <a:pt x="166116" y="60960"/>
                </a:lnTo>
                <a:lnTo>
                  <a:pt x="155448" y="48768"/>
                </a:lnTo>
                <a:lnTo>
                  <a:pt x="146304" y="36576"/>
                </a:lnTo>
                <a:lnTo>
                  <a:pt x="124968" y="15240"/>
                </a:lnTo>
                <a:lnTo>
                  <a:pt x="118872" y="10668"/>
                </a:lnTo>
                <a:lnTo>
                  <a:pt x="100584" y="1524"/>
                </a:lnTo>
                <a:lnTo>
                  <a:pt x="96012" y="1524"/>
                </a:lnTo>
                <a:lnTo>
                  <a:pt x="94488" y="0"/>
                </a:lnTo>
                <a:lnTo>
                  <a:pt x="80772" y="0"/>
                </a:lnTo>
                <a:lnTo>
                  <a:pt x="79248" y="1524"/>
                </a:lnTo>
                <a:lnTo>
                  <a:pt x="67056" y="4572"/>
                </a:lnTo>
                <a:lnTo>
                  <a:pt x="60960" y="7620"/>
                </a:lnTo>
                <a:lnTo>
                  <a:pt x="48768" y="16764"/>
                </a:lnTo>
                <a:lnTo>
                  <a:pt x="28956" y="36576"/>
                </a:lnTo>
                <a:lnTo>
                  <a:pt x="19812" y="48768"/>
                </a:lnTo>
                <a:lnTo>
                  <a:pt x="9144" y="60960"/>
                </a:lnTo>
                <a:lnTo>
                  <a:pt x="0" y="74676"/>
                </a:lnTo>
                <a:lnTo>
                  <a:pt x="22860" y="91440"/>
                </a:lnTo>
                <a:lnTo>
                  <a:pt x="50292" y="54864"/>
                </a:lnTo>
                <a:lnTo>
                  <a:pt x="59436" y="45720"/>
                </a:lnTo>
                <a:lnTo>
                  <a:pt x="68580" y="38100"/>
                </a:lnTo>
                <a:lnTo>
                  <a:pt x="73152" y="35052"/>
                </a:lnTo>
                <a:lnTo>
                  <a:pt x="76200" y="32004"/>
                </a:lnTo>
                <a:lnTo>
                  <a:pt x="80772" y="30480"/>
                </a:lnTo>
                <a:lnTo>
                  <a:pt x="83820" y="28956"/>
                </a:lnTo>
                <a:lnTo>
                  <a:pt x="88392" y="28956"/>
                </a:lnTo>
                <a:lnTo>
                  <a:pt x="91440" y="29718"/>
                </a:lnTo>
                <a:lnTo>
                  <a:pt x="94488" y="30480"/>
                </a:lnTo>
                <a:lnTo>
                  <a:pt x="97536" y="30480"/>
                </a:lnTo>
                <a:lnTo>
                  <a:pt x="100584" y="33528"/>
                </a:lnTo>
                <a:lnTo>
                  <a:pt x="103632" y="35052"/>
                </a:lnTo>
                <a:lnTo>
                  <a:pt x="108204" y="38100"/>
                </a:lnTo>
                <a:lnTo>
                  <a:pt x="115824" y="45720"/>
                </a:lnTo>
                <a:lnTo>
                  <a:pt x="134112" y="67056"/>
                </a:lnTo>
                <a:lnTo>
                  <a:pt x="152400" y="91440"/>
                </a:lnTo>
                <a:lnTo>
                  <a:pt x="161544" y="103632"/>
                </a:lnTo>
                <a:lnTo>
                  <a:pt x="172212" y="115824"/>
                </a:lnTo>
                <a:lnTo>
                  <a:pt x="181356" y="128016"/>
                </a:lnTo>
                <a:lnTo>
                  <a:pt x="192024" y="138684"/>
                </a:lnTo>
                <a:lnTo>
                  <a:pt x="201168" y="149352"/>
                </a:lnTo>
                <a:lnTo>
                  <a:pt x="207264" y="153924"/>
                </a:lnTo>
                <a:lnTo>
                  <a:pt x="225552" y="163068"/>
                </a:lnTo>
                <a:lnTo>
                  <a:pt x="231648" y="164592"/>
                </a:lnTo>
                <a:lnTo>
                  <a:pt x="248412" y="164592"/>
                </a:lnTo>
                <a:lnTo>
                  <a:pt x="252984" y="163068"/>
                </a:lnTo>
                <a:lnTo>
                  <a:pt x="259080" y="161544"/>
                </a:lnTo>
                <a:lnTo>
                  <a:pt x="265176" y="156972"/>
                </a:lnTo>
                <a:lnTo>
                  <a:pt x="271272" y="153924"/>
                </a:lnTo>
                <a:lnTo>
                  <a:pt x="277368" y="149352"/>
                </a:lnTo>
                <a:lnTo>
                  <a:pt x="288036" y="140208"/>
                </a:lnTo>
                <a:lnTo>
                  <a:pt x="298704" y="129540"/>
                </a:lnTo>
                <a:lnTo>
                  <a:pt x="307848" y="117348"/>
                </a:lnTo>
                <a:lnTo>
                  <a:pt x="318516" y="103632"/>
                </a:lnTo>
                <a:lnTo>
                  <a:pt x="327660" y="91440"/>
                </a:lnTo>
                <a:lnTo>
                  <a:pt x="355092" y="54864"/>
                </a:lnTo>
                <a:lnTo>
                  <a:pt x="364236" y="45720"/>
                </a:lnTo>
                <a:lnTo>
                  <a:pt x="373380" y="38100"/>
                </a:lnTo>
                <a:lnTo>
                  <a:pt x="377952" y="35052"/>
                </a:lnTo>
                <a:lnTo>
                  <a:pt x="381000" y="32004"/>
                </a:lnTo>
                <a:lnTo>
                  <a:pt x="385572" y="30480"/>
                </a:lnTo>
                <a:lnTo>
                  <a:pt x="388620" y="28956"/>
                </a:lnTo>
                <a:lnTo>
                  <a:pt x="393192" y="28956"/>
                </a:lnTo>
                <a:lnTo>
                  <a:pt x="396240" y="29718"/>
                </a:lnTo>
                <a:lnTo>
                  <a:pt x="399288" y="30480"/>
                </a:lnTo>
                <a:lnTo>
                  <a:pt x="402336" y="30480"/>
                </a:lnTo>
                <a:lnTo>
                  <a:pt x="405384" y="33528"/>
                </a:lnTo>
                <a:lnTo>
                  <a:pt x="408432" y="35052"/>
                </a:lnTo>
                <a:lnTo>
                  <a:pt x="413004" y="38100"/>
                </a:lnTo>
                <a:lnTo>
                  <a:pt x="420624" y="45720"/>
                </a:lnTo>
                <a:lnTo>
                  <a:pt x="438912" y="67056"/>
                </a:lnTo>
                <a:lnTo>
                  <a:pt x="457200" y="91440"/>
                </a:lnTo>
                <a:lnTo>
                  <a:pt x="466344" y="103632"/>
                </a:lnTo>
                <a:lnTo>
                  <a:pt x="477012" y="115824"/>
                </a:lnTo>
                <a:lnTo>
                  <a:pt x="486156" y="128016"/>
                </a:lnTo>
                <a:lnTo>
                  <a:pt x="496824" y="138684"/>
                </a:lnTo>
                <a:lnTo>
                  <a:pt x="505968" y="149352"/>
                </a:lnTo>
                <a:lnTo>
                  <a:pt x="512064" y="153924"/>
                </a:lnTo>
                <a:lnTo>
                  <a:pt x="530352" y="163068"/>
                </a:lnTo>
                <a:lnTo>
                  <a:pt x="536448" y="164592"/>
                </a:lnTo>
                <a:lnTo>
                  <a:pt x="553212" y="164592"/>
                </a:lnTo>
                <a:lnTo>
                  <a:pt x="557784" y="163068"/>
                </a:lnTo>
                <a:lnTo>
                  <a:pt x="563880" y="161544"/>
                </a:lnTo>
                <a:lnTo>
                  <a:pt x="569976" y="156972"/>
                </a:lnTo>
                <a:lnTo>
                  <a:pt x="576072" y="153924"/>
                </a:lnTo>
                <a:lnTo>
                  <a:pt x="582168" y="149352"/>
                </a:lnTo>
                <a:lnTo>
                  <a:pt x="592836" y="140208"/>
                </a:lnTo>
                <a:lnTo>
                  <a:pt x="603504" y="129540"/>
                </a:lnTo>
                <a:lnTo>
                  <a:pt x="612648" y="117348"/>
                </a:lnTo>
                <a:lnTo>
                  <a:pt x="623316" y="103632"/>
                </a:lnTo>
                <a:lnTo>
                  <a:pt x="632460" y="91440"/>
                </a:lnTo>
                <a:lnTo>
                  <a:pt x="628294" y="88392"/>
                </a:lnTo>
                <a:lnTo>
                  <a:pt x="693648" y="88392"/>
                </a:lnTo>
                <a:lnTo>
                  <a:pt x="652272" y="112776"/>
                </a:lnTo>
                <a:lnTo>
                  <a:pt x="644652" y="115824"/>
                </a:lnTo>
                <a:lnTo>
                  <a:pt x="643128" y="124968"/>
                </a:lnTo>
                <a:lnTo>
                  <a:pt x="647700" y="132588"/>
                </a:lnTo>
                <a:lnTo>
                  <a:pt x="650748" y="138684"/>
                </a:lnTo>
                <a:lnTo>
                  <a:pt x="659892" y="141732"/>
                </a:lnTo>
                <a:lnTo>
                  <a:pt x="665988" y="137160"/>
                </a:lnTo>
                <a:lnTo>
                  <a:pt x="745236" y="91389"/>
                </a:lnTo>
                <a:lnTo>
                  <a:pt x="774192" y="74676"/>
                </a:lnTo>
                <a:close/>
              </a:path>
            </a:pathLst>
          </a:custGeom>
          <a:solidFill>
            <a:srgbClr val="00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6982845" y="4768596"/>
            <a:ext cx="1981200" cy="548640"/>
            <a:chOff x="6982845" y="4768596"/>
            <a:chExt cx="1981200" cy="548640"/>
          </a:xfrm>
        </p:grpSpPr>
        <p:sp>
          <p:nvSpPr>
            <p:cNvPr id="15" name="object 15"/>
            <p:cNvSpPr/>
            <p:nvPr/>
          </p:nvSpPr>
          <p:spPr>
            <a:xfrm>
              <a:off x="6982845" y="5288279"/>
              <a:ext cx="1981200" cy="29209"/>
            </a:xfrm>
            <a:custGeom>
              <a:avLst/>
              <a:gdLst/>
              <a:ahLst/>
              <a:cxnLst/>
              <a:rect l="l" t="t" r="r" b="b"/>
              <a:pathLst>
                <a:path w="1981200" h="29210">
                  <a:moveTo>
                    <a:pt x="1981199" y="28955"/>
                  </a:moveTo>
                  <a:lnTo>
                    <a:pt x="1981199" y="0"/>
                  </a:lnTo>
                  <a:lnTo>
                    <a:pt x="0" y="0"/>
                  </a:lnTo>
                  <a:lnTo>
                    <a:pt x="0" y="28955"/>
                  </a:lnTo>
                  <a:lnTo>
                    <a:pt x="1981199" y="2895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2674" y="5221224"/>
              <a:ext cx="86868" cy="8686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898770" y="4768596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48768" y="533400"/>
                  </a:moveTo>
                  <a:lnTo>
                    <a:pt x="48768" y="457200"/>
                  </a:lnTo>
                  <a:lnTo>
                    <a:pt x="28956" y="457200"/>
                  </a:lnTo>
                  <a:lnTo>
                    <a:pt x="28956" y="533400"/>
                  </a:lnTo>
                  <a:lnTo>
                    <a:pt x="48768" y="533400"/>
                  </a:lnTo>
                  <a:close/>
                </a:path>
                <a:path w="76200" h="533400">
                  <a:moveTo>
                    <a:pt x="48768" y="400812"/>
                  </a:moveTo>
                  <a:lnTo>
                    <a:pt x="48768" y="324612"/>
                  </a:lnTo>
                  <a:lnTo>
                    <a:pt x="28956" y="324612"/>
                  </a:lnTo>
                  <a:lnTo>
                    <a:pt x="28956" y="400812"/>
                  </a:lnTo>
                  <a:lnTo>
                    <a:pt x="48768" y="400812"/>
                  </a:lnTo>
                  <a:close/>
                </a:path>
                <a:path w="76200" h="533400">
                  <a:moveTo>
                    <a:pt x="48768" y="266700"/>
                  </a:moveTo>
                  <a:lnTo>
                    <a:pt x="48768" y="190500"/>
                  </a:lnTo>
                  <a:lnTo>
                    <a:pt x="28956" y="190500"/>
                  </a:lnTo>
                  <a:lnTo>
                    <a:pt x="28956" y="266700"/>
                  </a:lnTo>
                  <a:lnTo>
                    <a:pt x="48768" y="266700"/>
                  </a:lnTo>
                  <a:close/>
                </a:path>
                <a:path w="76200" h="533400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28956" y="76200"/>
                  </a:lnTo>
                  <a:lnTo>
                    <a:pt x="28956" y="64008"/>
                  </a:lnTo>
                  <a:lnTo>
                    <a:pt x="48768" y="64008"/>
                  </a:lnTo>
                  <a:lnTo>
                    <a:pt x="48768" y="76200"/>
                  </a:lnTo>
                  <a:lnTo>
                    <a:pt x="76200" y="76200"/>
                  </a:lnTo>
                  <a:close/>
                </a:path>
                <a:path w="76200" h="533400">
                  <a:moveTo>
                    <a:pt x="48768" y="76200"/>
                  </a:moveTo>
                  <a:lnTo>
                    <a:pt x="48768" y="64008"/>
                  </a:lnTo>
                  <a:lnTo>
                    <a:pt x="28956" y="64008"/>
                  </a:lnTo>
                  <a:lnTo>
                    <a:pt x="28956" y="76200"/>
                  </a:lnTo>
                  <a:lnTo>
                    <a:pt x="48768" y="76200"/>
                  </a:lnTo>
                  <a:close/>
                </a:path>
                <a:path w="76200" h="533400">
                  <a:moveTo>
                    <a:pt x="48768" y="134112"/>
                  </a:moveTo>
                  <a:lnTo>
                    <a:pt x="48768" y="76200"/>
                  </a:lnTo>
                  <a:lnTo>
                    <a:pt x="28956" y="76200"/>
                  </a:lnTo>
                  <a:lnTo>
                    <a:pt x="28956" y="134112"/>
                  </a:lnTo>
                  <a:lnTo>
                    <a:pt x="48768" y="134112"/>
                  </a:lnTo>
                  <a:close/>
                </a:path>
              </a:pathLst>
            </a:custGeom>
            <a:solidFill>
              <a:srgbClr val="00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970145" y="4414518"/>
            <a:ext cx="200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6910" algn="l"/>
                <a:tab pos="1993264" algn="l"/>
              </a:tabLst>
            </a:pPr>
            <a:r>
              <a:rPr sz="1800" b="1" u="heavy" dirty="0">
                <a:solidFill>
                  <a:srgbClr val="CC3200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	</a:t>
            </a:r>
            <a:r>
              <a:rPr sz="1800" b="1" u="heavy" spc="-15" dirty="0">
                <a:solidFill>
                  <a:srgbClr val="CC3200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Atom	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86615" y="4045710"/>
            <a:ext cx="322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ν</a:t>
            </a:r>
            <a:r>
              <a:rPr sz="18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94615" y="3894834"/>
            <a:ext cx="802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800" b="1" spc="172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41269" y="4241291"/>
            <a:ext cx="838200" cy="18415"/>
          </a:xfrm>
          <a:custGeom>
            <a:avLst/>
            <a:gdLst/>
            <a:ahLst/>
            <a:cxnLst/>
            <a:rect l="l" t="t" r="r" b="b"/>
            <a:pathLst>
              <a:path w="838200" h="18414">
                <a:moveTo>
                  <a:pt x="838199" y="18287"/>
                </a:moveTo>
                <a:lnTo>
                  <a:pt x="838199" y="0"/>
                </a:lnTo>
                <a:lnTo>
                  <a:pt x="0" y="0"/>
                </a:lnTo>
                <a:lnTo>
                  <a:pt x="0" y="18287"/>
                </a:lnTo>
                <a:lnTo>
                  <a:pt x="838199" y="182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348615" y="4352034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98726" y="3777996"/>
            <a:ext cx="1544320" cy="848994"/>
          </a:xfrm>
          <a:custGeom>
            <a:avLst/>
            <a:gdLst/>
            <a:ahLst/>
            <a:cxnLst/>
            <a:rect l="l" t="t" r="r" b="b"/>
            <a:pathLst>
              <a:path w="1544320" h="848995">
                <a:moveTo>
                  <a:pt x="19811" y="0"/>
                </a:moveTo>
                <a:lnTo>
                  <a:pt x="0" y="0"/>
                </a:lnTo>
                <a:lnTo>
                  <a:pt x="0" y="848867"/>
                </a:lnTo>
                <a:lnTo>
                  <a:pt x="9144" y="848867"/>
                </a:lnTo>
                <a:lnTo>
                  <a:pt x="9144" y="10667"/>
                </a:lnTo>
                <a:lnTo>
                  <a:pt x="19811" y="0"/>
                </a:lnTo>
                <a:close/>
              </a:path>
              <a:path w="1544320" h="848995">
                <a:moveTo>
                  <a:pt x="1533144" y="10667"/>
                </a:moveTo>
                <a:lnTo>
                  <a:pt x="1524000" y="0"/>
                </a:lnTo>
                <a:lnTo>
                  <a:pt x="19811" y="0"/>
                </a:lnTo>
                <a:lnTo>
                  <a:pt x="9144" y="10667"/>
                </a:lnTo>
                <a:lnTo>
                  <a:pt x="1533144" y="10667"/>
                </a:lnTo>
                <a:close/>
              </a:path>
              <a:path w="1544320" h="848995">
                <a:moveTo>
                  <a:pt x="19812" y="829055"/>
                </a:moveTo>
                <a:lnTo>
                  <a:pt x="19812" y="10667"/>
                </a:lnTo>
                <a:lnTo>
                  <a:pt x="9144" y="10667"/>
                </a:lnTo>
                <a:lnTo>
                  <a:pt x="9144" y="829055"/>
                </a:lnTo>
                <a:lnTo>
                  <a:pt x="19812" y="829055"/>
                </a:lnTo>
                <a:close/>
              </a:path>
              <a:path w="1544320" h="848995">
                <a:moveTo>
                  <a:pt x="1533144" y="829055"/>
                </a:moveTo>
                <a:lnTo>
                  <a:pt x="9144" y="829055"/>
                </a:lnTo>
                <a:lnTo>
                  <a:pt x="19812" y="838199"/>
                </a:lnTo>
                <a:lnTo>
                  <a:pt x="19812" y="848867"/>
                </a:lnTo>
                <a:lnTo>
                  <a:pt x="1524000" y="848867"/>
                </a:lnTo>
                <a:lnTo>
                  <a:pt x="1524000" y="838199"/>
                </a:lnTo>
                <a:lnTo>
                  <a:pt x="1533144" y="829055"/>
                </a:lnTo>
                <a:close/>
              </a:path>
              <a:path w="1544320" h="848995">
                <a:moveTo>
                  <a:pt x="19812" y="848867"/>
                </a:moveTo>
                <a:lnTo>
                  <a:pt x="19811" y="838199"/>
                </a:lnTo>
                <a:lnTo>
                  <a:pt x="9144" y="829055"/>
                </a:lnTo>
                <a:lnTo>
                  <a:pt x="9144" y="848867"/>
                </a:lnTo>
                <a:lnTo>
                  <a:pt x="19812" y="848867"/>
                </a:lnTo>
                <a:close/>
              </a:path>
              <a:path w="1544320" h="848995">
                <a:moveTo>
                  <a:pt x="1543812" y="848867"/>
                </a:moveTo>
                <a:lnTo>
                  <a:pt x="1543812" y="0"/>
                </a:lnTo>
                <a:lnTo>
                  <a:pt x="1524000" y="0"/>
                </a:lnTo>
                <a:lnTo>
                  <a:pt x="1533144" y="10667"/>
                </a:lnTo>
                <a:lnTo>
                  <a:pt x="1533144" y="848867"/>
                </a:lnTo>
                <a:lnTo>
                  <a:pt x="1543812" y="848867"/>
                </a:lnTo>
                <a:close/>
              </a:path>
              <a:path w="1544320" h="848995">
                <a:moveTo>
                  <a:pt x="1533144" y="829055"/>
                </a:moveTo>
                <a:lnTo>
                  <a:pt x="1533144" y="10667"/>
                </a:lnTo>
                <a:lnTo>
                  <a:pt x="1524000" y="10667"/>
                </a:lnTo>
                <a:lnTo>
                  <a:pt x="1524000" y="829055"/>
                </a:lnTo>
                <a:lnTo>
                  <a:pt x="1533144" y="829055"/>
                </a:lnTo>
                <a:close/>
              </a:path>
              <a:path w="1544320" h="848995">
                <a:moveTo>
                  <a:pt x="1533144" y="848867"/>
                </a:moveTo>
                <a:lnTo>
                  <a:pt x="1533144" y="829055"/>
                </a:lnTo>
                <a:lnTo>
                  <a:pt x="1524000" y="838199"/>
                </a:lnTo>
                <a:lnTo>
                  <a:pt x="1524000" y="848867"/>
                </a:lnTo>
                <a:lnTo>
                  <a:pt x="1533144" y="848867"/>
                </a:lnTo>
                <a:close/>
              </a:path>
            </a:pathLst>
          </a:custGeom>
          <a:solidFill>
            <a:srgbClr val="65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169789" y="4566918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800" b="1" spc="-7" baseline="-20833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69789" y="5190233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800" b="1" spc="-7" baseline="-20833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6815" y="3971034"/>
            <a:ext cx="32531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599"/>
                </a:solidFill>
                <a:latin typeface="Arial"/>
                <a:cs typeface="Arial"/>
              </a:rPr>
              <a:t>where</a:t>
            </a:r>
            <a:r>
              <a:rPr sz="1800" b="1" spc="-50" dirty="0">
                <a:solidFill>
                  <a:srgbClr val="0065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599"/>
                </a:solidFill>
                <a:latin typeface="Arial"/>
                <a:cs typeface="Arial"/>
              </a:rPr>
              <a:t>‘h’</a:t>
            </a:r>
            <a:r>
              <a:rPr sz="1800" b="1" spc="-120" dirty="0">
                <a:solidFill>
                  <a:srgbClr val="0065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599"/>
                </a:solidFill>
                <a:latin typeface="Arial"/>
                <a:cs typeface="Arial"/>
              </a:rPr>
              <a:t>is</a:t>
            </a:r>
            <a:r>
              <a:rPr sz="1800" b="1" spc="-15" dirty="0">
                <a:solidFill>
                  <a:srgbClr val="006599"/>
                </a:solidFill>
                <a:latin typeface="Arial"/>
                <a:cs typeface="Arial"/>
              </a:rPr>
              <a:t> Planck’s</a:t>
            </a:r>
            <a:r>
              <a:rPr sz="1800" b="1" spc="-10" dirty="0">
                <a:solidFill>
                  <a:srgbClr val="0065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99"/>
                </a:solidFill>
                <a:latin typeface="Arial"/>
                <a:cs typeface="Arial"/>
              </a:rPr>
              <a:t>constant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53614" y="5557517"/>
            <a:ext cx="180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6500FF"/>
                </a:solidFill>
                <a:latin typeface="Arial"/>
                <a:cs typeface="Arial"/>
              </a:rPr>
              <a:t>After</a:t>
            </a:r>
            <a:r>
              <a:rPr sz="1800" b="1" dirty="0">
                <a:solidFill>
                  <a:srgbClr val="65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00FF"/>
                </a:solidFill>
                <a:latin typeface="Arial"/>
                <a:cs typeface="Arial"/>
              </a:rPr>
              <a:t>absorption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63445" y="3154679"/>
            <a:ext cx="1981200" cy="96520"/>
            <a:chOff x="4163445" y="3154679"/>
            <a:chExt cx="1981200" cy="96520"/>
          </a:xfrm>
        </p:grpSpPr>
        <p:sp>
          <p:nvSpPr>
            <p:cNvPr id="3" name="object 3"/>
            <p:cNvSpPr/>
            <p:nvPr/>
          </p:nvSpPr>
          <p:spPr>
            <a:xfrm>
              <a:off x="4163445" y="3154679"/>
              <a:ext cx="1981200" cy="29209"/>
            </a:xfrm>
            <a:custGeom>
              <a:avLst/>
              <a:gdLst/>
              <a:ahLst/>
              <a:cxnLst/>
              <a:rect l="l" t="t" r="r" b="b"/>
              <a:pathLst>
                <a:path w="1981200" h="29210">
                  <a:moveTo>
                    <a:pt x="1981199" y="28955"/>
                  </a:moveTo>
                  <a:lnTo>
                    <a:pt x="1981199" y="0"/>
                  </a:lnTo>
                  <a:lnTo>
                    <a:pt x="0" y="0"/>
                  </a:lnTo>
                  <a:lnTo>
                    <a:pt x="0" y="28955"/>
                  </a:lnTo>
                  <a:lnTo>
                    <a:pt x="1981199" y="2895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3274" y="3163824"/>
              <a:ext cx="86868" cy="86868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4163441" y="3764292"/>
            <a:ext cx="1981200" cy="29209"/>
          </a:xfrm>
          <a:custGeom>
            <a:avLst/>
            <a:gdLst/>
            <a:ahLst/>
            <a:cxnLst/>
            <a:rect l="l" t="t" r="r" b="b"/>
            <a:pathLst>
              <a:path w="1981200" h="29210">
                <a:moveTo>
                  <a:pt x="1981200" y="0"/>
                </a:moveTo>
                <a:lnTo>
                  <a:pt x="0" y="0"/>
                </a:lnTo>
                <a:lnTo>
                  <a:pt x="0" y="13716"/>
                </a:lnTo>
                <a:lnTo>
                  <a:pt x="0" y="28956"/>
                </a:lnTo>
                <a:lnTo>
                  <a:pt x="1981200" y="28956"/>
                </a:lnTo>
                <a:lnTo>
                  <a:pt x="1981200" y="13716"/>
                </a:lnTo>
                <a:lnTo>
                  <a:pt x="1981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1712" y="314959"/>
            <a:ext cx="8961120" cy="394207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180"/>
              </a:spcBef>
            </a:pPr>
            <a:r>
              <a:rPr sz="1800" b="1" dirty="0">
                <a:solidFill>
                  <a:srgbClr val="7F0000"/>
                </a:solidFill>
                <a:latin typeface="Arial"/>
                <a:cs typeface="Arial"/>
              </a:rPr>
              <a:t>b)</a:t>
            </a:r>
            <a:r>
              <a:rPr sz="1800" b="1" spc="459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0000"/>
                </a:solidFill>
                <a:latin typeface="Arial"/>
                <a:cs typeface="Arial"/>
              </a:rPr>
              <a:t>Spontaneous</a:t>
            </a:r>
            <a:r>
              <a:rPr sz="1800" b="1" spc="-2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0000"/>
                </a:solidFill>
                <a:latin typeface="Arial"/>
                <a:cs typeface="Arial"/>
              </a:rPr>
              <a:t>Emission:</a:t>
            </a:r>
            <a:endParaRPr sz="1800">
              <a:latin typeface="Arial"/>
              <a:cs typeface="Arial"/>
            </a:endParaRPr>
          </a:p>
          <a:p>
            <a:pPr marL="419100" marR="68580" indent="33020" algn="just">
              <a:lnSpc>
                <a:spcPct val="100000"/>
              </a:lnSpc>
              <a:spcBef>
                <a:spcPts val="1080"/>
              </a:spcBef>
            </a:pPr>
            <a:r>
              <a:rPr sz="1800" b="1" spc="-30" dirty="0">
                <a:solidFill>
                  <a:srgbClr val="0065FF"/>
                </a:solidFill>
                <a:latin typeface="Arial"/>
                <a:cs typeface="Arial"/>
              </a:rPr>
              <a:t>An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excited atom can 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stay in the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higher 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energy state only for the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time 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of </a:t>
            </a:r>
            <a:r>
              <a:rPr sz="1800" b="1" spc="-15" dirty="0">
                <a:solidFill>
                  <a:srgbClr val="CC00FF"/>
                </a:solidFill>
                <a:latin typeface="Arial"/>
                <a:cs typeface="Arial"/>
              </a:rPr>
              <a:t>10</a:t>
            </a:r>
            <a:r>
              <a:rPr sz="1800" b="1" spc="-22" baseline="25462" dirty="0">
                <a:solidFill>
                  <a:srgbClr val="CC00FF"/>
                </a:solidFill>
                <a:latin typeface="Arial"/>
                <a:cs typeface="Arial"/>
              </a:rPr>
              <a:t>-8 </a:t>
            </a:r>
            <a:r>
              <a:rPr sz="1800" b="1" spc="-10" dirty="0">
                <a:solidFill>
                  <a:srgbClr val="CC00FF"/>
                </a:solidFill>
                <a:latin typeface="Arial"/>
                <a:cs typeface="Arial"/>
              </a:rPr>
              <a:t>s</a:t>
            </a:r>
            <a:r>
              <a:rPr sz="1800" b="1" spc="-10" dirty="0">
                <a:solidFill>
                  <a:srgbClr val="0065FF"/>
                </a:solidFill>
                <a:latin typeface="Arial"/>
                <a:cs typeface="Arial"/>
              </a:rPr>
              <a:t>.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 After 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this time, it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returns back 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to the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lower 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energy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state 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by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emitting 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photon 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 of</a:t>
            </a:r>
            <a:r>
              <a:rPr sz="1800" b="1" spc="-20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energy</a:t>
            </a:r>
            <a:r>
              <a:rPr sz="1800" b="1" spc="1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7F00"/>
                </a:solidFill>
                <a:latin typeface="Arial"/>
                <a:cs typeface="Arial"/>
              </a:rPr>
              <a:t>hν</a:t>
            </a:r>
            <a:r>
              <a:rPr sz="1800" b="1" spc="-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7F00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007F00"/>
                </a:solidFill>
                <a:latin typeface="Arial"/>
                <a:cs typeface="Arial"/>
              </a:rPr>
              <a:t>E</a:t>
            </a:r>
            <a:r>
              <a:rPr sz="1800" b="1" spc="-7" baseline="-20833" dirty="0">
                <a:solidFill>
                  <a:srgbClr val="007F00"/>
                </a:solidFill>
                <a:latin typeface="Arial"/>
                <a:cs typeface="Arial"/>
              </a:rPr>
              <a:t>2</a:t>
            </a:r>
            <a:r>
              <a:rPr sz="1800" b="1" spc="240" baseline="-20833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7F00"/>
                </a:solidFill>
                <a:latin typeface="Arial"/>
                <a:cs typeface="Arial"/>
              </a:rPr>
              <a:t>–</a:t>
            </a:r>
            <a:r>
              <a:rPr sz="1800" b="1" spc="-5" dirty="0">
                <a:solidFill>
                  <a:srgbClr val="007F00"/>
                </a:solidFill>
                <a:latin typeface="Arial"/>
                <a:cs typeface="Arial"/>
              </a:rPr>
              <a:t> E</a:t>
            </a:r>
            <a:r>
              <a:rPr sz="1800" b="1" spc="-7" baseline="-20833" dirty="0">
                <a:solidFill>
                  <a:srgbClr val="007F00"/>
                </a:solidFill>
                <a:latin typeface="Arial"/>
                <a:cs typeface="Arial"/>
              </a:rPr>
              <a:t>1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.</a:t>
            </a:r>
            <a:r>
              <a:rPr sz="1800" b="1" spc="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This</a:t>
            </a:r>
            <a:r>
              <a:rPr sz="1800" b="1" spc="-20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emission</a:t>
            </a:r>
            <a:r>
              <a:rPr sz="1800" b="1" spc="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is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 called</a:t>
            </a:r>
            <a:r>
              <a:rPr sz="1800" b="1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‘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spontaneous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emission</a:t>
            </a:r>
            <a:r>
              <a:rPr sz="1800" b="1" spc="-5" dirty="0">
                <a:solidFill>
                  <a:srgbClr val="0065FF"/>
                </a:solidFill>
                <a:latin typeface="Arial"/>
                <a:cs typeface="Arial"/>
              </a:rPr>
              <a:t>’.</a:t>
            </a:r>
            <a:endParaRPr sz="1800">
              <a:latin typeface="Arial"/>
              <a:cs typeface="Arial"/>
            </a:endParaRPr>
          </a:p>
          <a:p>
            <a:pPr marL="419100" marR="68580" indent="-24765" algn="just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solidFill>
                  <a:srgbClr val="CC00FF"/>
                </a:solidFill>
                <a:latin typeface="Arial"/>
                <a:cs typeface="Arial"/>
              </a:rPr>
              <a:t>During spontaneous emission, photons are emitted randomly and hence they </a:t>
            </a:r>
            <a:r>
              <a:rPr sz="1800" b="1" dirty="0">
                <a:solidFill>
                  <a:srgbClr val="CC00FF"/>
                </a:solidFill>
                <a:latin typeface="Arial"/>
                <a:cs typeface="Arial"/>
              </a:rPr>
              <a:t> will not be </a:t>
            </a:r>
            <a:r>
              <a:rPr sz="1800" b="1" spc="-5" dirty="0">
                <a:solidFill>
                  <a:srgbClr val="CC00FF"/>
                </a:solidFill>
                <a:latin typeface="Arial"/>
                <a:cs typeface="Arial"/>
              </a:rPr>
              <a:t>in phase </a:t>
            </a:r>
            <a:r>
              <a:rPr sz="1800" b="1" spc="5" dirty="0">
                <a:solidFill>
                  <a:srgbClr val="CC00FF"/>
                </a:solidFill>
                <a:latin typeface="Arial"/>
                <a:cs typeface="Arial"/>
              </a:rPr>
              <a:t>with </a:t>
            </a:r>
            <a:r>
              <a:rPr sz="1800" b="1" spc="-10" dirty="0">
                <a:solidFill>
                  <a:srgbClr val="CC00FF"/>
                </a:solidFill>
                <a:latin typeface="Arial"/>
                <a:cs typeface="Arial"/>
              </a:rPr>
              <a:t>each </a:t>
            </a:r>
            <a:r>
              <a:rPr sz="1800" b="1" spc="-20" dirty="0">
                <a:solidFill>
                  <a:srgbClr val="CC00FF"/>
                </a:solidFill>
                <a:latin typeface="Arial"/>
                <a:cs typeface="Arial"/>
              </a:rPr>
              <a:t>other.</a:t>
            </a:r>
            <a:r>
              <a:rPr sz="1800" b="1" spc="-15" dirty="0">
                <a:solidFill>
                  <a:srgbClr val="CC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FF"/>
                </a:solidFill>
                <a:latin typeface="Arial"/>
                <a:cs typeface="Arial"/>
              </a:rPr>
              <a:t>Therefore, </a:t>
            </a:r>
            <a:r>
              <a:rPr sz="1800" b="1" dirty="0">
                <a:solidFill>
                  <a:srgbClr val="CC00FF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CC00FF"/>
                </a:solidFill>
                <a:latin typeface="Arial"/>
                <a:cs typeface="Arial"/>
              </a:rPr>
              <a:t>beam </a:t>
            </a:r>
            <a:r>
              <a:rPr sz="1800" b="1" dirty="0">
                <a:solidFill>
                  <a:srgbClr val="CC00FF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CC00FF"/>
                </a:solidFill>
                <a:latin typeface="Arial"/>
                <a:cs typeface="Arial"/>
              </a:rPr>
              <a:t>light emitted </a:t>
            </a:r>
            <a:r>
              <a:rPr sz="1800" b="1" dirty="0">
                <a:solidFill>
                  <a:srgbClr val="CC00FF"/>
                </a:solidFill>
                <a:latin typeface="Arial"/>
                <a:cs typeface="Arial"/>
              </a:rPr>
              <a:t>is </a:t>
            </a:r>
            <a:r>
              <a:rPr sz="1800" b="1" spc="5" dirty="0">
                <a:solidFill>
                  <a:srgbClr val="CC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incoherent</a:t>
            </a:r>
            <a:r>
              <a:rPr sz="1800" b="1" spc="-5" dirty="0">
                <a:solidFill>
                  <a:srgbClr val="CC00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R="528955" algn="ctr">
              <a:lnSpc>
                <a:spcPts val="1980"/>
              </a:lnSpc>
              <a:spcBef>
                <a:spcPts val="1320"/>
              </a:spcBef>
            </a:pPr>
            <a:r>
              <a:rPr sz="1800" b="1" spc="-15" dirty="0">
                <a:solidFill>
                  <a:srgbClr val="CC3200"/>
                </a:solidFill>
                <a:latin typeface="Arial"/>
                <a:cs typeface="Arial"/>
              </a:rPr>
              <a:t>Atom</a:t>
            </a:r>
            <a:endParaRPr sz="1800">
              <a:latin typeface="Arial"/>
              <a:cs typeface="Arial"/>
            </a:endParaRPr>
          </a:p>
          <a:p>
            <a:pPr marL="2169795" algn="ctr">
              <a:lnSpc>
                <a:spcPts val="1980"/>
              </a:lnSpc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800" b="1" spc="-7" baseline="-20833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Arial"/>
              <a:cs typeface="Arial"/>
            </a:endParaRPr>
          </a:p>
          <a:p>
            <a:pPr marL="2169795" algn="ctr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800" b="1" spc="-7" baseline="-20833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  <a:p>
            <a:pPr marR="245110" algn="ctr">
              <a:lnSpc>
                <a:spcPct val="100000"/>
              </a:lnSpc>
              <a:spcBef>
                <a:spcPts val="130"/>
              </a:spcBef>
            </a:pP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Before</a:t>
            </a:r>
            <a:r>
              <a:rPr sz="1800" b="1" spc="-35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emission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26869" y="5297424"/>
            <a:ext cx="1981200" cy="86995"/>
            <a:chOff x="4126869" y="5297424"/>
            <a:chExt cx="1981200" cy="86995"/>
          </a:xfrm>
        </p:grpSpPr>
        <p:sp>
          <p:nvSpPr>
            <p:cNvPr id="8" name="object 8"/>
            <p:cNvSpPr/>
            <p:nvPr/>
          </p:nvSpPr>
          <p:spPr>
            <a:xfrm>
              <a:off x="4126869" y="5301996"/>
              <a:ext cx="1981200" cy="29209"/>
            </a:xfrm>
            <a:custGeom>
              <a:avLst/>
              <a:gdLst/>
              <a:ahLst/>
              <a:cxnLst/>
              <a:rect l="l" t="t" r="r" b="b"/>
              <a:pathLst>
                <a:path w="1981200" h="29210">
                  <a:moveTo>
                    <a:pt x="1981199" y="28955"/>
                  </a:moveTo>
                  <a:lnTo>
                    <a:pt x="1981199" y="0"/>
                  </a:lnTo>
                  <a:lnTo>
                    <a:pt x="0" y="0"/>
                  </a:lnTo>
                  <a:lnTo>
                    <a:pt x="0" y="28955"/>
                  </a:lnTo>
                  <a:lnTo>
                    <a:pt x="1981199" y="2895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6698" y="5297424"/>
              <a:ext cx="86868" cy="86868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126869" y="5911595"/>
            <a:ext cx="1981200" cy="29209"/>
          </a:xfrm>
          <a:custGeom>
            <a:avLst/>
            <a:gdLst/>
            <a:ahLst/>
            <a:cxnLst/>
            <a:rect l="l" t="t" r="r" b="b"/>
            <a:pathLst>
              <a:path w="1981200" h="29210">
                <a:moveTo>
                  <a:pt x="1981199" y="28955"/>
                </a:moveTo>
                <a:lnTo>
                  <a:pt x="1981199" y="0"/>
                </a:lnTo>
                <a:lnTo>
                  <a:pt x="0" y="0"/>
                </a:lnTo>
                <a:lnTo>
                  <a:pt x="0" y="28955"/>
                </a:lnTo>
                <a:lnTo>
                  <a:pt x="1981199" y="2895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13814" y="5862317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800" b="1" spc="-7" baseline="-20833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6915" y="5083554"/>
            <a:ext cx="923290" cy="7874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R="43180" algn="r">
              <a:lnSpc>
                <a:spcPct val="100000"/>
              </a:lnSpc>
              <a:spcBef>
                <a:spcPts val="94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800" b="1" spc="-7" baseline="-20833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hν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8015" y="5935469"/>
            <a:ext cx="161163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0">
              <a:lnSpc>
                <a:spcPct val="1339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CC3200"/>
                </a:solidFill>
                <a:latin typeface="Arial"/>
                <a:cs typeface="Arial"/>
              </a:rPr>
              <a:t>Atom 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FF6500"/>
                </a:solidFill>
                <a:latin typeface="Arial"/>
                <a:cs typeface="Arial"/>
              </a:rPr>
              <a:t>After</a:t>
            </a:r>
            <a:r>
              <a:rPr sz="1800" b="1" spc="-20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emission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11597" y="5471172"/>
            <a:ext cx="774700" cy="165100"/>
          </a:xfrm>
          <a:custGeom>
            <a:avLst/>
            <a:gdLst/>
            <a:ahLst/>
            <a:cxnLst/>
            <a:rect l="l" t="t" r="r" b="b"/>
            <a:pathLst>
              <a:path w="774700" h="165100">
                <a:moveTo>
                  <a:pt x="774192" y="74676"/>
                </a:moveTo>
                <a:lnTo>
                  <a:pt x="665988" y="12192"/>
                </a:lnTo>
                <a:lnTo>
                  <a:pt x="659892" y="7620"/>
                </a:lnTo>
                <a:lnTo>
                  <a:pt x="650748" y="10668"/>
                </a:lnTo>
                <a:lnTo>
                  <a:pt x="647700" y="16764"/>
                </a:lnTo>
                <a:lnTo>
                  <a:pt x="643128" y="24384"/>
                </a:lnTo>
                <a:lnTo>
                  <a:pt x="644652" y="33528"/>
                </a:lnTo>
                <a:lnTo>
                  <a:pt x="652272" y="36576"/>
                </a:lnTo>
                <a:lnTo>
                  <a:pt x="691057" y="59436"/>
                </a:lnTo>
                <a:lnTo>
                  <a:pt x="620268" y="59436"/>
                </a:lnTo>
                <a:lnTo>
                  <a:pt x="620268" y="81686"/>
                </a:lnTo>
                <a:lnTo>
                  <a:pt x="609600" y="73152"/>
                </a:lnTo>
                <a:lnTo>
                  <a:pt x="600456" y="86868"/>
                </a:lnTo>
                <a:lnTo>
                  <a:pt x="591312" y="99060"/>
                </a:lnTo>
                <a:lnTo>
                  <a:pt x="582168" y="109728"/>
                </a:lnTo>
                <a:lnTo>
                  <a:pt x="565404" y="126492"/>
                </a:lnTo>
                <a:lnTo>
                  <a:pt x="560832" y="129540"/>
                </a:lnTo>
                <a:lnTo>
                  <a:pt x="557784" y="132588"/>
                </a:lnTo>
                <a:lnTo>
                  <a:pt x="551688" y="135636"/>
                </a:lnTo>
                <a:lnTo>
                  <a:pt x="541020" y="135636"/>
                </a:lnTo>
                <a:lnTo>
                  <a:pt x="537972" y="134112"/>
                </a:lnTo>
                <a:lnTo>
                  <a:pt x="533400" y="132588"/>
                </a:lnTo>
                <a:lnTo>
                  <a:pt x="498348" y="99060"/>
                </a:lnTo>
                <a:lnTo>
                  <a:pt x="480060" y="73152"/>
                </a:lnTo>
                <a:lnTo>
                  <a:pt x="470916" y="60960"/>
                </a:lnTo>
                <a:lnTo>
                  <a:pt x="460248" y="48768"/>
                </a:lnTo>
                <a:lnTo>
                  <a:pt x="451104" y="36576"/>
                </a:lnTo>
                <a:lnTo>
                  <a:pt x="440436" y="24384"/>
                </a:lnTo>
                <a:lnTo>
                  <a:pt x="429768" y="15240"/>
                </a:lnTo>
                <a:lnTo>
                  <a:pt x="423672" y="10668"/>
                </a:lnTo>
                <a:lnTo>
                  <a:pt x="405384" y="1524"/>
                </a:lnTo>
                <a:lnTo>
                  <a:pt x="400812" y="0"/>
                </a:lnTo>
                <a:lnTo>
                  <a:pt x="384048" y="0"/>
                </a:lnTo>
                <a:lnTo>
                  <a:pt x="377952" y="3048"/>
                </a:lnTo>
                <a:lnTo>
                  <a:pt x="371856" y="4572"/>
                </a:lnTo>
                <a:lnTo>
                  <a:pt x="365760" y="7620"/>
                </a:lnTo>
                <a:lnTo>
                  <a:pt x="353568" y="16764"/>
                </a:lnTo>
                <a:lnTo>
                  <a:pt x="333756" y="36576"/>
                </a:lnTo>
                <a:lnTo>
                  <a:pt x="324612" y="48768"/>
                </a:lnTo>
                <a:lnTo>
                  <a:pt x="313944" y="60960"/>
                </a:lnTo>
                <a:lnTo>
                  <a:pt x="304800" y="73152"/>
                </a:lnTo>
                <a:lnTo>
                  <a:pt x="295656" y="86868"/>
                </a:lnTo>
                <a:lnTo>
                  <a:pt x="286512" y="99060"/>
                </a:lnTo>
                <a:lnTo>
                  <a:pt x="277368" y="109728"/>
                </a:lnTo>
                <a:lnTo>
                  <a:pt x="260604" y="126492"/>
                </a:lnTo>
                <a:lnTo>
                  <a:pt x="256032" y="129540"/>
                </a:lnTo>
                <a:lnTo>
                  <a:pt x="252984" y="132588"/>
                </a:lnTo>
                <a:lnTo>
                  <a:pt x="246888" y="135636"/>
                </a:lnTo>
                <a:lnTo>
                  <a:pt x="236220" y="135636"/>
                </a:lnTo>
                <a:lnTo>
                  <a:pt x="233172" y="134112"/>
                </a:lnTo>
                <a:lnTo>
                  <a:pt x="228600" y="132588"/>
                </a:lnTo>
                <a:lnTo>
                  <a:pt x="193548" y="99060"/>
                </a:lnTo>
                <a:lnTo>
                  <a:pt x="175260" y="73152"/>
                </a:lnTo>
                <a:lnTo>
                  <a:pt x="166116" y="60960"/>
                </a:lnTo>
                <a:lnTo>
                  <a:pt x="155448" y="48768"/>
                </a:lnTo>
                <a:lnTo>
                  <a:pt x="146304" y="36576"/>
                </a:lnTo>
                <a:lnTo>
                  <a:pt x="135636" y="24384"/>
                </a:lnTo>
                <a:lnTo>
                  <a:pt x="124968" y="15240"/>
                </a:lnTo>
                <a:lnTo>
                  <a:pt x="118872" y="10668"/>
                </a:lnTo>
                <a:lnTo>
                  <a:pt x="100584" y="1524"/>
                </a:lnTo>
                <a:lnTo>
                  <a:pt x="96012" y="0"/>
                </a:lnTo>
                <a:lnTo>
                  <a:pt x="79248" y="0"/>
                </a:lnTo>
                <a:lnTo>
                  <a:pt x="73152" y="3048"/>
                </a:lnTo>
                <a:lnTo>
                  <a:pt x="67056" y="4572"/>
                </a:lnTo>
                <a:lnTo>
                  <a:pt x="60960" y="7620"/>
                </a:lnTo>
                <a:lnTo>
                  <a:pt x="48768" y="16764"/>
                </a:lnTo>
                <a:lnTo>
                  <a:pt x="28956" y="36576"/>
                </a:lnTo>
                <a:lnTo>
                  <a:pt x="19812" y="48768"/>
                </a:lnTo>
                <a:lnTo>
                  <a:pt x="9144" y="60960"/>
                </a:lnTo>
                <a:lnTo>
                  <a:pt x="0" y="73152"/>
                </a:lnTo>
                <a:lnTo>
                  <a:pt x="22860" y="91440"/>
                </a:lnTo>
                <a:lnTo>
                  <a:pt x="32004" y="77724"/>
                </a:lnTo>
                <a:lnTo>
                  <a:pt x="41148" y="65532"/>
                </a:lnTo>
                <a:lnTo>
                  <a:pt x="50292" y="54864"/>
                </a:lnTo>
                <a:lnTo>
                  <a:pt x="68580" y="36576"/>
                </a:lnTo>
                <a:lnTo>
                  <a:pt x="73152" y="35052"/>
                </a:lnTo>
                <a:lnTo>
                  <a:pt x="76200" y="32004"/>
                </a:lnTo>
                <a:lnTo>
                  <a:pt x="80772" y="30480"/>
                </a:lnTo>
                <a:lnTo>
                  <a:pt x="83820" y="28956"/>
                </a:lnTo>
                <a:lnTo>
                  <a:pt x="94488" y="28956"/>
                </a:lnTo>
                <a:lnTo>
                  <a:pt x="100584" y="32004"/>
                </a:lnTo>
                <a:lnTo>
                  <a:pt x="103632" y="35052"/>
                </a:lnTo>
                <a:lnTo>
                  <a:pt x="108204" y="38100"/>
                </a:lnTo>
                <a:lnTo>
                  <a:pt x="124968" y="54864"/>
                </a:lnTo>
                <a:lnTo>
                  <a:pt x="134112" y="67056"/>
                </a:lnTo>
                <a:lnTo>
                  <a:pt x="143256" y="77724"/>
                </a:lnTo>
                <a:lnTo>
                  <a:pt x="152400" y="91440"/>
                </a:lnTo>
                <a:lnTo>
                  <a:pt x="161544" y="103632"/>
                </a:lnTo>
                <a:lnTo>
                  <a:pt x="172212" y="115824"/>
                </a:lnTo>
                <a:lnTo>
                  <a:pt x="181356" y="128016"/>
                </a:lnTo>
                <a:lnTo>
                  <a:pt x="201168" y="147828"/>
                </a:lnTo>
                <a:lnTo>
                  <a:pt x="213360" y="156972"/>
                </a:lnTo>
                <a:lnTo>
                  <a:pt x="225552" y="163068"/>
                </a:lnTo>
                <a:lnTo>
                  <a:pt x="231648" y="164592"/>
                </a:lnTo>
                <a:lnTo>
                  <a:pt x="248412" y="164592"/>
                </a:lnTo>
                <a:lnTo>
                  <a:pt x="288036" y="140208"/>
                </a:lnTo>
                <a:lnTo>
                  <a:pt x="318516" y="103632"/>
                </a:lnTo>
                <a:lnTo>
                  <a:pt x="336804" y="77724"/>
                </a:lnTo>
                <a:lnTo>
                  <a:pt x="345948" y="65532"/>
                </a:lnTo>
                <a:lnTo>
                  <a:pt x="355092" y="54864"/>
                </a:lnTo>
                <a:lnTo>
                  <a:pt x="373380" y="36576"/>
                </a:lnTo>
                <a:lnTo>
                  <a:pt x="377952" y="35052"/>
                </a:lnTo>
                <a:lnTo>
                  <a:pt x="381000" y="32004"/>
                </a:lnTo>
                <a:lnTo>
                  <a:pt x="385572" y="30480"/>
                </a:lnTo>
                <a:lnTo>
                  <a:pt x="388620" y="28956"/>
                </a:lnTo>
                <a:lnTo>
                  <a:pt x="399288" y="28956"/>
                </a:lnTo>
                <a:lnTo>
                  <a:pt x="405384" y="32004"/>
                </a:lnTo>
                <a:lnTo>
                  <a:pt x="408432" y="35052"/>
                </a:lnTo>
                <a:lnTo>
                  <a:pt x="413004" y="38100"/>
                </a:lnTo>
                <a:lnTo>
                  <a:pt x="429768" y="54864"/>
                </a:lnTo>
                <a:lnTo>
                  <a:pt x="438912" y="67056"/>
                </a:lnTo>
                <a:lnTo>
                  <a:pt x="448056" y="77724"/>
                </a:lnTo>
                <a:lnTo>
                  <a:pt x="457200" y="91440"/>
                </a:lnTo>
                <a:lnTo>
                  <a:pt x="466344" y="103632"/>
                </a:lnTo>
                <a:lnTo>
                  <a:pt x="477012" y="115824"/>
                </a:lnTo>
                <a:lnTo>
                  <a:pt x="486156" y="128016"/>
                </a:lnTo>
                <a:lnTo>
                  <a:pt x="505968" y="147828"/>
                </a:lnTo>
                <a:lnTo>
                  <a:pt x="518160" y="156972"/>
                </a:lnTo>
                <a:lnTo>
                  <a:pt x="530352" y="163068"/>
                </a:lnTo>
                <a:lnTo>
                  <a:pt x="536448" y="164592"/>
                </a:lnTo>
                <a:lnTo>
                  <a:pt x="553212" y="164592"/>
                </a:lnTo>
                <a:lnTo>
                  <a:pt x="592836" y="140208"/>
                </a:lnTo>
                <a:lnTo>
                  <a:pt x="623316" y="103632"/>
                </a:lnTo>
                <a:lnTo>
                  <a:pt x="632460" y="91440"/>
                </a:lnTo>
                <a:lnTo>
                  <a:pt x="628650" y="88392"/>
                </a:lnTo>
                <a:lnTo>
                  <a:pt x="693648" y="88392"/>
                </a:lnTo>
                <a:lnTo>
                  <a:pt x="652272" y="112776"/>
                </a:lnTo>
                <a:lnTo>
                  <a:pt x="644652" y="115824"/>
                </a:lnTo>
                <a:lnTo>
                  <a:pt x="643128" y="124968"/>
                </a:lnTo>
                <a:lnTo>
                  <a:pt x="647700" y="131064"/>
                </a:lnTo>
                <a:lnTo>
                  <a:pt x="650748" y="138684"/>
                </a:lnTo>
                <a:lnTo>
                  <a:pt x="659892" y="140208"/>
                </a:lnTo>
                <a:lnTo>
                  <a:pt x="665988" y="137160"/>
                </a:lnTo>
                <a:lnTo>
                  <a:pt x="745236" y="91389"/>
                </a:lnTo>
                <a:lnTo>
                  <a:pt x="774192" y="74676"/>
                </a:lnTo>
                <a:close/>
              </a:path>
            </a:pathLst>
          </a:custGeom>
          <a:solidFill>
            <a:srgbClr val="00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03170" y="5301996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48768" y="76200"/>
                </a:moveTo>
                <a:lnTo>
                  <a:pt x="48768" y="0"/>
                </a:lnTo>
                <a:lnTo>
                  <a:pt x="28956" y="0"/>
                </a:lnTo>
                <a:lnTo>
                  <a:pt x="28956" y="76200"/>
                </a:lnTo>
                <a:lnTo>
                  <a:pt x="48768" y="76200"/>
                </a:lnTo>
                <a:close/>
              </a:path>
              <a:path w="76200" h="533400">
                <a:moveTo>
                  <a:pt x="48768" y="210312"/>
                </a:moveTo>
                <a:lnTo>
                  <a:pt x="48768" y="134112"/>
                </a:lnTo>
                <a:lnTo>
                  <a:pt x="28956" y="134112"/>
                </a:lnTo>
                <a:lnTo>
                  <a:pt x="28956" y="210312"/>
                </a:lnTo>
                <a:lnTo>
                  <a:pt x="48768" y="210312"/>
                </a:lnTo>
                <a:close/>
              </a:path>
              <a:path w="76200" h="533400">
                <a:moveTo>
                  <a:pt x="48768" y="342900"/>
                </a:moveTo>
                <a:lnTo>
                  <a:pt x="48768" y="266700"/>
                </a:lnTo>
                <a:lnTo>
                  <a:pt x="28956" y="266700"/>
                </a:lnTo>
                <a:lnTo>
                  <a:pt x="28956" y="342900"/>
                </a:lnTo>
                <a:lnTo>
                  <a:pt x="48768" y="342900"/>
                </a:lnTo>
                <a:close/>
              </a:path>
              <a:path w="76200" h="533400">
                <a:moveTo>
                  <a:pt x="76200" y="457200"/>
                </a:moveTo>
                <a:lnTo>
                  <a:pt x="0" y="457200"/>
                </a:lnTo>
                <a:lnTo>
                  <a:pt x="28956" y="515112"/>
                </a:lnTo>
                <a:lnTo>
                  <a:pt x="28956" y="470916"/>
                </a:lnTo>
                <a:lnTo>
                  <a:pt x="48768" y="470916"/>
                </a:lnTo>
                <a:lnTo>
                  <a:pt x="48768" y="512064"/>
                </a:lnTo>
                <a:lnTo>
                  <a:pt x="76200" y="457200"/>
                </a:lnTo>
                <a:close/>
              </a:path>
              <a:path w="76200" h="533400">
                <a:moveTo>
                  <a:pt x="48768" y="457200"/>
                </a:moveTo>
                <a:lnTo>
                  <a:pt x="48768" y="400812"/>
                </a:lnTo>
                <a:lnTo>
                  <a:pt x="28956" y="400812"/>
                </a:lnTo>
                <a:lnTo>
                  <a:pt x="28956" y="457200"/>
                </a:lnTo>
                <a:lnTo>
                  <a:pt x="48768" y="457200"/>
                </a:lnTo>
                <a:close/>
              </a:path>
              <a:path w="76200" h="533400">
                <a:moveTo>
                  <a:pt x="48768" y="512064"/>
                </a:moveTo>
                <a:lnTo>
                  <a:pt x="48768" y="470916"/>
                </a:lnTo>
                <a:lnTo>
                  <a:pt x="28956" y="470916"/>
                </a:lnTo>
                <a:lnTo>
                  <a:pt x="28956" y="515112"/>
                </a:lnTo>
                <a:lnTo>
                  <a:pt x="38100" y="533400"/>
                </a:lnTo>
                <a:lnTo>
                  <a:pt x="48768" y="512064"/>
                </a:lnTo>
                <a:close/>
              </a:path>
            </a:pathLst>
          </a:custGeom>
          <a:solidFill>
            <a:srgbClr val="007F7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9812" y="314959"/>
            <a:ext cx="8898255" cy="16713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80"/>
              </a:spcBef>
            </a:pP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c)</a:t>
            </a:r>
            <a:r>
              <a:rPr sz="1800" b="1" spc="47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Stimulated</a:t>
            </a:r>
            <a:r>
              <a:rPr sz="1800" b="1" spc="-1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FF"/>
                </a:solidFill>
                <a:latin typeface="Arial"/>
                <a:cs typeface="Arial"/>
              </a:rPr>
              <a:t>Emission:</a:t>
            </a:r>
            <a:endParaRPr sz="1800">
              <a:latin typeface="Arial"/>
              <a:cs typeface="Arial"/>
            </a:endParaRPr>
          </a:p>
          <a:p>
            <a:pPr marL="381000" marR="43180" indent="39370" algn="just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When photon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suitable size (energy)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showered</a:t>
            </a:r>
            <a:r>
              <a:rPr sz="1800" b="1" spc="4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(made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to fall) on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an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excited</a:t>
            </a:r>
            <a:r>
              <a:rPr sz="1800" b="1" spc="3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atom</a:t>
            </a:r>
            <a:r>
              <a:rPr sz="1800" b="1" spc="3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1800" b="1" spc="3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800" b="1" spc="2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higher</a:t>
            </a:r>
            <a:r>
              <a:rPr sz="1800" b="1" spc="3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energy</a:t>
            </a:r>
            <a:r>
              <a:rPr sz="1800" b="1" spc="2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state,</a:t>
            </a:r>
            <a:r>
              <a:rPr sz="1800" b="1" spc="3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800" b="1" spc="3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atom</a:t>
            </a:r>
            <a:r>
              <a:rPr sz="1800" b="1" spc="3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falls</a:t>
            </a:r>
            <a:r>
              <a:rPr sz="1800" b="1" spc="3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back</a:t>
            </a:r>
            <a:r>
              <a:rPr sz="1800" b="1" spc="2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800" b="1" spc="3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800" b="1" spc="3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ground </a:t>
            </a:r>
            <a:r>
              <a:rPr sz="1800" b="1" spc="-4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state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by emitting a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photon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energy 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hν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-15" baseline="-20833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-15" baseline="-20833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which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is in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phase 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with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stimulating</a:t>
            </a:r>
            <a:r>
              <a:rPr sz="18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(incident)</a:t>
            </a:r>
            <a:r>
              <a:rPr sz="18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photon.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17722" y="2098038"/>
            <a:ext cx="1720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This</a:t>
            </a:r>
            <a:r>
              <a:rPr sz="1800" b="1" spc="9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process</a:t>
            </a:r>
            <a:r>
              <a:rPr sz="1800" b="1" spc="9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63445" y="3154679"/>
            <a:ext cx="1981200" cy="96520"/>
            <a:chOff x="4163445" y="3154679"/>
            <a:chExt cx="1981200" cy="96520"/>
          </a:xfrm>
        </p:grpSpPr>
        <p:sp>
          <p:nvSpPr>
            <p:cNvPr id="5" name="object 5"/>
            <p:cNvSpPr/>
            <p:nvPr/>
          </p:nvSpPr>
          <p:spPr>
            <a:xfrm>
              <a:off x="4163445" y="3154679"/>
              <a:ext cx="1981200" cy="29209"/>
            </a:xfrm>
            <a:custGeom>
              <a:avLst/>
              <a:gdLst/>
              <a:ahLst/>
              <a:cxnLst/>
              <a:rect l="l" t="t" r="r" b="b"/>
              <a:pathLst>
                <a:path w="1981200" h="29210">
                  <a:moveTo>
                    <a:pt x="1981199" y="28955"/>
                  </a:moveTo>
                  <a:lnTo>
                    <a:pt x="1981199" y="0"/>
                  </a:lnTo>
                  <a:lnTo>
                    <a:pt x="0" y="0"/>
                  </a:lnTo>
                  <a:lnTo>
                    <a:pt x="0" y="28955"/>
                  </a:lnTo>
                  <a:lnTo>
                    <a:pt x="1981199" y="2895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3274" y="3163824"/>
              <a:ext cx="86868" cy="86868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4163441" y="3764292"/>
            <a:ext cx="1981200" cy="29209"/>
          </a:xfrm>
          <a:custGeom>
            <a:avLst/>
            <a:gdLst/>
            <a:ahLst/>
            <a:cxnLst/>
            <a:rect l="l" t="t" r="r" b="b"/>
            <a:pathLst>
              <a:path w="1981200" h="29210">
                <a:moveTo>
                  <a:pt x="1981200" y="0"/>
                </a:moveTo>
                <a:lnTo>
                  <a:pt x="0" y="0"/>
                </a:lnTo>
                <a:lnTo>
                  <a:pt x="0" y="13716"/>
                </a:lnTo>
                <a:lnTo>
                  <a:pt x="0" y="28956"/>
                </a:lnTo>
                <a:lnTo>
                  <a:pt x="1981200" y="28956"/>
                </a:lnTo>
                <a:lnTo>
                  <a:pt x="1981200" y="13716"/>
                </a:lnTo>
                <a:lnTo>
                  <a:pt x="1981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50391" y="3042918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800" b="1" spc="-7" baseline="-20833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8117" y="2098038"/>
            <a:ext cx="663575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37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Thus,</a:t>
            </a:r>
            <a:r>
              <a:rPr sz="1800" b="1" spc="12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it</a:t>
            </a:r>
            <a:r>
              <a:rPr sz="1800" b="1" spc="11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results</a:t>
            </a:r>
            <a:r>
              <a:rPr sz="1800" b="1" spc="13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in</a:t>
            </a:r>
            <a:r>
              <a:rPr sz="1800" b="1" spc="12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the</a:t>
            </a:r>
            <a:r>
              <a:rPr sz="1800" b="1" spc="12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appearance</a:t>
            </a:r>
            <a:r>
              <a:rPr sz="1800" b="1" spc="13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of</a:t>
            </a:r>
            <a:r>
              <a:rPr sz="1800" b="1" spc="11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one</a:t>
            </a:r>
            <a:r>
              <a:rPr sz="1800" b="1" spc="12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additional</a:t>
            </a:r>
            <a:r>
              <a:rPr sz="1800" b="1" spc="13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photon. </a:t>
            </a:r>
            <a:r>
              <a:rPr sz="1800" b="1" spc="-48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called ‘</a:t>
            </a:r>
            <a:r>
              <a:rPr sz="1800" b="1" spc="-5" dirty="0">
                <a:solidFill>
                  <a:srgbClr val="CC00FF"/>
                </a:solidFill>
                <a:latin typeface="Arial"/>
                <a:cs typeface="Arial"/>
              </a:rPr>
              <a:t>stimulated </a:t>
            </a:r>
            <a:r>
              <a:rPr sz="1800" b="1" dirty="0">
                <a:solidFill>
                  <a:srgbClr val="CC00FF"/>
                </a:solidFill>
                <a:latin typeface="Arial"/>
                <a:cs typeface="Arial"/>
              </a:rPr>
              <a:t>or</a:t>
            </a:r>
            <a:r>
              <a:rPr sz="1800" b="1" spc="-5" dirty="0">
                <a:solidFill>
                  <a:srgbClr val="CC00FF"/>
                </a:solidFill>
                <a:latin typeface="Arial"/>
                <a:cs typeface="Arial"/>
              </a:rPr>
              <a:t> induced</a:t>
            </a:r>
            <a:r>
              <a:rPr sz="1800" b="1" spc="-20" dirty="0">
                <a:solidFill>
                  <a:srgbClr val="CC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FF"/>
                </a:solidFill>
                <a:latin typeface="Arial"/>
                <a:cs typeface="Arial"/>
              </a:rPr>
              <a:t>emission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’.</a:t>
            </a:r>
            <a:endParaRPr sz="1800">
              <a:latin typeface="Arial"/>
              <a:cs typeface="Arial"/>
            </a:endParaRPr>
          </a:p>
          <a:p>
            <a:pPr marL="975360" algn="ctr">
              <a:lnSpc>
                <a:spcPct val="100000"/>
              </a:lnSpc>
              <a:spcBef>
                <a:spcPts val="1320"/>
              </a:spcBef>
            </a:pPr>
            <a:r>
              <a:rPr sz="1800" b="1" spc="-15" dirty="0">
                <a:solidFill>
                  <a:srgbClr val="CC3200"/>
                </a:solidFill>
                <a:latin typeface="Arial"/>
                <a:cs typeface="Arial"/>
              </a:rPr>
              <a:t>Atom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9816" y="3209034"/>
            <a:ext cx="293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hν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01797" y="3108972"/>
            <a:ext cx="774700" cy="165100"/>
          </a:xfrm>
          <a:custGeom>
            <a:avLst/>
            <a:gdLst/>
            <a:ahLst/>
            <a:cxnLst/>
            <a:rect l="l" t="t" r="r" b="b"/>
            <a:pathLst>
              <a:path w="774700" h="165100">
                <a:moveTo>
                  <a:pt x="774192" y="74676"/>
                </a:moveTo>
                <a:lnTo>
                  <a:pt x="665988" y="12192"/>
                </a:lnTo>
                <a:lnTo>
                  <a:pt x="659892" y="7620"/>
                </a:lnTo>
                <a:lnTo>
                  <a:pt x="650748" y="10668"/>
                </a:lnTo>
                <a:lnTo>
                  <a:pt x="647700" y="16764"/>
                </a:lnTo>
                <a:lnTo>
                  <a:pt x="643128" y="24384"/>
                </a:lnTo>
                <a:lnTo>
                  <a:pt x="644652" y="33528"/>
                </a:lnTo>
                <a:lnTo>
                  <a:pt x="652272" y="36576"/>
                </a:lnTo>
                <a:lnTo>
                  <a:pt x="691057" y="59436"/>
                </a:lnTo>
                <a:lnTo>
                  <a:pt x="620268" y="59436"/>
                </a:lnTo>
                <a:lnTo>
                  <a:pt x="620268" y="81686"/>
                </a:lnTo>
                <a:lnTo>
                  <a:pt x="609600" y="73152"/>
                </a:lnTo>
                <a:lnTo>
                  <a:pt x="600456" y="86868"/>
                </a:lnTo>
                <a:lnTo>
                  <a:pt x="591312" y="99060"/>
                </a:lnTo>
                <a:lnTo>
                  <a:pt x="582168" y="109728"/>
                </a:lnTo>
                <a:lnTo>
                  <a:pt x="565404" y="126492"/>
                </a:lnTo>
                <a:lnTo>
                  <a:pt x="560832" y="129540"/>
                </a:lnTo>
                <a:lnTo>
                  <a:pt x="557784" y="132588"/>
                </a:lnTo>
                <a:lnTo>
                  <a:pt x="551688" y="135636"/>
                </a:lnTo>
                <a:lnTo>
                  <a:pt x="541020" y="135636"/>
                </a:lnTo>
                <a:lnTo>
                  <a:pt x="537972" y="134112"/>
                </a:lnTo>
                <a:lnTo>
                  <a:pt x="533400" y="132588"/>
                </a:lnTo>
                <a:lnTo>
                  <a:pt x="498348" y="99060"/>
                </a:lnTo>
                <a:lnTo>
                  <a:pt x="480060" y="73152"/>
                </a:lnTo>
                <a:lnTo>
                  <a:pt x="470916" y="60960"/>
                </a:lnTo>
                <a:lnTo>
                  <a:pt x="460248" y="48768"/>
                </a:lnTo>
                <a:lnTo>
                  <a:pt x="451104" y="36576"/>
                </a:lnTo>
                <a:lnTo>
                  <a:pt x="440436" y="24384"/>
                </a:lnTo>
                <a:lnTo>
                  <a:pt x="429768" y="15240"/>
                </a:lnTo>
                <a:lnTo>
                  <a:pt x="423672" y="10668"/>
                </a:lnTo>
                <a:lnTo>
                  <a:pt x="405384" y="1524"/>
                </a:lnTo>
                <a:lnTo>
                  <a:pt x="400812" y="0"/>
                </a:lnTo>
                <a:lnTo>
                  <a:pt x="384048" y="0"/>
                </a:lnTo>
                <a:lnTo>
                  <a:pt x="377952" y="3048"/>
                </a:lnTo>
                <a:lnTo>
                  <a:pt x="371856" y="4572"/>
                </a:lnTo>
                <a:lnTo>
                  <a:pt x="365760" y="7620"/>
                </a:lnTo>
                <a:lnTo>
                  <a:pt x="353568" y="16764"/>
                </a:lnTo>
                <a:lnTo>
                  <a:pt x="333756" y="36576"/>
                </a:lnTo>
                <a:lnTo>
                  <a:pt x="324612" y="48768"/>
                </a:lnTo>
                <a:lnTo>
                  <a:pt x="313944" y="60960"/>
                </a:lnTo>
                <a:lnTo>
                  <a:pt x="304800" y="73152"/>
                </a:lnTo>
                <a:lnTo>
                  <a:pt x="295656" y="86868"/>
                </a:lnTo>
                <a:lnTo>
                  <a:pt x="286512" y="99060"/>
                </a:lnTo>
                <a:lnTo>
                  <a:pt x="277368" y="109728"/>
                </a:lnTo>
                <a:lnTo>
                  <a:pt x="260604" y="126492"/>
                </a:lnTo>
                <a:lnTo>
                  <a:pt x="256032" y="129540"/>
                </a:lnTo>
                <a:lnTo>
                  <a:pt x="252984" y="132588"/>
                </a:lnTo>
                <a:lnTo>
                  <a:pt x="246888" y="135636"/>
                </a:lnTo>
                <a:lnTo>
                  <a:pt x="236220" y="135636"/>
                </a:lnTo>
                <a:lnTo>
                  <a:pt x="233172" y="134112"/>
                </a:lnTo>
                <a:lnTo>
                  <a:pt x="228600" y="132588"/>
                </a:lnTo>
                <a:lnTo>
                  <a:pt x="193548" y="99060"/>
                </a:lnTo>
                <a:lnTo>
                  <a:pt x="175260" y="73152"/>
                </a:lnTo>
                <a:lnTo>
                  <a:pt x="166116" y="60960"/>
                </a:lnTo>
                <a:lnTo>
                  <a:pt x="155448" y="48768"/>
                </a:lnTo>
                <a:lnTo>
                  <a:pt x="146304" y="36576"/>
                </a:lnTo>
                <a:lnTo>
                  <a:pt x="135636" y="24384"/>
                </a:lnTo>
                <a:lnTo>
                  <a:pt x="124968" y="15240"/>
                </a:lnTo>
                <a:lnTo>
                  <a:pt x="118872" y="10668"/>
                </a:lnTo>
                <a:lnTo>
                  <a:pt x="100584" y="1524"/>
                </a:lnTo>
                <a:lnTo>
                  <a:pt x="96012" y="0"/>
                </a:lnTo>
                <a:lnTo>
                  <a:pt x="79248" y="0"/>
                </a:lnTo>
                <a:lnTo>
                  <a:pt x="73152" y="3048"/>
                </a:lnTo>
                <a:lnTo>
                  <a:pt x="67056" y="4572"/>
                </a:lnTo>
                <a:lnTo>
                  <a:pt x="60960" y="7620"/>
                </a:lnTo>
                <a:lnTo>
                  <a:pt x="48768" y="16764"/>
                </a:lnTo>
                <a:lnTo>
                  <a:pt x="28956" y="36576"/>
                </a:lnTo>
                <a:lnTo>
                  <a:pt x="19812" y="48768"/>
                </a:lnTo>
                <a:lnTo>
                  <a:pt x="9144" y="60960"/>
                </a:lnTo>
                <a:lnTo>
                  <a:pt x="0" y="73152"/>
                </a:lnTo>
                <a:lnTo>
                  <a:pt x="22860" y="91440"/>
                </a:lnTo>
                <a:lnTo>
                  <a:pt x="32004" y="77724"/>
                </a:lnTo>
                <a:lnTo>
                  <a:pt x="41148" y="65532"/>
                </a:lnTo>
                <a:lnTo>
                  <a:pt x="50292" y="54864"/>
                </a:lnTo>
                <a:lnTo>
                  <a:pt x="68580" y="36576"/>
                </a:lnTo>
                <a:lnTo>
                  <a:pt x="73152" y="35052"/>
                </a:lnTo>
                <a:lnTo>
                  <a:pt x="76200" y="32004"/>
                </a:lnTo>
                <a:lnTo>
                  <a:pt x="80772" y="30480"/>
                </a:lnTo>
                <a:lnTo>
                  <a:pt x="83820" y="28956"/>
                </a:lnTo>
                <a:lnTo>
                  <a:pt x="94488" y="28956"/>
                </a:lnTo>
                <a:lnTo>
                  <a:pt x="100584" y="32004"/>
                </a:lnTo>
                <a:lnTo>
                  <a:pt x="103632" y="35052"/>
                </a:lnTo>
                <a:lnTo>
                  <a:pt x="108204" y="38100"/>
                </a:lnTo>
                <a:lnTo>
                  <a:pt x="124968" y="54864"/>
                </a:lnTo>
                <a:lnTo>
                  <a:pt x="134112" y="67056"/>
                </a:lnTo>
                <a:lnTo>
                  <a:pt x="143256" y="77724"/>
                </a:lnTo>
                <a:lnTo>
                  <a:pt x="152400" y="91440"/>
                </a:lnTo>
                <a:lnTo>
                  <a:pt x="161544" y="103632"/>
                </a:lnTo>
                <a:lnTo>
                  <a:pt x="172212" y="115824"/>
                </a:lnTo>
                <a:lnTo>
                  <a:pt x="181356" y="128016"/>
                </a:lnTo>
                <a:lnTo>
                  <a:pt x="201168" y="147828"/>
                </a:lnTo>
                <a:lnTo>
                  <a:pt x="213360" y="156972"/>
                </a:lnTo>
                <a:lnTo>
                  <a:pt x="225552" y="163068"/>
                </a:lnTo>
                <a:lnTo>
                  <a:pt x="231648" y="164592"/>
                </a:lnTo>
                <a:lnTo>
                  <a:pt x="248412" y="164592"/>
                </a:lnTo>
                <a:lnTo>
                  <a:pt x="288036" y="140208"/>
                </a:lnTo>
                <a:lnTo>
                  <a:pt x="318516" y="103632"/>
                </a:lnTo>
                <a:lnTo>
                  <a:pt x="336804" y="77724"/>
                </a:lnTo>
                <a:lnTo>
                  <a:pt x="345948" y="65532"/>
                </a:lnTo>
                <a:lnTo>
                  <a:pt x="355092" y="54864"/>
                </a:lnTo>
                <a:lnTo>
                  <a:pt x="373380" y="36576"/>
                </a:lnTo>
                <a:lnTo>
                  <a:pt x="377952" y="35052"/>
                </a:lnTo>
                <a:lnTo>
                  <a:pt x="381000" y="32004"/>
                </a:lnTo>
                <a:lnTo>
                  <a:pt x="385572" y="30480"/>
                </a:lnTo>
                <a:lnTo>
                  <a:pt x="388620" y="28956"/>
                </a:lnTo>
                <a:lnTo>
                  <a:pt x="399288" y="28956"/>
                </a:lnTo>
                <a:lnTo>
                  <a:pt x="405384" y="32004"/>
                </a:lnTo>
                <a:lnTo>
                  <a:pt x="408432" y="35052"/>
                </a:lnTo>
                <a:lnTo>
                  <a:pt x="413004" y="38100"/>
                </a:lnTo>
                <a:lnTo>
                  <a:pt x="429768" y="54864"/>
                </a:lnTo>
                <a:lnTo>
                  <a:pt x="438912" y="67056"/>
                </a:lnTo>
                <a:lnTo>
                  <a:pt x="448056" y="77724"/>
                </a:lnTo>
                <a:lnTo>
                  <a:pt x="457200" y="91440"/>
                </a:lnTo>
                <a:lnTo>
                  <a:pt x="466344" y="103632"/>
                </a:lnTo>
                <a:lnTo>
                  <a:pt x="477012" y="115824"/>
                </a:lnTo>
                <a:lnTo>
                  <a:pt x="486156" y="128016"/>
                </a:lnTo>
                <a:lnTo>
                  <a:pt x="505968" y="147828"/>
                </a:lnTo>
                <a:lnTo>
                  <a:pt x="518160" y="156972"/>
                </a:lnTo>
                <a:lnTo>
                  <a:pt x="530352" y="163068"/>
                </a:lnTo>
                <a:lnTo>
                  <a:pt x="536448" y="164592"/>
                </a:lnTo>
                <a:lnTo>
                  <a:pt x="553212" y="164592"/>
                </a:lnTo>
                <a:lnTo>
                  <a:pt x="592836" y="140208"/>
                </a:lnTo>
                <a:lnTo>
                  <a:pt x="623316" y="103632"/>
                </a:lnTo>
                <a:lnTo>
                  <a:pt x="632460" y="91440"/>
                </a:lnTo>
                <a:lnTo>
                  <a:pt x="628650" y="88392"/>
                </a:lnTo>
                <a:lnTo>
                  <a:pt x="693648" y="88392"/>
                </a:lnTo>
                <a:lnTo>
                  <a:pt x="652272" y="112776"/>
                </a:lnTo>
                <a:lnTo>
                  <a:pt x="644652" y="115824"/>
                </a:lnTo>
                <a:lnTo>
                  <a:pt x="643128" y="124968"/>
                </a:lnTo>
                <a:lnTo>
                  <a:pt x="647700" y="131064"/>
                </a:lnTo>
                <a:lnTo>
                  <a:pt x="650748" y="138684"/>
                </a:lnTo>
                <a:lnTo>
                  <a:pt x="659892" y="140208"/>
                </a:lnTo>
                <a:lnTo>
                  <a:pt x="665988" y="137160"/>
                </a:lnTo>
                <a:lnTo>
                  <a:pt x="745236" y="91389"/>
                </a:lnTo>
                <a:lnTo>
                  <a:pt x="774192" y="74676"/>
                </a:lnTo>
                <a:close/>
              </a:path>
            </a:pathLst>
          </a:custGeom>
          <a:solidFill>
            <a:srgbClr val="00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26869" y="5301995"/>
            <a:ext cx="1981200" cy="29209"/>
          </a:xfrm>
          <a:custGeom>
            <a:avLst/>
            <a:gdLst/>
            <a:ahLst/>
            <a:cxnLst/>
            <a:rect l="l" t="t" r="r" b="b"/>
            <a:pathLst>
              <a:path w="1981200" h="29210">
                <a:moveTo>
                  <a:pt x="1981199" y="28955"/>
                </a:moveTo>
                <a:lnTo>
                  <a:pt x="1981199" y="0"/>
                </a:lnTo>
                <a:lnTo>
                  <a:pt x="0" y="0"/>
                </a:lnTo>
                <a:lnTo>
                  <a:pt x="0" y="28955"/>
                </a:lnTo>
                <a:lnTo>
                  <a:pt x="1981199" y="2895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85215" y="5024118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800" b="1" spc="-7" baseline="-20833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85215" y="5952233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800" b="1" spc="-7" baseline="-20833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81891" y="3649470"/>
            <a:ext cx="2294890" cy="60769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R="43180" algn="r">
              <a:lnSpc>
                <a:spcPct val="100000"/>
              </a:lnSpc>
              <a:spcBef>
                <a:spcPts val="229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800" b="1" spc="-7" baseline="-20833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Before</a:t>
            </a:r>
            <a:r>
              <a:rPr sz="1800" b="1" spc="-35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emission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87797" y="5471172"/>
            <a:ext cx="774700" cy="165100"/>
          </a:xfrm>
          <a:custGeom>
            <a:avLst/>
            <a:gdLst/>
            <a:ahLst/>
            <a:cxnLst/>
            <a:rect l="l" t="t" r="r" b="b"/>
            <a:pathLst>
              <a:path w="774700" h="165100">
                <a:moveTo>
                  <a:pt x="774192" y="74676"/>
                </a:moveTo>
                <a:lnTo>
                  <a:pt x="665988" y="12192"/>
                </a:lnTo>
                <a:lnTo>
                  <a:pt x="659892" y="7620"/>
                </a:lnTo>
                <a:lnTo>
                  <a:pt x="650748" y="10668"/>
                </a:lnTo>
                <a:lnTo>
                  <a:pt x="647700" y="16764"/>
                </a:lnTo>
                <a:lnTo>
                  <a:pt x="643128" y="24384"/>
                </a:lnTo>
                <a:lnTo>
                  <a:pt x="644652" y="33528"/>
                </a:lnTo>
                <a:lnTo>
                  <a:pt x="652272" y="36576"/>
                </a:lnTo>
                <a:lnTo>
                  <a:pt x="691057" y="59436"/>
                </a:lnTo>
                <a:lnTo>
                  <a:pt x="620268" y="59436"/>
                </a:lnTo>
                <a:lnTo>
                  <a:pt x="620268" y="81686"/>
                </a:lnTo>
                <a:lnTo>
                  <a:pt x="609600" y="73152"/>
                </a:lnTo>
                <a:lnTo>
                  <a:pt x="600456" y="86868"/>
                </a:lnTo>
                <a:lnTo>
                  <a:pt x="591312" y="99060"/>
                </a:lnTo>
                <a:lnTo>
                  <a:pt x="582168" y="109728"/>
                </a:lnTo>
                <a:lnTo>
                  <a:pt x="565404" y="126492"/>
                </a:lnTo>
                <a:lnTo>
                  <a:pt x="560832" y="129540"/>
                </a:lnTo>
                <a:lnTo>
                  <a:pt x="557784" y="132588"/>
                </a:lnTo>
                <a:lnTo>
                  <a:pt x="551688" y="135636"/>
                </a:lnTo>
                <a:lnTo>
                  <a:pt x="541020" y="135636"/>
                </a:lnTo>
                <a:lnTo>
                  <a:pt x="537972" y="134112"/>
                </a:lnTo>
                <a:lnTo>
                  <a:pt x="533400" y="132588"/>
                </a:lnTo>
                <a:lnTo>
                  <a:pt x="498348" y="99060"/>
                </a:lnTo>
                <a:lnTo>
                  <a:pt x="480060" y="73152"/>
                </a:lnTo>
                <a:lnTo>
                  <a:pt x="470916" y="60960"/>
                </a:lnTo>
                <a:lnTo>
                  <a:pt x="460248" y="48768"/>
                </a:lnTo>
                <a:lnTo>
                  <a:pt x="451104" y="36576"/>
                </a:lnTo>
                <a:lnTo>
                  <a:pt x="440436" y="24384"/>
                </a:lnTo>
                <a:lnTo>
                  <a:pt x="429768" y="15240"/>
                </a:lnTo>
                <a:lnTo>
                  <a:pt x="423672" y="10668"/>
                </a:lnTo>
                <a:lnTo>
                  <a:pt x="405384" y="1524"/>
                </a:lnTo>
                <a:lnTo>
                  <a:pt x="400812" y="0"/>
                </a:lnTo>
                <a:lnTo>
                  <a:pt x="384048" y="0"/>
                </a:lnTo>
                <a:lnTo>
                  <a:pt x="377952" y="3048"/>
                </a:lnTo>
                <a:lnTo>
                  <a:pt x="371856" y="4572"/>
                </a:lnTo>
                <a:lnTo>
                  <a:pt x="365760" y="7620"/>
                </a:lnTo>
                <a:lnTo>
                  <a:pt x="353568" y="16764"/>
                </a:lnTo>
                <a:lnTo>
                  <a:pt x="333756" y="36576"/>
                </a:lnTo>
                <a:lnTo>
                  <a:pt x="324612" y="48768"/>
                </a:lnTo>
                <a:lnTo>
                  <a:pt x="313944" y="60960"/>
                </a:lnTo>
                <a:lnTo>
                  <a:pt x="304800" y="73152"/>
                </a:lnTo>
                <a:lnTo>
                  <a:pt x="295656" y="86868"/>
                </a:lnTo>
                <a:lnTo>
                  <a:pt x="286512" y="99060"/>
                </a:lnTo>
                <a:lnTo>
                  <a:pt x="277368" y="109728"/>
                </a:lnTo>
                <a:lnTo>
                  <a:pt x="260604" y="126492"/>
                </a:lnTo>
                <a:lnTo>
                  <a:pt x="256032" y="129540"/>
                </a:lnTo>
                <a:lnTo>
                  <a:pt x="252984" y="132588"/>
                </a:lnTo>
                <a:lnTo>
                  <a:pt x="246888" y="135636"/>
                </a:lnTo>
                <a:lnTo>
                  <a:pt x="236220" y="135636"/>
                </a:lnTo>
                <a:lnTo>
                  <a:pt x="233172" y="134112"/>
                </a:lnTo>
                <a:lnTo>
                  <a:pt x="228600" y="132588"/>
                </a:lnTo>
                <a:lnTo>
                  <a:pt x="193548" y="99060"/>
                </a:lnTo>
                <a:lnTo>
                  <a:pt x="175260" y="73152"/>
                </a:lnTo>
                <a:lnTo>
                  <a:pt x="166116" y="60960"/>
                </a:lnTo>
                <a:lnTo>
                  <a:pt x="155448" y="48768"/>
                </a:lnTo>
                <a:lnTo>
                  <a:pt x="146304" y="36576"/>
                </a:lnTo>
                <a:lnTo>
                  <a:pt x="135636" y="24384"/>
                </a:lnTo>
                <a:lnTo>
                  <a:pt x="124968" y="15240"/>
                </a:lnTo>
                <a:lnTo>
                  <a:pt x="118872" y="10668"/>
                </a:lnTo>
                <a:lnTo>
                  <a:pt x="100584" y="1524"/>
                </a:lnTo>
                <a:lnTo>
                  <a:pt x="96012" y="0"/>
                </a:lnTo>
                <a:lnTo>
                  <a:pt x="79248" y="0"/>
                </a:lnTo>
                <a:lnTo>
                  <a:pt x="73152" y="3048"/>
                </a:lnTo>
                <a:lnTo>
                  <a:pt x="67056" y="4572"/>
                </a:lnTo>
                <a:lnTo>
                  <a:pt x="60960" y="7620"/>
                </a:lnTo>
                <a:lnTo>
                  <a:pt x="48768" y="16764"/>
                </a:lnTo>
                <a:lnTo>
                  <a:pt x="28956" y="36576"/>
                </a:lnTo>
                <a:lnTo>
                  <a:pt x="19812" y="48768"/>
                </a:lnTo>
                <a:lnTo>
                  <a:pt x="9144" y="60960"/>
                </a:lnTo>
                <a:lnTo>
                  <a:pt x="0" y="73152"/>
                </a:lnTo>
                <a:lnTo>
                  <a:pt x="22860" y="91440"/>
                </a:lnTo>
                <a:lnTo>
                  <a:pt x="32004" y="77724"/>
                </a:lnTo>
                <a:lnTo>
                  <a:pt x="41148" y="65532"/>
                </a:lnTo>
                <a:lnTo>
                  <a:pt x="50292" y="54864"/>
                </a:lnTo>
                <a:lnTo>
                  <a:pt x="68580" y="36576"/>
                </a:lnTo>
                <a:lnTo>
                  <a:pt x="73152" y="35052"/>
                </a:lnTo>
                <a:lnTo>
                  <a:pt x="76200" y="32004"/>
                </a:lnTo>
                <a:lnTo>
                  <a:pt x="80772" y="30480"/>
                </a:lnTo>
                <a:lnTo>
                  <a:pt x="83820" y="28956"/>
                </a:lnTo>
                <a:lnTo>
                  <a:pt x="94488" y="28956"/>
                </a:lnTo>
                <a:lnTo>
                  <a:pt x="100584" y="32004"/>
                </a:lnTo>
                <a:lnTo>
                  <a:pt x="103632" y="35052"/>
                </a:lnTo>
                <a:lnTo>
                  <a:pt x="108204" y="38100"/>
                </a:lnTo>
                <a:lnTo>
                  <a:pt x="124968" y="54864"/>
                </a:lnTo>
                <a:lnTo>
                  <a:pt x="134112" y="67056"/>
                </a:lnTo>
                <a:lnTo>
                  <a:pt x="143256" y="77724"/>
                </a:lnTo>
                <a:lnTo>
                  <a:pt x="152400" y="91440"/>
                </a:lnTo>
                <a:lnTo>
                  <a:pt x="161544" y="103632"/>
                </a:lnTo>
                <a:lnTo>
                  <a:pt x="172212" y="115824"/>
                </a:lnTo>
                <a:lnTo>
                  <a:pt x="181356" y="128016"/>
                </a:lnTo>
                <a:lnTo>
                  <a:pt x="201168" y="147828"/>
                </a:lnTo>
                <a:lnTo>
                  <a:pt x="213360" y="156972"/>
                </a:lnTo>
                <a:lnTo>
                  <a:pt x="225552" y="163068"/>
                </a:lnTo>
                <a:lnTo>
                  <a:pt x="231648" y="164592"/>
                </a:lnTo>
                <a:lnTo>
                  <a:pt x="248412" y="164592"/>
                </a:lnTo>
                <a:lnTo>
                  <a:pt x="288036" y="140208"/>
                </a:lnTo>
                <a:lnTo>
                  <a:pt x="318516" y="103632"/>
                </a:lnTo>
                <a:lnTo>
                  <a:pt x="336804" y="77724"/>
                </a:lnTo>
                <a:lnTo>
                  <a:pt x="345948" y="65532"/>
                </a:lnTo>
                <a:lnTo>
                  <a:pt x="355092" y="54864"/>
                </a:lnTo>
                <a:lnTo>
                  <a:pt x="373380" y="36576"/>
                </a:lnTo>
                <a:lnTo>
                  <a:pt x="377952" y="35052"/>
                </a:lnTo>
                <a:lnTo>
                  <a:pt x="381000" y="32004"/>
                </a:lnTo>
                <a:lnTo>
                  <a:pt x="385572" y="30480"/>
                </a:lnTo>
                <a:lnTo>
                  <a:pt x="388620" y="28956"/>
                </a:lnTo>
                <a:lnTo>
                  <a:pt x="399288" y="28956"/>
                </a:lnTo>
                <a:lnTo>
                  <a:pt x="405384" y="32004"/>
                </a:lnTo>
                <a:lnTo>
                  <a:pt x="408432" y="35052"/>
                </a:lnTo>
                <a:lnTo>
                  <a:pt x="413004" y="38100"/>
                </a:lnTo>
                <a:lnTo>
                  <a:pt x="429768" y="54864"/>
                </a:lnTo>
                <a:lnTo>
                  <a:pt x="438912" y="67056"/>
                </a:lnTo>
                <a:lnTo>
                  <a:pt x="448056" y="77724"/>
                </a:lnTo>
                <a:lnTo>
                  <a:pt x="457200" y="91440"/>
                </a:lnTo>
                <a:lnTo>
                  <a:pt x="466344" y="103632"/>
                </a:lnTo>
                <a:lnTo>
                  <a:pt x="477012" y="115824"/>
                </a:lnTo>
                <a:lnTo>
                  <a:pt x="486156" y="128016"/>
                </a:lnTo>
                <a:lnTo>
                  <a:pt x="505968" y="147828"/>
                </a:lnTo>
                <a:lnTo>
                  <a:pt x="518160" y="156972"/>
                </a:lnTo>
                <a:lnTo>
                  <a:pt x="530352" y="163068"/>
                </a:lnTo>
                <a:lnTo>
                  <a:pt x="536448" y="164592"/>
                </a:lnTo>
                <a:lnTo>
                  <a:pt x="553212" y="164592"/>
                </a:lnTo>
                <a:lnTo>
                  <a:pt x="592836" y="140208"/>
                </a:lnTo>
                <a:lnTo>
                  <a:pt x="623316" y="103632"/>
                </a:lnTo>
                <a:lnTo>
                  <a:pt x="632460" y="91440"/>
                </a:lnTo>
                <a:lnTo>
                  <a:pt x="628650" y="88392"/>
                </a:lnTo>
                <a:lnTo>
                  <a:pt x="693648" y="88392"/>
                </a:lnTo>
                <a:lnTo>
                  <a:pt x="652272" y="112776"/>
                </a:lnTo>
                <a:lnTo>
                  <a:pt x="644652" y="115824"/>
                </a:lnTo>
                <a:lnTo>
                  <a:pt x="643128" y="124968"/>
                </a:lnTo>
                <a:lnTo>
                  <a:pt x="647700" y="131064"/>
                </a:lnTo>
                <a:lnTo>
                  <a:pt x="650748" y="138684"/>
                </a:lnTo>
                <a:lnTo>
                  <a:pt x="659892" y="140208"/>
                </a:lnTo>
                <a:lnTo>
                  <a:pt x="665988" y="137160"/>
                </a:lnTo>
                <a:lnTo>
                  <a:pt x="745236" y="91389"/>
                </a:lnTo>
                <a:lnTo>
                  <a:pt x="774192" y="74676"/>
                </a:lnTo>
                <a:close/>
              </a:path>
            </a:pathLst>
          </a:custGeom>
          <a:solidFill>
            <a:srgbClr val="00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79370" y="5301996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48768" y="76200"/>
                </a:moveTo>
                <a:lnTo>
                  <a:pt x="48768" y="0"/>
                </a:lnTo>
                <a:lnTo>
                  <a:pt x="28956" y="0"/>
                </a:lnTo>
                <a:lnTo>
                  <a:pt x="28956" y="76200"/>
                </a:lnTo>
                <a:lnTo>
                  <a:pt x="48768" y="76200"/>
                </a:lnTo>
                <a:close/>
              </a:path>
              <a:path w="76200" h="533400">
                <a:moveTo>
                  <a:pt x="48768" y="210312"/>
                </a:moveTo>
                <a:lnTo>
                  <a:pt x="48768" y="134112"/>
                </a:lnTo>
                <a:lnTo>
                  <a:pt x="28956" y="134112"/>
                </a:lnTo>
                <a:lnTo>
                  <a:pt x="28956" y="210312"/>
                </a:lnTo>
                <a:lnTo>
                  <a:pt x="48768" y="210312"/>
                </a:lnTo>
                <a:close/>
              </a:path>
              <a:path w="76200" h="533400">
                <a:moveTo>
                  <a:pt x="48768" y="342900"/>
                </a:moveTo>
                <a:lnTo>
                  <a:pt x="48768" y="266700"/>
                </a:lnTo>
                <a:lnTo>
                  <a:pt x="28956" y="266700"/>
                </a:lnTo>
                <a:lnTo>
                  <a:pt x="28956" y="342900"/>
                </a:lnTo>
                <a:lnTo>
                  <a:pt x="48768" y="342900"/>
                </a:lnTo>
                <a:close/>
              </a:path>
              <a:path w="76200" h="533400">
                <a:moveTo>
                  <a:pt x="76200" y="457200"/>
                </a:moveTo>
                <a:lnTo>
                  <a:pt x="0" y="457200"/>
                </a:lnTo>
                <a:lnTo>
                  <a:pt x="28956" y="515112"/>
                </a:lnTo>
                <a:lnTo>
                  <a:pt x="28956" y="470916"/>
                </a:lnTo>
                <a:lnTo>
                  <a:pt x="48768" y="470916"/>
                </a:lnTo>
                <a:lnTo>
                  <a:pt x="48768" y="512064"/>
                </a:lnTo>
                <a:lnTo>
                  <a:pt x="76200" y="457200"/>
                </a:lnTo>
                <a:close/>
              </a:path>
              <a:path w="76200" h="533400">
                <a:moveTo>
                  <a:pt x="48768" y="457200"/>
                </a:moveTo>
                <a:lnTo>
                  <a:pt x="48768" y="400812"/>
                </a:lnTo>
                <a:lnTo>
                  <a:pt x="28956" y="400812"/>
                </a:lnTo>
                <a:lnTo>
                  <a:pt x="28956" y="457200"/>
                </a:lnTo>
                <a:lnTo>
                  <a:pt x="48768" y="457200"/>
                </a:lnTo>
                <a:close/>
              </a:path>
              <a:path w="76200" h="533400">
                <a:moveTo>
                  <a:pt x="48768" y="512064"/>
                </a:moveTo>
                <a:lnTo>
                  <a:pt x="48768" y="470916"/>
                </a:lnTo>
                <a:lnTo>
                  <a:pt x="28956" y="470916"/>
                </a:lnTo>
                <a:lnTo>
                  <a:pt x="28956" y="515112"/>
                </a:lnTo>
                <a:lnTo>
                  <a:pt x="38100" y="533400"/>
                </a:lnTo>
                <a:lnTo>
                  <a:pt x="48768" y="512064"/>
                </a:lnTo>
                <a:close/>
              </a:path>
            </a:pathLst>
          </a:custGeom>
          <a:solidFill>
            <a:srgbClr val="00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58015" y="5935469"/>
            <a:ext cx="161163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0">
              <a:lnSpc>
                <a:spcPct val="1339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CC3200"/>
                </a:solidFill>
                <a:latin typeface="Arial"/>
                <a:cs typeface="Arial"/>
              </a:rPr>
              <a:t>Atom 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FF6500"/>
                </a:solidFill>
                <a:latin typeface="Arial"/>
                <a:cs typeface="Arial"/>
              </a:rPr>
              <a:t>After</a:t>
            </a:r>
            <a:r>
              <a:rPr sz="1800" b="1" spc="-20" dirty="0">
                <a:solidFill>
                  <a:srgbClr val="FF65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6500"/>
                </a:solidFill>
                <a:latin typeface="Arial"/>
                <a:cs typeface="Arial"/>
              </a:rPr>
              <a:t>emission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14169" y="5405117"/>
            <a:ext cx="2518410" cy="542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035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hν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ts val="2035"/>
              </a:lnSpc>
              <a:tabLst>
                <a:tab pos="2040889" algn="l"/>
                <a:tab pos="2224405" algn="l"/>
              </a:tabLst>
            </a:pP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	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	hν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19816" y="5342633"/>
            <a:ext cx="293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hν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01797" y="5242572"/>
            <a:ext cx="774700" cy="165100"/>
          </a:xfrm>
          <a:custGeom>
            <a:avLst/>
            <a:gdLst/>
            <a:ahLst/>
            <a:cxnLst/>
            <a:rect l="l" t="t" r="r" b="b"/>
            <a:pathLst>
              <a:path w="774700" h="165100">
                <a:moveTo>
                  <a:pt x="774192" y="74676"/>
                </a:moveTo>
                <a:lnTo>
                  <a:pt x="665988" y="12192"/>
                </a:lnTo>
                <a:lnTo>
                  <a:pt x="659892" y="7620"/>
                </a:lnTo>
                <a:lnTo>
                  <a:pt x="650748" y="10668"/>
                </a:lnTo>
                <a:lnTo>
                  <a:pt x="647700" y="16764"/>
                </a:lnTo>
                <a:lnTo>
                  <a:pt x="643128" y="24384"/>
                </a:lnTo>
                <a:lnTo>
                  <a:pt x="644652" y="33528"/>
                </a:lnTo>
                <a:lnTo>
                  <a:pt x="652272" y="36576"/>
                </a:lnTo>
                <a:lnTo>
                  <a:pt x="691057" y="59436"/>
                </a:lnTo>
                <a:lnTo>
                  <a:pt x="620268" y="59436"/>
                </a:lnTo>
                <a:lnTo>
                  <a:pt x="620268" y="81686"/>
                </a:lnTo>
                <a:lnTo>
                  <a:pt x="609600" y="73152"/>
                </a:lnTo>
                <a:lnTo>
                  <a:pt x="600456" y="86868"/>
                </a:lnTo>
                <a:lnTo>
                  <a:pt x="591312" y="99060"/>
                </a:lnTo>
                <a:lnTo>
                  <a:pt x="582168" y="109728"/>
                </a:lnTo>
                <a:lnTo>
                  <a:pt x="565404" y="126492"/>
                </a:lnTo>
                <a:lnTo>
                  <a:pt x="560832" y="129540"/>
                </a:lnTo>
                <a:lnTo>
                  <a:pt x="557784" y="132588"/>
                </a:lnTo>
                <a:lnTo>
                  <a:pt x="551688" y="135636"/>
                </a:lnTo>
                <a:lnTo>
                  <a:pt x="541020" y="135636"/>
                </a:lnTo>
                <a:lnTo>
                  <a:pt x="537972" y="134112"/>
                </a:lnTo>
                <a:lnTo>
                  <a:pt x="533400" y="132588"/>
                </a:lnTo>
                <a:lnTo>
                  <a:pt x="498348" y="99060"/>
                </a:lnTo>
                <a:lnTo>
                  <a:pt x="480060" y="73152"/>
                </a:lnTo>
                <a:lnTo>
                  <a:pt x="470916" y="60960"/>
                </a:lnTo>
                <a:lnTo>
                  <a:pt x="460248" y="48768"/>
                </a:lnTo>
                <a:lnTo>
                  <a:pt x="451104" y="36576"/>
                </a:lnTo>
                <a:lnTo>
                  <a:pt x="440436" y="24384"/>
                </a:lnTo>
                <a:lnTo>
                  <a:pt x="429768" y="15240"/>
                </a:lnTo>
                <a:lnTo>
                  <a:pt x="423672" y="10668"/>
                </a:lnTo>
                <a:lnTo>
                  <a:pt x="405384" y="1524"/>
                </a:lnTo>
                <a:lnTo>
                  <a:pt x="400812" y="0"/>
                </a:lnTo>
                <a:lnTo>
                  <a:pt x="384048" y="0"/>
                </a:lnTo>
                <a:lnTo>
                  <a:pt x="377952" y="3048"/>
                </a:lnTo>
                <a:lnTo>
                  <a:pt x="371856" y="4572"/>
                </a:lnTo>
                <a:lnTo>
                  <a:pt x="365760" y="7620"/>
                </a:lnTo>
                <a:lnTo>
                  <a:pt x="353568" y="16764"/>
                </a:lnTo>
                <a:lnTo>
                  <a:pt x="333756" y="36576"/>
                </a:lnTo>
                <a:lnTo>
                  <a:pt x="324612" y="48768"/>
                </a:lnTo>
                <a:lnTo>
                  <a:pt x="313944" y="60960"/>
                </a:lnTo>
                <a:lnTo>
                  <a:pt x="304800" y="73152"/>
                </a:lnTo>
                <a:lnTo>
                  <a:pt x="295656" y="86868"/>
                </a:lnTo>
                <a:lnTo>
                  <a:pt x="286512" y="99060"/>
                </a:lnTo>
                <a:lnTo>
                  <a:pt x="277368" y="109728"/>
                </a:lnTo>
                <a:lnTo>
                  <a:pt x="260604" y="126492"/>
                </a:lnTo>
                <a:lnTo>
                  <a:pt x="256032" y="129540"/>
                </a:lnTo>
                <a:lnTo>
                  <a:pt x="252984" y="132588"/>
                </a:lnTo>
                <a:lnTo>
                  <a:pt x="246888" y="135636"/>
                </a:lnTo>
                <a:lnTo>
                  <a:pt x="236220" y="135636"/>
                </a:lnTo>
                <a:lnTo>
                  <a:pt x="233172" y="134112"/>
                </a:lnTo>
                <a:lnTo>
                  <a:pt x="228600" y="132588"/>
                </a:lnTo>
                <a:lnTo>
                  <a:pt x="193548" y="99060"/>
                </a:lnTo>
                <a:lnTo>
                  <a:pt x="175260" y="73152"/>
                </a:lnTo>
                <a:lnTo>
                  <a:pt x="166116" y="60960"/>
                </a:lnTo>
                <a:lnTo>
                  <a:pt x="155448" y="48768"/>
                </a:lnTo>
                <a:lnTo>
                  <a:pt x="146304" y="36576"/>
                </a:lnTo>
                <a:lnTo>
                  <a:pt x="135636" y="24384"/>
                </a:lnTo>
                <a:lnTo>
                  <a:pt x="124968" y="15240"/>
                </a:lnTo>
                <a:lnTo>
                  <a:pt x="118872" y="10668"/>
                </a:lnTo>
                <a:lnTo>
                  <a:pt x="100584" y="1524"/>
                </a:lnTo>
                <a:lnTo>
                  <a:pt x="96012" y="0"/>
                </a:lnTo>
                <a:lnTo>
                  <a:pt x="79248" y="0"/>
                </a:lnTo>
                <a:lnTo>
                  <a:pt x="73152" y="3048"/>
                </a:lnTo>
                <a:lnTo>
                  <a:pt x="67056" y="4572"/>
                </a:lnTo>
                <a:lnTo>
                  <a:pt x="60960" y="7620"/>
                </a:lnTo>
                <a:lnTo>
                  <a:pt x="48768" y="16764"/>
                </a:lnTo>
                <a:lnTo>
                  <a:pt x="28956" y="36576"/>
                </a:lnTo>
                <a:lnTo>
                  <a:pt x="19812" y="48768"/>
                </a:lnTo>
                <a:lnTo>
                  <a:pt x="9144" y="60960"/>
                </a:lnTo>
                <a:lnTo>
                  <a:pt x="0" y="73152"/>
                </a:lnTo>
                <a:lnTo>
                  <a:pt x="22860" y="91440"/>
                </a:lnTo>
                <a:lnTo>
                  <a:pt x="32004" y="77724"/>
                </a:lnTo>
                <a:lnTo>
                  <a:pt x="41148" y="65532"/>
                </a:lnTo>
                <a:lnTo>
                  <a:pt x="50292" y="54864"/>
                </a:lnTo>
                <a:lnTo>
                  <a:pt x="68580" y="36576"/>
                </a:lnTo>
                <a:lnTo>
                  <a:pt x="73152" y="35052"/>
                </a:lnTo>
                <a:lnTo>
                  <a:pt x="76200" y="32004"/>
                </a:lnTo>
                <a:lnTo>
                  <a:pt x="80772" y="30480"/>
                </a:lnTo>
                <a:lnTo>
                  <a:pt x="83820" y="28956"/>
                </a:lnTo>
                <a:lnTo>
                  <a:pt x="94488" y="28956"/>
                </a:lnTo>
                <a:lnTo>
                  <a:pt x="100584" y="32004"/>
                </a:lnTo>
                <a:lnTo>
                  <a:pt x="103632" y="35052"/>
                </a:lnTo>
                <a:lnTo>
                  <a:pt x="108204" y="38100"/>
                </a:lnTo>
                <a:lnTo>
                  <a:pt x="124968" y="54864"/>
                </a:lnTo>
                <a:lnTo>
                  <a:pt x="134112" y="67056"/>
                </a:lnTo>
                <a:lnTo>
                  <a:pt x="143256" y="77724"/>
                </a:lnTo>
                <a:lnTo>
                  <a:pt x="152400" y="91440"/>
                </a:lnTo>
                <a:lnTo>
                  <a:pt x="161544" y="103632"/>
                </a:lnTo>
                <a:lnTo>
                  <a:pt x="172212" y="115824"/>
                </a:lnTo>
                <a:lnTo>
                  <a:pt x="181356" y="128016"/>
                </a:lnTo>
                <a:lnTo>
                  <a:pt x="201168" y="147828"/>
                </a:lnTo>
                <a:lnTo>
                  <a:pt x="213360" y="156972"/>
                </a:lnTo>
                <a:lnTo>
                  <a:pt x="225552" y="163068"/>
                </a:lnTo>
                <a:lnTo>
                  <a:pt x="231648" y="164592"/>
                </a:lnTo>
                <a:lnTo>
                  <a:pt x="248412" y="164592"/>
                </a:lnTo>
                <a:lnTo>
                  <a:pt x="288036" y="140208"/>
                </a:lnTo>
                <a:lnTo>
                  <a:pt x="318516" y="103632"/>
                </a:lnTo>
                <a:lnTo>
                  <a:pt x="336804" y="77724"/>
                </a:lnTo>
                <a:lnTo>
                  <a:pt x="345948" y="65532"/>
                </a:lnTo>
                <a:lnTo>
                  <a:pt x="355092" y="54864"/>
                </a:lnTo>
                <a:lnTo>
                  <a:pt x="373380" y="36576"/>
                </a:lnTo>
                <a:lnTo>
                  <a:pt x="377952" y="35052"/>
                </a:lnTo>
                <a:lnTo>
                  <a:pt x="381000" y="32004"/>
                </a:lnTo>
                <a:lnTo>
                  <a:pt x="385572" y="30480"/>
                </a:lnTo>
                <a:lnTo>
                  <a:pt x="388620" y="28956"/>
                </a:lnTo>
                <a:lnTo>
                  <a:pt x="399288" y="28956"/>
                </a:lnTo>
                <a:lnTo>
                  <a:pt x="405384" y="32004"/>
                </a:lnTo>
                <a:lnTo>
                  <a:pt x="408432" y="35052"/>
                </a:lnTo>
                <a:lnTo>
                  <a:pt x="413004" y="38100"/>
                </a:lnTo>
                <a:lnTo>
                  <a:pt x="429768" y="54864"/>
                </a:lnTo>
                <a:lnTo>
                  <a:pt x="438912" y="67056"/>
                </a:lnTo>
                <a:lnTo>
                  <a:pt x="448056" y="77724"/>
                </a:lnTo>
                <a:lnTo>
                  <a:pt x="457200" y="91440"/>
                </a:lnTo>
                <a:lnTo>
                  <a:pt x="466344" y="103632"/>
                </a:lnTo>
                <a:lnTo>
                  <a:pt x="477012" y="115824"/>
                </a:lnTo>
                <a:lnTo>
                  <a:pt x="486156" y="128016"/>
                </a:lnTo>
                <a:lnTo>
                  <a:pt x="505968" y="147828"/>
                </a:lnTo>
                <a:lnTo>
                  <a:pt x="518160" y="156972"/>
                </a:lnTo>
                <a:lnTo>
                  <a:pt x="530352" y="163068"/>
                </a:lnTo>
                <a:lnTo>
                  <a:pt x="536448" y="164592"/>
                </a:lnTo>
                <a:lnTo>
                  <a:pt x="553212" y="164592"/>
                </a:lnTo>
                <a:lnTo>
                  <a:pt x="592836" y="140208"/>
                </a:lnTo>
                <a:lnTo>
                  <a:pt x="623316" y="103632"/>
                </a:lnTo>
                <a:lnTo>
                  <a:pt x="632460" y="91440"/>
                </a:lnTo>
                <a:lnTo>
                  <a:pt x="628650" y="88392"/>
                </a:lnTo>
                <a:lnTo>
                  <a:pt x="693648" y="88392"/>
                </a:lnTo>
                <a:lnTo>
                  <a:pt x="652272" y="112776"/>
                </a:lnTo>
                <a:lnTo>
                  <a:pt x="644652" y="115824"/>
                </a:lnTo>
                <a:lnTo>
                  <a:pt x="643128" y="124968"/>
                </a:lnTo>
                <a:lnTo>
                  <a:pt x="647700" y="131064"/>
                </a:lnTo>
                <a:lnTo>
                  <a:pt x="650748" y="138684"/>
                </a:lnTo>
                <a:lnTo>
                  <a:pt x="659892" y="140208"/>
                </a:lnTo>
                <a:lnTo>
                  <a:pt x="665988" y="137160"/>
                </a:lnTo>
                <a:lnTo>
                  <a:pt x="745236" y="91389"/>
                </a:lnTo>
                <a:lnTo>
                  <a:pt x="774192" y="74676"/>
                </a:lnTo>
                <a:close/>
              </a:path>
            </a:pathLst>
          </a:custGeom>
          <a:solidFill>
            <a:srgbClr val="00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5036698" y="5297424"/>
            <a:ext cx="1225550" cy="582295"/>
            <a:chOff x="5036698" y="5297424"/>
            <a:chExt cx="1225550" cy="582295"/>
          </a:xfrm>
        </p:grpSpPr>
        <p:sp>
          <p:nvSpPr>
            <p:cNvPr id="23" name="object 23"/>
            <p:cNvSpPr/>
            <p:nvPr/>
          </p:nvSpPr>
          <p:spPr>
            <a:xfrm>
              <a:off x="5487797" y="5713488"/>
              <a:ext cx="774700" cy="166370"/>
            </a:xfrm>
            <a:custGeom>
              <a:avLst/>
              <a:gdLst/>
              <a:ahLst/>
              <a:cxnLst/>
              <a:rect l="l" t="t" r="r" b="b"/>
              <a:pathLst>
                <a:path w="774700" h="166370">
                  <a:moveTo>
                    <a:pt x="236220" y="135636"/>
                  </a:moveTo>
                  <a:lnTo>
                    <a:pt x="233172" y="135636"/>
                  </a:lnTo>
                  <a:lnTo>
                    <a:pt x="228600" y="132588"/>
                  </a:lnTo>
                  <a:lnTo>
                    <a:pt x="225552" y="131064"/>
                  </a:lnTo>
                  <a:lnTo>
                    <a:pt x="193548" y="99060"/>
                  </a:lnTo>
                  <a:lnTo>
                    <a:pt x="166116" y="60960"/>
                  </a:lnTo>
                  <a:lnTo>
                    <a:pt x="155448" y="48768"/>
                  </a:lnTo>
                  <a:lnTo>
                    <a:pt x="146304" y="36576"/>
                  </a:lnTo>
                  <a:lnTo>
                    <a:pt x="124968" y="15240"/>
                  </a:lnTo>
                  <a:lnTo>
                    <a:pt x="118872" y="12192"/>
                  </a:lnTo>
                  <a:lnTo>
                    <a:pt x="112776" y="7620"/>
                  </a:lnTo>
                  <a:lnTo>
                    <a:pt x="106680" y="4572"/>
                  </a:lnTo>
                  <a:lnTo>
                    <a:pt x="100584" y="3048"/>
                  </a:lnTo>
                  <a:lnTo>
                    <a:pt x="96012" y="1524"/>
                  </a:lnTo>
                  <a:lnTo>
                    <a:pt x="92964" y="1524"/>
                  </a:lnTo>
                  <a:lnTo>
                    <a:pt x="88392" y="0"/>
                  </a:lnTo>
                  <a:lnTo>
                    <a:pt x="86868" y="0"/>
                  </a:lnTo>
                  <a:lnTo>
                    <a:pt x="82296" y="1524"/>
                  </a:lnTo>
                  <a:lnTo>
                    <a:pt x="79248" y="1524"/>
                  </a:lnTo>
                  <a:lnTo>
                    <a:pt x="73152" y="3048"/>
                  </a:lnTo>
                  <a:lnTo>
                    <a:pt x="54864" y="12192"/>
                  </a:lnTo>
                  <a:lnTo>
                    <a:pt x="48768" y="16764"/>
                  </a:lnTo>
                  <a:lnTo>
                    <a:pt x="28956" y="36576"/>
                  </a:lnTo>
                  <a:lnTo>
                    <a:pt x="19812" y="48768"/>
                  </a:lnTo>
                  <a:lnTo>
                    <a:pt x="9144" y="60960"/>
                  </a:lnTo>
                  <a:lnTo>
                    <a:pt x="0" y="74676"/>
                  </a:lnTo>
                  <a:lnTo>
                    <a:pt x="22860" y="91440"/>
                  </a:lnTo>
                  <a:lnTo>
                    <a:pt x="50292" y="54864"/>
                  </a:lnTo>
                  <a:lnTo>
                    <a:pt x="59436" y="45720"/>
                  </a:lnTo>
                  <a:lnTo>
                    <a:pt x="68580" y="38100"/>
                  </a:lnTo>
                  <a:lnTo>
                    <a:pt x="73152" y="35052"/>
                  </a:lnTo>
                  <a:lnTo>
                    <a:pt x="76200" y="32004"/>
                  </a:lnTo>
                  <a:lnTo>
                    <a:pt x="80772" y="30480"/>
                  </a:lnTo>
                  <a:lnTo>
                    <a:pt x="83820" y="28956"/>
                  </a:lnTo>
                  <a:lnTo>
                    <a:pt x="88392" y="28956"/>
                  </a:lnTo>
                  <a:lnTo>
                    <a:pt x="91440" y="29718"/>
                  </a:lnTo>
                  <a:lnTo>
                    <a:pt x="94488" y="30480"/>
                  </a:lnTo>
                  <a:lnTo>
                    <a:pt x="103632" y="35052"/>
                  </a:lnTo>
                  <a:lnTo>
                    <a:pt x="108204" y="38100"/>
                  </a:lnTo>
                  <a:lnTo>
                    <a:pt x="115824" y="47244"/>
                  </a:lnTo>
                  <a:lnTo>
                    <a:pt x="124968" y="56388"/>
                  </a:lnTo>
                  <a:lnTo>
                    <a:pt x="134112" y="67056"/>
                  </a:lnTo>
                  <a:lnTo>
                    <a:pt x="152400" y="91440"/>
                  </a:lnTo>
                  <a:lnTo>
                    <a:pt x="161544" y="103632"/>
                  </a:lnTo>
                  <a:lnTo>
                    <a:pt x="192024" y="140208"/>
                  </a:lnTo>
                  <a:lnTo>
                    <a:pt x="225552" y="163068"/>
                  </a:lnTo>
                  <a:lnTo>
                    <a:pt x="231648" y="164592"/>
                  </a:lnTo>
                  <a:lnTo>
                    <a:pt x="234696" y="164592"/>
                  </a:lnTo>
                  <a:lnTo>
                    <a:pt x="236220" y="165100"/>
                  </a:lnTo>
                  <a:lnTo>
                    <a:pt x="236220" y="137160"/>
                  </a:lnTo>
                  <a:lnTo>
                    <a:pt x="236220" y="135636"/>
                  </a:lnTo>
                  <a:close/>
                </a:path>
                <a:path w="774700" h="166370">
                  <a:moveTo>
                    <a:pt x="541020" y="135636"/>
                  </a:moveTo>
                  <a:lnTo>
                    <a:pt x="537972" y="135636"/>
                  </a:lnTo>
                  <a:lnTo>
                    <a:pt x="533400" y="132588"/>
                  </a:lnTo>
                  <a:lnTo>
                    <a:pt x="530352" y="131064"/>
                  </a:lnTo>
                  <a:lnTo>
                    <a:pt x="498348" y="99060"/>
                  </a:lnTo>
                  <a:lnTo>
                    <a:pt x="470916" y="60960"/>
                  </a:lnTo>
                  <a:lnTo>
                    <a:pt x="460248" y="48768"/>
                  </a:lnTo>
                  <a:lnTo>
                    <a:pt x="451104" y="36576"/>
                  </a:lnTo>
                  <a:lnTo>
                    <a:pt x="429768" y="15240"/>
                  </a:lnTo>
                  <a:lnTo>
                    <a:pt x="423672" y="12192"/>
                  </a:lnTo>
                  <a:lnTo>
                    <a:pt x="417576" y="7620"/>
                  </a:lnTo>
                  <a:lnTo>
                    <a:pt x="411480" y="4572"/>
                  </a:lnTo>
                  <a:lnTo>
                    <a:pt x="405384" y="3048"/>
                  </a:lnTo>
                  <a:lnTo>
                    <a:pt x="400812" y="1524"/>
                  </a:lnTo>
                  <a:lnTo>
                    <a:pt x="397764" y="1524"/>
                  </a:lnTo>
                  <a:lnTo>
                    <a:pt x="393192" y="0"/>
                  </a:lnTo>
                  <a:lnTo>
                    <a:pt x="391668" y="0"/>
                  </a:lnTo>
                  <a:lnTo>
                    <a:pt x="387096" y="1524"/>
                  </a:lnTo>
                  <a:lnTo>
                    <a:pt x="384048" y="1524"/>
                  </a:lnTo>
                  <a:lnTo>
                    <a:pt x="377952" y="3048"/>
                  </a:lnTo>
                  <a:lnTo>
                    <a:pt x="359664" y="12192"/>
                  </a:lnTo>
                  <a:lnTo>
                    <a:pt x="353568" y="16764"/>
                  </a:lnTo>
                  <a:lnTo>
                    <a:pt x="333756" y="36576"/>
                  </a:lnTo>
                  <a:lnTo>
                    <a:pt x="324612" y="48768"/>
                  </a:lnTo>
                  <a:lnTo>
                    <a:pt x="313944" y="60960"/>
                  </a:lnTo>
                  <a:lnTo>
                    <a:pt x="304800" y="74676"/>
                  </a:lnTo>
                  <a:lnTo>
                    <a:pt x="286512" y="99060"/>
                  </a:lnTo>
                  <a:lnTo>
                    <a:pt x="277368" y="109728"/>
                  </a:lnTo>
                  <a:lnTo>
                    <a:pt x="268224" y="118872"/>
                  </a:lnTo>
                  <a:lnTo>
                    <a:pt x="260604" y="128016"/>
                  </a:lnTo>
                  <a:lnTo>
                    <a:pt x="256032" y="129540"/>
                  </a:lnTo>
                  <a:lnTo>
                    <a:pt x="252984" y="132588"/>
                  </a:lnTo>
                  <a:lnTo>
                    <a:pt x="246888" y="135636"/>
                  </a:lnTo>
                  <a:lnTo>
                    <a:pt x="240792" y="137160"/>
                  </a:lnTo>
                  <a:lnTo>
                    <a:pt x="239268" y="137160"/>
                  </a:lnTo>
                  <a:lnTo>
                    <a:pt x="239268" y="166116"/>
                  </a:lnTo>
                  <a:lnTo>
                    <a:pt x="240792" y="166116"/>
                  </a:lnTo>
                  <a:lnTo>
                    <a:pt x="243840" y="165100"/>
                  </a:lnTo>
                  <a:lnTo>
                    <a:pt x="245364" y="164592"/>
                  </a:lnTo>
                  <a:lnTo>
                    <a:pt x="248412" y="164592"/>
                  </a:lnTo>
                  <a:lnTo>
                    <a:pt x="252984" y="163068"/>
                  </a:lnTo>
                  <a:lnTo>
                    <a:pt x="259080" y="161544"/>
                  </a:lnTo>
                  <a:lnTo>
                    <a:pt x="298704" y="129540"/>
                  </a:lnTo>
                  <a:lnTo>
                    <a:pt x="307848" y="117348"/>
                  </a:lnTo>
                  <a:lnTo>
                    <a:pt x="318516" y="105156"/>
                  </a:lnTo>
                  <a:lnTo>
                    <a:pt x="355092" y="54864"/>
                  </a:lnTo>
                  <a:lnTo>
                    <a:pt x="377952" y="35052"/>
                  </a:lnTo>
                  <a:lnTo>
                    <a:pt x="381000" y="32004"/>
                  </a:lnTo>
                  <a:lnTo>
                    <a:pt x="385572" y="30480"/>
                  </a:lnTo>
                  <a:lnTo>
                    <a:pt x="388620" y="28956"/>
                  </a:lnTo>
                  <a:lnTo>
                    <a:pt x="393192" y="28956"/>
                  </a:lnTo>
                  <a:lnTo>
                    <a:pt x="396240" y="29718"/>
                  </a:lnTo>
                  <a:lnTo>
                    <a:pt x="399288" y="30480"/>
                  </a:lnTo>
                  <a:lnTo>
                    <a:pt x="408432" y="35052"/>
                  </a:lnTo>
                  <a:lnTo>
                    <a:pt x="413004" y="38100"/>
                  </a:lnTo>
                  <a:lnTo>
                    <a:pt x="420624" y="47244"/>
                  </a:lnTo>
                  <a:lnTo>
                    <a:pt x="429768" y="56388"/>
                  </a:lnTo>
                  <a:lnTo>
                    <a:pt x="438912" y="67056"/>
                  </a:lnTo>
                  <a:lnTo>
                    <a:pt x="457200" y="91440"/>
                  </a:lnTo>
                  <a:lnTo>
                    <a:pt x="466344" y="103632"/>
                  </a:lnTo>
                  <a:lnTo>
                    <a:pt x="496824" y="140208"/>
                  </a:lnTo>
                  <a:lnTo>
                    <a:pt x="530352" y="163068"/>
                  </a:lnTo>
                  <a:lnTo>
                    <a:pt x="536448" y="164592"/>
                  </a:lnTo>
                  <a:lnTo>
                    <a:pt x="539496" y="164592"/>
                  </a:lnTo>
                  <a:lnTo>
                    <a:pt x="541020" y="165100"/>
                  </a:lnTo>
                  <a:lnTo>
                    <a:pt x="541020" y="137160"/>
                  </a:lnTo>
                  <a:lnTo>
                    <a:pt x="541020" y="135636"/>
                  </a:lnTo>
                  <a:close/>
                </a:path>
                <a:path w="774700" h="166370">
                  <a:moveTo>
                    <a:pt x="774192" y="74676"/>
                  </a:moveTo>
                  <a:lnTo>
                    <a:pt x="665988" y="12192"/>
                  </a:lnTo>
                  <a:lnTo>
                    <a:pt x="659892" y="9144"/>
                  </a:lnTo>
                  <a:lnTo>
                    <a:pt x="650748" y="10668"/>
                  </a:lnTo>
                  <a:lnTo>
                    <a:pt x="647700" y="18288"/>
                  </a:lnTo>
                  <a:lnTo>
                    <a:pt x="643128" y="24384"/>
                  </a:lnTo>
                  <a:lnTo>
                    <a:pt x="644652" y="33528"/>
                  </a:lnTo>
                  <a:lnTo>
                    <a:pt x="652272" y="38100"/>
                  </a:lnTo>
                  <a:lnTo>
                    <a:pt x="692277" y="60960"/>
                  </a:lnTo>
                  <a:lnTo>
                    <a:pt x="620268" y="60960"/>
                  </a:lnTo>
                  <a:lnTo>
                    <a:pt x="620268" y="82499"/>
                  </a:lnTo>
                  <a:lnTo>
                    <a:pt x="609600" y="74676"/>
                  </a:lnTo>
                  <a:lnTo>
                    <a:pt x="591312" y="99060"/>
                  </a:lnTo>
                  <a:lnTo>
                    <a:pt x="582168" y="109728"/>
                  </a:lnTo>
                  <a:lnTo>
                    <a:pt x="573024" y="118872"/>
                  </a:lnTo>
                  <a:lnTo>
                    <a:pt x="565404" y="128016"/>
                  </a:lnTo>
                  <a:lnTo>
                    <a:pt x="560832" y="129540"/>
                  </a:lnTo>
                  <a:lnTo>
                    <a:pt x="557784" y="132588"/>
                  </a:lnTo>
                  <a:lnTo>
                    <a:pt x="551688" y="135636"/>
                  </a:lnTo>
                  <a:lnTo>
                    <a:pt x="545592" y="137160"/>
                  </a:lnTo>
                  <a:lnTo>
                    <a:pt x="544068" y="137160"/>
                  </a:lnTo>
                  <a:lnTo>
                    <a:pt x="544068" y="166116"/>
                  </a:lnTo>
                  <a:lnTo>
                    <a:pt x="545592" y="166116"/>
                  </a:lnTo>
                  <a:lnTo>
                    <a:pt x="548640" y="165100"/>
                  </a:lnTo>
                  <a:lnTo>
                    <a:pt x="550164" y="164592"/>
                  </a:lnTo>
                  <a:lnTo>
                    <a:pt x="553212" y="164592"/>
                  </a:lnTo>
                  <a:lnTo>
                    <a:pt x="557784" y="163068"/>
                  </a:lnTo>
                  <a:lnTo>
                    <a:pt x="563880" y="161544"/>
                  </a:lnTo>
                  <a:lnTo>
                    <a:pt x="603504" y="129540"/>
                  </a:lnTo>
                  <a:lnTo>
                    <a:pt x="612648" y="117348"/>
                  </a:lnTo>
                  <a:lnTo>
                    <a:pt x="623316" y="105156"/>
                  </a:lnTo>
                  <a:lnTo>
                    <a:pt x="632460" y="91440"/>
                  </a:lnTo>
                  <a:lnTo>
                    <a:pt x="630377" y="89916"/>
                  </a:lnTo>
                  <a:lnTo>
                    <a:pt x="691057" y="89916"/>
                  </a:lnTo>
                  <a:lnTo>
                    <a:pt x="652272" y="112776"/>
                  </a:lnTo>
                  <a:lnTo>
                    <a:pt x="644652" y="117348"/>
                  </a:lnTo>
                  <a:lnTo>
                    <a:pt x="643128" y="124968"/>
                  </a:lnTo>
                  <a:lnTo>
                    <a:pt x="647700" y="132588"/>
                  </a:lnTo>
                  <a:lnTo>
                    <a:pt x="650748" y="138684"/>
                  </a:lnTo>
                  <a:lnTo>
                    <a:pt x="659892" y="141732"/>
                  </a:lnTo>
                  <a:lnTo>
                    <a:pt x="665988" y="137160"/>
                  </a:lnTo>
                  <a:lnTo>
                    <a:pt x="745236" y="91389"/>
                  </a:lnTo>
                  <a:lnTo>
                    <a:pt x="774192" y="74676"/>
                  </a:lnTo>
                  <a:close/>
                </a:path>
              </a:pathLst>
            </a:custGeom>
            <a:solidFill>
              <a:srgbClr val="0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6698" y="5297424"/>
              <a:ext cx="86868" cy="868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2498" y="1868424"/>
            <a:ext cx="3744595" cy="544195"/>
            <a:chOff x="1912498" y="1868424"/>
            <a:chExt cx="3744595" cy="544195"/>
          </a:xfrm>
        </p:grpSpPr>
        <p:sp>
          <p:nvSpPr>
            <p:cNvPr id="3" name="object 3"/>
            <p:cNvSpPr/>
            <p:nvPr/>
          </p:nvSpPr>
          <p:spPr>
            <a:xfrm>
              <a:off x="1917070" y="1872996"/>
              <a:ext cx="3733800" cy="533400"/>
            </a:xfrm>
            <a:custGeom>
              <a:avLst/>
              <a:gdLst/>
              <a:ahLst/>
              <a:cxnLst/>
              <a:rect l="l" t="t" r="r" b="b"/>
              <a:pathLst>
                <a:path w="3733800" h="533400">
                  <a:moveTo>
                    <a:pt x="3733799" y="533399"/>
                  </a:moveTo>
                  <a:lnTo>
                    <a:pt x="3733799" y="0"/>
                  </a:lnTo>
                  <a:lnTo>
                    <a:pt x="0" y="0"/>
                  </a:lnTo>
                  <a:lnTo>
                    <a:pt x="0" y="533399"/>
                  </a:lnTo>
                  <a:lnTo>
                    <a:pt x="3733799" y="533399"/>
                  </a:lnTo>
                  <a:close/>
                </a:path>
              </a:pathLst>
            </a:custGeom>
            <a:solidFill>
              <a:srgbClr val="0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12498" y="1868424"/>
              <a:ext cx="3744595" cy="544195"/>
            </a:xfrm>
            <a:custGeom>
              <a:avLst/>
              <a:gdLst/>
              <a:ahLst/>
              <a:cxnLst/>
              <a:rect l="l" t="t" r="r" b="b"/>
              <a:pathLst>
                <a:path w="3744595" h="544194">
                  <a:moveTo>
                    <a:pt x="3744468" y="544068"/>
                  </a:moveTo>
                  <a:lnTo>
                    <a:pt x="3744468" y="0"/>
                  </a:lnTo>
                  <a:lnTo>
                    <a:pt x="0" y="0"/>
                  </a:lnTo>
                  <a:lnTo>
                    <a:pt x="0" y="544068"/>
                  </a:lnTo>
                  <a:lnTo>
                    <a:pt x="4572" y="544068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3733800" y="10668"/>
                  </a:lnTo>
                  <a:lnTo>
                    <a:pt x="3733800" y="4572"/>
                  </a:lnTo>
                  <a:lnTo>
                    <a:pt x="3738372" y="10668"/>
                  </a:lnTo>
                  <a:lnTo>
                    <a:pt x="3738372" y="544068"/>
                  </a:lnTo>
                  <a:lnTo>
                    <a:pt x="3744468" y="544068"/>
                  </a:lnTo>
                  <a:close/>
                </a:path>
                <a:path w="3744595" h="544194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3744595" h="544194">
                  <a:moveTo>
                    <a:pt x="10668" y="533400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533400"/>
                  </a:lnTo>
                  <a:lnTo>
                    <a:pt x="10668" y="533400"/>
                  </a:lnTo>
                  <a:close/>
                </a:path>
                <a:path w="3744595" h="544194">
                  <a:moveTo>
                    <a:pt x="3738372" y="533400"/>
                  </a:moveTo>
                  <a:lnTo>
                    <a:pt x="4572" y="533400"/>
                  </a:lnTo>
                  <a:lnTo>
                    <a:pt x="10668" y="537972"/>
                  </a:lnTo>
                  <a:lnTo>
                    <a:pt x="10668" y="544068"/>
                  </a:lnTo>
                  <a:lnTo>
                    <a:pt x="3733800" y="544068"/>
                  </a:lnTo>
                  <a:lnTo>
                    <a:pt x="3733800" y="537972"/>
                  </a:lnTo>
                  <a:lnTo>
                    <a:pt x="3738372" y="533400"/>
                  </a:lnTo>
                  <a:close/>
                </a:path>
                <a:path w="3744595" h="544194">
                  <a:moveTo>
                    <a:pt x="10668" y="544068"/>
                  </a:moveTo>
                  <a:lnTo>
                    <a:pt x="10668" y="537972"/>
                  </a:lnTo>
                  <a:lnTo>
                    <a:pt x="4572" y="533400"/>
                  </a:lnTo>
                  <a:lnTo>
                    <a:pt x="4572" y="544068"/>
                  </a:lnTo>
                  <a:lnTo>
                    <a:pt x="10668" y="544068"/>
                  </a:lnTo>
                  <a:close/>
                </a:path>
                <a:path w="3744595" h="544194">
                  <a:moveTo>
                    <a:pt x="3738372" y="10668"/>
                  </a:moveTo>
                  <a:lnTo>
                    <a:pt x="3733800" y="4572"/>
                  </a:lnTo>
                  <a:lnTo>
                    <a:pt x="3733800" y="10668"/>
                  </a:lnTo>
                  <a:lnTo>
                    <a:pt x="3738372" y="10668"/>
                  </a:lnTo>
                  <a:close/>
                </a:path>
                <a:path w="3744595" h="544194">
                  <a:moveTo>
                    <a:pt x="3738372" y="533400"/>
                  </a:moveTo>
                  <a:lnTo>
                    <a:pt x="3738372" y="10668"/>
                  </a:lnTo>
                  <a:lnTo>
                    <a:pt x="3733800" y="10668"/>
                  </a:lnTo>
                  <a:lnTo>
                    <a:pt x="3733800" y="533400"/>
                  </a:lnTo>
                  <a:lnTo>
                    <a:pt x="3738372" y="533400"/>
                  </a:lnTo>
                  <a:close/>
                </a:path>
                <a:path w="3744595" h="544194">
                  <a:moveTo>
                    <a:pt x="3738372" y="544068"/>
                  </a:moveTo>
                  <a:lnTo>
                    <a:pt x="3738372" y="533400"/>
                  </a:lnTo>
                  <a:lnTo>
                    <a:pt x="3733800" y="537972"/>
                  </a:lnTo>
                  <a:lnTo>
                    <a:pt x="3733800" y="544068"/>
                  </a:lnTo>
                  <a:lnTo>
                    <a:pt x="3738372" y="544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42821" y="3764279"/>
            <a:ext cx="160020" cy="13970"/>
          </a:xfrm>
          <a:custGeom>
            <a:avLst/>
            <a:gdLst/>
            <a:ahLst/>
            <a:cxnLst/>
            <a:rect l="l" t="t" r="r" b="b"/>
            <a:pathLst>
              <a:path w="160020" h="13970">
                <a:moveTo>
                  <a:pt x="160021" y="13716"/>
                </a:moveTo>
                <a:lnTo>
                  <a:pt x="150876" y="10667"/>
                </a:lnTo>
                <a:lnTo>
                  <a:pt x="128016" y="4571"/>
                </a:lnTo>
                <a:lnTo>
                  <a:pt x="91440" y="0"/>
                </a:lnTo>
                <a:lnTo>
                  <a:pt x="67056" y="0"/>
                </a:lnTo>
                <a:lnTo>
                  <a:pt x="30480" y="4571"/>
                </a:lnTo>
                <a:lnTo>
                  <a:pt x="7620" y="10667"/>
                </a:lnTo>
                <a:lnTo>
                  <a:pt x="0" y="13716"/>
                </a:lnTo>
                <a:lnTo>
                  <a:pt x="160021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8469" y="425195"/>
            <a:ext cx="7543799" cy="8381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75648" y="494791"/>
            <a:ext cx="65665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Arial Black"/>
                <a:cs typeface="Arial Black"/>
              </a:rPr>
              <a:t>Absorption</a:t>
            </a:r>
            <a:r>
              <a:rPr sz="4000" spc="-55" dirty="0">
                <a:latin typeface="Arial Black"/>
                <a:cs typeface="Arial Black"/>
              </a:rPr>
              <a:t> </a:t>
            </a:r>
            <a:r>
              <a:rPr sz="4000" spc="-5" dirty="0">
                <a:latin typeface="Arial Black"/>
                <a:cs typeface="Arial Black"/>
              </a:rPr>
              <a:t>of</a:t>
            </a:r>
            <a:r>
              <a:rPr sz="4000" spc="-45" dirty="0">
                <a:latin typeface="Arial Black"/>
                <a:cs typeface="Arial Black"/>
              </a:rPr>
              <a:t> </a:t>
            </a:r>
            <a:r>
              <a:rPr sz="4000" spc="-5" dirty="0">
                <a:latin typeface="Arial Black"/>
                <a:cs typeface="Arial Black"/>
              </a:rPr>
              <a:t>Radiation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82015" y="1866391"/>
            <a:ext cx="302895" cy="5048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870"/>
              </a:lnSpc>
              <a:spcBef>
                <a:spcPts val="120"/>
              </a:spcBef>
            </a:pPr>
            <a:r>
              <a:rPr sz="1850" b="1" spc="10" dirty="0">
                <a:latin typeface="Times New Roman"/>
                <a:cs typeface="Times New Roman"/>
              </a:rPr>
              <a:t>E</a:t>
            </a:r>
            <a:endParaRPr sz="1850">
              <a:latin typeface="Times New Roman"/>
              <a:cs typeface="Times New Roman"/>
            </a:endParaRPr>
          </a:p>
          <a:p>
            <a:pPr marL="170815">
              <a:lnSpc>
                <a:spcPts val="1870"/>
              </a:lnSpc>
            </a:pPr>
            <a:r>
              <a:rPr sz="1850" b="1" spc="10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12498" y="3750564"/>
            <a:ext cx="3744595" cy="567055"/>
            <a:chOff x="1912498" y="3750564"/>
            <a:chExt cx="3744595" cy="567055"/>
          </a:xfrm>
        </p:grpSpPr>
        <p:sp>
          <p:nvSpPr>
            <p:cNvPr id="10" name="object 10"/>
            <p:cNvSpPr/>
            <p:nvPr/>
          </p:nvSpPr>
          <p:spPr>
            <a:xfrm>
              <a:off x="1912493" y="3750576"/>
              <a:ext cx="3744595" cy="27940"/>
            </a:xfrm>
            <a:custGeom>
              <a:avLst/>
              <a:gdLst/>
              <a:ahLst/>
              <a:cxnLst/>
              <a:rect l="l" t="t" r="r" b="b"/>
              <a:pathLst>
                <a:path w="3744595" h="27939">
                  <a:moveTo>
                    <a:pt x="3744468" y="22860"/>
                  </a:moveTo>
                  <a:lnTo>
                    <a:pt x="2017776" y="22860"/>
                  </a:lnTo>
                  <a:lnTo>
                    <a:pt x="1952155" y="22860"/>
                  </a:lnTo>
                  <a:lnTo>
                    <a:pt x="1955292" y="3048"/>
                  </a:lnTo>
                  <a:lnTo>
                    <a:pt x="1935480" y="1524"/>
                  </a:lnTo>
                  <a:lnTo>
                    <a:pt x="1923288" y="0"/>
                  </a:lnTo>
                  <a:lnTo>
                    <a:pt x="1911096" y="0"/>
                  </a:lnTo>
                  <a:lnTo>
                    <a:pt x="1910473" y="22860"/>
                  </a:lnTo>
                  <a:lnTo>
                    <a:pt x="1910181" y="22860"/>
                  </a:lnTo>
                  <a:lnTo>
                    <a:pt x="1909572" y="0"/>
                  </a:lnTo>
                  <a:lnTo>
                    <a:pt x="1892808" y="0"/>
                  </a:lnTo>
                  <a:lnTo>
                    <a:pt x="1894014" y="22860"/>
                  </a:lnTo>
                  <a:lnTo>
                    <a:pt x="1832190" y="22860"/>
                  </a:lnTo>
                  <a:lnTo>
                    <a:pt x="1828800" y="13716"/>
                  </a:lnTo>
                  <a:lnTo>
                    <a:pt x="1808988" y="19812"/>
                  </a:lnTo>
                  <a:lnTo>
                    <a:pt x="1803273" y="22860"/>
                  </a:lnTo>
                  <a:lnTo>
                    <a:pt x="0" y="22860"/>
                  </a:lnTo>
                  <a:lnTo>
                    <a:pt x="0" y="27432"/>
                  </a:lnTo>
                  <a:lnTo>
                    <a:pt x="3744468" y="27432"/>
                  </a:lnTo>
                  <a:lnTo>
                    <a:pt x="3744468" y="22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7070" y="3777995"/>
              <a:ext cx="3733800" cy="533400"/>
            </a:xfrm>
            <a:custGeom>
              <a:avLst/>
              <a:gdLst/>
              <a:ahLst/>
              <a:cxnLst/>
              <a:rect l="l" t="t" r="r" b="b"/>
              <a:pathLst>
                <a:path w="3733800" h="533400">
                  <a:moveTo>
                    <a:pt x="3733799" y="533399"/>
                  </a:moveTo>
                  <a:lnTo>
                    <a:pt x="3733799" y="0"/>
                  </a:lnTo>
                  <a:lnTo>
                    <a:pt x="0" y="0"/>
                  </a:lnTo>
                  <a:lnTo>
                    <a:pt x="0" y="533399"/>
                  </a:lnTo>
                  <a:lnTo>
                    <a:pt x="3733799" y="533399"/>
                  </a:lnTo>
                  <a:close/>
                </a:path>
              </a:pathLst>
            </a:custGeom>
            <a:solidFill>
              <a:srgbClr val="FECA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12498" y="3777996"/>
              <a:ext cx="3744595" cy="539750"/>
            </a:xfrm>
            <a:custGeom>
              <a:avLst/>
              <a:gdLst/>
              <a:ahLst/>
              <a:cxnLst/>
              <a:rect l="l" t="t" r="r" b="b"/>
              <a:pathLst>
                <a:path w="3744595" h="539750">
                  <a:moveTo>
                    <a:pt x="10667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4572" y="539495"/>
                  </a:lnTo>
                  <a:lnTo>
                    <a:pt x="4572" y="6095"/>
                  </a:lnTo>
                  <a:lnTo>
                    <a:pt x="10667" y="0"/>
                  </a:lnTo>
                  <a:close/>
                </a:path>
                <a:path w="3744595" h="539750">
                  <a:moveTo>
                    <a:pt x="3738372" y="6095"/>
                  </a:moveTo>
                  <a:lnTo>
                    <a:pt x="3733800" y="0"/>
                  </a:lnTo>
                  <a:lnTo>
                    <a:pt x="10667" y="0"/>
                  </a:lnTo>
                  <a:lnTo>
                    <a:pt x="4572" y="6095"/>
                  </a:lnTo>
                  <a:lnTo>
                    <a:pt x="3738372" y="6095"/>
                  </a:lnTo>
                  <a:close/>
                </a:path>
                <a:path w="3744595" h="539750">
                  <a:moveTo>
                    <a:pt x="10668" y="528827"/>
                  </a:moveTo>
                  <a:lnTo>
                    <a:pt x="10668" y="6095"/>
                  </a:lnTo>
                  <a:lnTo>
                    <a:pt x="4572" y="6095"/>
                  </a:lnTo>
                  <a:lnTo>
                    <a:pt x="4572" y="528827"/>
                  </a:lnTo>
                  <a:lnTo>
                    <a:pt x="10668" y="528827"/>
                  </a:lnTo>
                  <a:close/>
                </a:path>
                <a:path w="3744595" h="539750">
                  <a:moveTo>
                    <a:pt x="3738372" y="528827"/>
                  </a:moveTo>
                  <a:lnTo>
                    <a:pt x="4572" y="528827"/>
                  </a:lnTo>
                  <a:lnTo>
                    <a:pt x="10668" y="533399"/>
                  </a:lnTo>
                  <a:lnTo>
                    <a:pt x="10668" y="539495"/>
                  </a:lnTo>
                  <a:lnTo>
                    <a:pt x="3733800" y="539495"/>
                  </a:lnTo>
                  <a:lnTo>
                    <a:pt x="3733800" y="533399"/>
                  </a:lnTo>
                  <a:lnTo>
                    <a:pt x="3738372" y="528827"/>
                  </a:lnTo>
                  <a:close/>
                </a:path>
                <a:path w="3744595" h="539750">
                  <a:moveTo>
                    <a:pt x="10668" y="539495"/>
                  </a:moveTo>
                  <a:lnTo>
                    <a:pt x="10667" y="533399"/>
                  </a:lnTo>
                  <a:lnTo>
                    <a:pt x="4572" y="528827"/>
                  </a:lnTo>
                  <a:lnTo>
                    <a:pt x="4572" y="539495"/>
                  </a:lnTo>
                  <a:lnTo>
                    <a:pt x="10668" y="539495"/>
                  </a:lnTo>
                  <a:close/>
                </a:path>
                <a:path w="3744595" h="539750">
                  <a:moveTo>
                    <a:pt x="3744468" y="539495"/>
                  </a:moveTo>
                  <a:lnTo>
                    <a:pt x="3744468" y="0"/>
                  </a:lnTo>
                  <a:lnTo>
                    <a:pt x="3733800" y="0"/>
                  </a:lnTo>
                  <a:lnTo>
                    <a:pt x="3738372" y="6095"/>
                  </a:lnTo>
                  <a:lnTo>
                    <a:pt x="3738372" y="539495"/>
                  </a:lnTo>
                  <a:lnTo>
                    <a:pt x="3744468" y="539495"/>
                  </a:lnTo>
                  <a:close/>
                </a:path>
                <a:path w="3744595" h="539750">
                  <a:moveTo>
                    <a:pt x="3738372" y="528827"/>
                  </a:moveTo>
                  <a:lnTo>
                    <a:pt x="3738372" y="6095"/>
                  </a:lnTo>
                  <a:lnTo>
                    <a:pt x="3733800" y="6095"/>
                  </a:lnTo>
                  <a:lnTo>
                    <a:pt x="3733800" y="528827"/>
                  </a:lnTo>
                  <a:lnTo>
                    <a:pt x="3738372" y="528827"/>
                  </a:lnTo>
                  <a:close/>
                </a:path>
                <a:path w="3744595" h="539750">
                  <a:moveTo>
                    <a:pt x="3738372" y="539495"/>
                  </a:moveTo>
                  <a:lnTo>
                    <a:pt x="3738372" y="528827"/>
                  </a:lnTo>
                  <a:lnTo>
                    <a:pt x="3733800" y="533399"/>
                  </a:lnTo>
                  <a:lnTo>
                    <a:pt x="3733800" y="539495"/>
                  </a:lnTo>
                  <a:lnTo>
                    <a:pt x="3738372" y="539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3470" y="377799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66038" y="3777996"/>
              <a:ext cx="513715" cy="486409"/>
            </a:xfrm>
            <a:custGeom>
              <a:avLst/>
              <a:gdLst/>
              <a:ahLst/>
              <a:cxnLst/>
              <a:rect l="l" t="t" r="r" b="b"/>
              <a:pathLst>
                <a:path w="513714" h="486410">
                  <a:moveTo>
                    <a:pt x="62484" y="179831"/>
                  </a:moveTo>
                  <a:lnTo>
                    <a:pt x="7620" y="166115"/>
                  </a:lnTo>
                  <a:lnTo>
                    <a:pt x="4572" y="178307"/>
                  </a:lnTo>
                  <a:lnTo>
                    <a:pt x="0" y="216407"/>
                  </a:lnTo>
                  <a:lnTo>
                    <a:pt x="0" y="228599"/>
                  </a:lnTo>
                  <a:lnTo>
                    <a:pt x="56388" y="230123"/>
                  </a:lnTo>
                  <a:lnTo>
                    <a:pt x="56388" y="217931"/>
                  </a:lnTo>
                  <a:lnTo>
                    <a:pt x="57912" y="208787"/>
                  </a:lnTo>
                  <a:lnTo>
                    <a:pt x="60960" y="187451"/>
                  </a:lnTo>
                  <a:lnTo>
                    <a:pt x="62484" y="179831"/>
                  </a:lnTo>
                  <a:close/>
                </a:path>
                <a:path w="513714" h="486410">
                  <a:moveTo>
                    <a:pt x="111252" y="92963"/>
                  </a:moveTo>
                  <a:lnTo>
                    <a:pt x="68580" y="54863"/>
                  </a:lnTo>
                  <a:lnTo>
                    <a:pt x="57912" y="67055"/>
                  </a:lnTo>
                  <a:lnTo>
                    <a:pt x="42672" y="86867"/>
                  </a:lnTo>
                  <a:lnTo>
                    <a:pt x="32004" y="105155"/>
                  </a:lnTo>
                  <a:lnTo>
                    <a:pt x="80772" y="134111"/>
                  </a:lnTo>
                  <a:lnTo>
                    <a:pt x="91440" y="115823"/>
                  </a:lnTo>
                  <a:lnTo>
                    <a:pt x="103632" y="100583"/>
                  </a:lnTo>
                  <a:lnTo>
                    <a:pt x="111252" y="92963"/>
                  </a:lnTo>
                  <a:close/>
                </a:path>
                <a:path w="513714" h="486410">
                  <a:moveTo>
                    <a:pt x="195072" y="39623"/>
                  </a:moveTo>
                  <a:lnTo>
                    <a:pt x="180354" y="0"/>
                  </a:lnTo>
                  <a:lnTo>
                    <a:pt x="141159" y="0"/>
                  </a:lnTo>
                  <a:lnTo>
                    <a:pt x="132588" y="4571"/>
                  </a:lnTo>
                  <a:lnTo>
                    <a:pt x="118872" y="12191"/>
                  </a:lnTo>
                  <a:lnTo>
                    <a:pt x="147828" y="60959"/>
                  </a:lnTo>
                  <a:lnTo>
                    <a:pt x="163068" y="53339"/>
                  </a:lnTo>
                  <a:lnTo>
                    <a:pt x="179832" y="44195"/>
                  </a:lnTo>
                  <a:lnTo>
                    <a:pt x="195072" y="39623"/>
                  </a:lnTo>
                  <a:close/>
                </a:path>
                <a:path w="513714" h="486410">
                  <a:moveTo>
                    <a:pt x="256794" y="761"/>
                  </a:moveTo>
                  <a:lnTo>
                    <a:pt x="256773" y="0"/>
                  </a:lnTo>
                  <a:lnTo>
                    <a:pt x="240711" y="0"/>
                  </a:lnTo>
                  <a:lnTo>
                    <a:pt x="242316" y="30479"/>
                  </a:lnTo>
                  <a:lnTo>
                    <a:pt x="246888" y="28955"/>
                  </a:lnTo>
                  <a:lnTo>
                    <a:pt x="256032" y="28955"/>
                  </a:lnTo>
                  <a:lnTo>
                    <a:pt x="256794" y="761"/>
                  </a:lnTo>
                  <a:close/>
                </a:path>
                <a:path w="513714" h="486410">
                  <a:moveTo>
                    <a:pt x="257556" y="28955"/>
                  </a:moveTo>
                  <a:lnTo>
                    <a:pt x="256794" y="761"/>
                  </a:lnTo>
                  <a:lnTo>
                    <a:pt x="256032" y="28955"/>
                  </a:lnTo>
                  <a:lnTo>
                    <a:pt x="257556" y="28955"/>
                  </a:lnTo>
                  <a:close/>
                </a:path>
                <a:path w="513714" h="486410">
                  <a:moveTo>
                    <a:pt x="297901" y="0"/>
                  </a:moveTo>
                  <a:lnTo>
                    <a:pt x="256814" y="0"/>
                  </a:lnTo>
                  <a:lnTo>
                    <a:pt x="256794" y="761"/>
                  </a:lnTo>
                  <a:lnTo>
                    <a:pt x="257556" y="28955"/>
                  </a:lnTo>
                  <a:lnTo>
                    <a:pt x="268224" y="28955"/>
                  </a:lnTo>
                  <a:lnTo>
                    <a:pt x="277368" y="30479"/>
                  </a:lnTo>
                  <a:lnTo>
                    <a:pt x="292608" y="33527"/>
                  </a:lnTo>
                  <a:lnTo>
                    <a:pt x="297901" y="0"/>
                  </a:lnTo>
                  <a:close/>
                </a:path>
                <a:path w="513714" h="486410">
                  <a:moveTo>
                    <a:pt x="417576" y="28955"/>
                  </a:moveTo>
                  <a:lnTo>
                    <a:pt x="399288" y="15239"/>
                  </a:lnTo>
                  <a:lnTo>
                    <a:pt x="377952" y="3047"/>
                  </a:lnTo>
                  <a:lnTo>
                    <a:pt x="372466" y="0"/>
                  </a:lnTo>
                  <a:lnTo>
                    <a:pt x="362084" y="0"/>
                  </a:lnTo>
                  <a:lnTo>
                    <a:pt x="339852" y="47243"/>
                  </a:lnTo>
                  <a:lnTo>
                    <a:pt x="353568" y="53339"/>
                  </a:lnTo>
                  <a:lnTo>
                    <a:pt x="370332" y="64007"/>
                  </a:lnTo>
                  <a:lnTo>
                    <a:pt x="384048" y="74675"/>
                  </a:lnTo>
                  <a:lnTo>
                    <a:pt x="417576" y="28955"/>
                  </a:lnTo>
                  <a:close/>
                </a:path>
                <a:path w="513714" h="486410">
                  <a:moveTo>
                    <a:pt x="495300" y="132587"/>
                  </a:moveTo>
                  <a:lnTo>
                    <a:pt x="493776" y="128015"/>
                  </a:lnTo>
                  <a:lnTo>
                    <a:pt x="481584" y="105155"/>
                  </a:lnTo>
                  <a:lnTo>
                    <a:pt x="469392" y="83819"/>
                  </a:lnTo>
                  <a:lnTo>
                    <a:pt x="463296" y="76199"/>
                  </a:lnTo>
                  <a:lnTo>
                    <a:pt x="417576" y="109727"/>
                  </a:lnTo>
                  <a:lnTo>
                    <a:pt x="423672" y="118871"/>
                  </a:lnTo>
                  <a:lnTo>
                    <a:pt x="441960" y="152399"/>
                  </a:lnTo>
                  <a:lnTo>
                    <a:pt x="495300" y="132587"/>
                  </a:lnTo>
                  <a:close/>
                </a:path>
                <a:path w="513714" h="486410">
                  <a:moveTo>
                    <a:pt x="513588" y="228599"/>
                  </a:moveTo>
                  <a:lnTo>
                    <a:pt x="513588" y="214883"/>
                  </a:lnTo>
                  <a:lnTo>
                    <a:pt x="512064" y="201167"/>
                  </a:lnTo>
                  <a:lnTo>
                    <a:pt x="510540" y="193547"/>
                  </a:lnTo>
                  <a:lnTo>
                    <a:pt x="454152" y="201167"/>
                  </a:lnTo>
                  <a:lnTo>
                    <a:pt x="457200" y="219455"/>
                  </a:lnTo>
                  <a:lnTo>
                    <a:pt x="457200" y="228599"/>
                  </a:lnTo>
                  <a:lnTo>
                    <a:pt x="485394" y="229361"/>
                  </a:lnTo>
                  <a:lnTo>
                    <a:pt x="513588" y="228599"/>
                  </a:lnTo>
                  <a:close/>
                </a:path>
                <a:path w="513714" h="486410">
                  <a:moveTo>
                    <a:pt x="513588" y="242315"/>
                  </a:moveTo>
                  <a:lnTo>
                    <a:pt x="513588" y="230123"/>
                  </a:lnTo>
                  <a:lnTo>
                    <a:pt x="485394" y="229361"/>
                  </a:lnTo>
                  <a:lnTo>
                    <a:pt x="457200" y="230123"/>
                  </a:lnTo>
                  <a:lnTo>
                    <a:pt x="457200" y="240791"/>
                  </a:lnTo>
                  <a:lnTo>
                    <a:pt x="455676" y="249935"/>
                  </a:lnTo>
                  <a:lnTo>
                    <a:pt x="512064" y="259079"/>
                  </a:lnTo>
                  <a:lnTo>
                    <a:pt x="512064" y="254507"/>
                  </a:lnTo>
                  <a:lnTo>
                    <a:pt x="513588" y="242315"/>
                  </a:lnTo>
                  <a:close/>
                </a:path>
                <a:path w="513714" h="486410">
                  <a:moveTo>
                    <a:pt x="485394" y="229361"/>
                  </a:moveTo>
                  <a:lnTo>
                    <a:pt x="457200" y="228599"/>
                  </a:lnTo>
                  <a:lnTo>
                    <a:pt x="457200" y="230123"/>
                  </a:lnTo>
                  <a:lnTo>
                    <a:pt x="485394" y="229361"/>
                  </a:lnTo>
                  <a:close/>
                </a:path>
                <a:path w="513714" h="486410">
                  <a:moveTo>
                    <a:pt x="496824" y="320039"/>
                  </a:moveTo>
                  <a:lnTo>
                    <a:pt x="443484" y="300227"/>
                  </a:lnTo>
                  <a:lnTo>
                    <a:pt x="440436" y="307847"/>
                  </a:lnTo>
                  <a:lnTo>
                    <a:pt x="431292" y="326135"/>
                  </a:lnTo>
                  <a:lnTo>
                    <a:pt x="422148" y="342899"/>
                  </a:lnTo>
                  <a:lnTo>
                    <a:pt x="420624" y="342899"/>
                  </a:lnTo>
                  <a:lnTo>
                    <a:pt x="466344" y="376427"/>
                  </a:lnTo>
                  <a:lnTo>
                    <a:pt x="470916" y="371855"/>
                  </a:lnTo>
                  <a:lnTo>
                    <a:pt x="483108" y="350519"/>
                  </a:lnTo>
                  <a:lnTo>
                    <a:pt x="493776" y="327659"/>
                  </a:lnTo>
                  <a:lnTo>
                    <a:pt x="496824" y="320039"/>
                  </a:lnTo>
                  <a:close/>
                </a:path>
                <a:path w="513714" h="486410">
                  <a:moveTo>
                    <a:pt x="425196" y="423671"/>
                  </a:moveTo>
                  <a:lnTo>
                    <a:pt x="387096" y="380999"/>
                  </a:lnTo>
                  <a:lnTo>
                    <a:pt x="382524" y="384047"/>
                  </a:lnTo>
                  <a:lnTo>
                    <a:pt x="367284" y="396239"/>
                  </a:lnTo>
                  <a:lnTo>
                    <a:pt x="350520" y="405383"/>
                  </a:lnTo>
                  <a:lnTo>
                    <a:pt x="345948" y="408431"/>
                  </a:lnTo>
                  <a:lnTo>
                    <a:pt x="370332" y="460247"/>
                  </a:lnTo>
                  <a:lnTo>
                    <a:pt x="402336" y="441959"/>
                  </a:lnTo>
                  <a:lnTo>
                    <a:pt x="422148" y="426719"/>
                  </a:lnTo>
                  <a:lnTo>
                    <a:pt x="425196" y="423671"/>
                  </a:lnTo>
                  <a:close/>
                </a:path>
                <a:path w="513714" h="486410">
                  <a:moveTo>
                    <a:pt x="256794" y="457961"/>
                  </a:moveTo>
                  <a:lnTo>
                    <a:pt x="256032" y="429767"/>
                  </a:lnTo>
                  <a:lnTo>
                    <a:pt x="248412" y="429767"/>
                  </a:lnTo>
                  <a:lnTo>
                    <a:pt x="246888" y="486155"/>
                  </a:lnTo>
                  <a:lnTo>
                    <a:pt x="256032" y="486155"/>
                  </a:lnTo>
                  <a:lnTo>
                    <a:pt x="256794" y="457961"/>
                  </a:lnTo>
                  <a:close/>
                </a:path>
                <a:path w="513714" h="486410">
                  <a:moveTo>
                    <a:pt x="257556" y="429767"/>
                  </a:moveTo>
                  <a:lnTo>
                    <a:pt x="256032" y="429767"/>
                  </a:lnTo>
                  <a:lnTo>
                    <a:pt x="256794" y="457961"/>
                  </a:lnTo>
                  <a:lnTo>
                    <a:pt x="257556" y="429767"/>
                  </a:lnTo>
                  <a:close/>
                </a:path>
                <a:path w="513714" h="486410">
                  <a:moveTo>
                    <a:pt x="312420" y="480059"/>
                  </a:moveTo>
                  <a:lnTo>
                    <a:pt x="297180" y="425195"/>
                  </a:lnTo>
                  <a:lnTo>
                    <a:pt x="295656" y="425195"/>
                  </a:lnTo>
                  <a:lnTo>
                    <a:pt x="275844" y="428243"/>
                  </a:lnTo>
                  <a:lnTo>
                    <a:pt x="266700" y="429767"/>
                  </a:lnTo>
                  <a:lnTo>
                    <a:pt x="257556" y="429767"/>
                  </a:lnTo>
                  <a:lnTo>
                    <a:pt x="256794" y="457961"/>
                  </a:lnTo>
                  <a:lnTo>
                    <a:pt x="257556" y="486155"/>
                  </a:lnTo>
                  <a:lnTo>
                    <a:pt x="271272" y="486155"/>
                  </a:lnTo>
                  <a:lnTo>
                    <a:pt x="284988" y="484631"/>
                  </a:lnTo>
                  <a:lnTo>
                    <a:pt x="309372" y="481583"/>
                  </a:lnTo>
                  <a:lnTo>
                    <a:pt x="312420" y="480059"/>
                  </a:lnTo>
                  <a:close/>
                </a:path>
                <a:path w="513714" h="486410">
                  <a:moveTo>
                    <a:pt x="198120" y="420623"/>
                  </a:moveTo>
                  <a:lnTo>
                    <a:pt x="196596" y="420623"/>
                  </a:lnTo>
                  <a:lnTo>
                    <a:pt x="178308" y="413003"/>
                  </a:lnTo>
                  <a:lnTo>
                    <a:pt x="153924" y="400811"/>
                  </a:lnTo>
                  <a:lnTo>
                    <a:pt x="124968" y="449579"/>
                  </a:lnTo>
                  <a:lnTo>
                    <a:pt x="135636" y="455675"/>
                  </a:lnTo>
                  <a:lnTo>
                    <a:pt x="158496" y="466343"/>
                  </a:lnTo>
                  <a:lnTo>
                    <a:pt x="181356" y="475487"/>
                  </a:lnTo>
                  <a:lnTo>
                    <a:pt x="184404" y="475487"/>
                  </a:lnTo>
                  <a:lnTo>
                    <a:pt x="198120" y="420623"/>
                  </a:lnTo>
                  <a:close/>
                </a:path>
                <a:path w="513714" h="486410">
                  <a:moveTo>
                    <a:pt x="115824" y="370331"/>
                  </a:moveTo>
                  <a:lnTo>
                    <a:pt x="102108" y="355091"/>
                  </a:lnTo>
                  <a:lnTo>
                    <a:pt x="89916" y="339851"/>
                  </a:lnTo>
                  <a:lnTo>
                    <a:pt x="83820" y="330707"/>
                  </a:lnTo>
                  <a:lnTo>
                    <a:pt x="35052" y="359663"/>
                  </a:lnTo>
                  <a:lnTo>
                    <a:pt x="44196" y="374903"/>
                  </a:lnTo>
                  <a:lnTo>
                    <a:pt x="59436" y="394715"/>
                  </a:lnTo>
                  <a:lnTo>
                    <a:pt x="73152" y="409955"/>
                  </a:lnTo>
                  <a:lnTo>
                    <a:pt x="115824" y="370331"/>
                  </a:lnTo>
                  <a:close/>
                </a:path>
                <a:path w="513714" h="486410">
                  <a:moveTo>
                    <a:pt x="65532" y="284987"/>
                  </a:moveTo>
                  <a:lnTo>
                    <a:pt x="60960" y="268223"/>
                  </a:lnTo>
                  <a:lnTo>
                    <a:pt x="57912" y="248411"/>
                  </a:lnTo>
                  <a:lnTo>
                    <a:pt x="56388" y="239267"/>
                  </a:lnTo>
                  <a:lnTo>
                    <a:pt x="56388" y="236219"/>
                  </a:lnTo>
                  <a:lnTo>
                    <a:pt x="0" y="237743"/>
                  </a:lnTo>
                  <a:lnTo>
                    <a:pt x="0" y="243839"/>
                  </a:lnTo>
                  <a:lnTo>
                    <a:pt x="1524" y="257555"/>
                  </a:lnTo>
                  <a:lnTo>
                    <a:pt x="4572" y="281939"/>
                  </a:lnTo>
                  <a:lnTo>
                    <a:pt x="9144" y="300227"/>
                  </a:lnTo>
                  <a:lnTo>
                    <a:pt x="65532" y="2849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3783970" y="2406396"/>
            <a:ext cx="76200" cy="1295400"/>
          </a:xfrm>
          <a:custGeom>
            <a:avLst/>
            <a:gdLst/>
            <a:ahLst/>
            <a:cxnLst/>
            <a:rect l="l" t="t" r="r" b="b"/>
            <a:pathLst>
              <a:path w="76200" h="12954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4008"/>
                </a:lnTo>
                <a:lnTo>
                  <a:pt x="45720" y="64008"/>
                </a:lnTo>
                <a:lnTo>
                  <a:pt x="45720" y="76200"/>
                </a:lnTo>
                <a:lnTo>
                  <a:pt x="76200" y="76200"/>
                </a:lnTo>
                <a:close/>
              </a:path>
              <a:path w="76200" h="1295400">
                <a:moveTo>
                  <a:pt x="45720" y="76200"/>
                </a:moveTo>
                <a:lnTo>
                  <a:pt x="45720" y="64008"/>
                </a:lnTo>
                <a:lnTo>
                  <a:pt x="32004" y="64008"/>
                </a:lnTo>
                <a:lnTo>
                  <a:pt x="32004" y="76200"/>
                </a:lnTo>
                <a:lnTo>
                  <a:pt x="45720" y="76200"/>
                </a:lnTo>
                <a:close/>
              </a:path>
              <a:path w="76200" h="1295400">
                <a:moveTo>
                  <a:pt x="45720" y="1295400"/>
                </a:moveTo>
                <a:lnTo>
                  <a:pt x="45720" y="76200"/>
                </a:lnTo>
                <a:lnTo>
                  <a:pt x="32004" y="76200"/>
                </a:lnTo>
                <a:lnTo>
                  <a:pt x="32004" y="1295400"/>
                </a:lnTo>
                <a:lnTo>
                  <a:pt x="45720" y="129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63374" y="3023616"/>
            <a:ext cx="1371600" cy="547370"/>
          </a:xfrm>
          <a:custGeom>
            <a:avLst/>
            <a:gdLst/>
            <a:ahLst/>
            <a:cxnLst/>
            <a:rect l="l" t="t" r="r" b="b"/>
            <a:pathLst>
              <a:path w="1371600" h="547370">
                <a:moveTo>
                  <a:pt x="50800" y="262128"/>
                </a:moveTo>
                <a:lnTo>
                  <a:pt x="50800" y="187452"/>
                </a:lnTo>
                <a:lnTo>
                  <a:pt x="38100" y="222504"/>
                </a:lnTo>
                <a:lnTo>
                  <a:pt x="38100" y="259080"/>
                </a:lnTo>
                <a:lnTo>
                  <a:pt x="12700" y="338328"/>
                </a:lnTo>
                <a:lnTo>
                  <a:pt x="0" y="420624"/>
                </a:lnTo>
                <a:lnTo>
                  <a:pt x="0" y="461772"/>
                </a:lnTo>
                <a:lnTo>
                  <a:pt x="12700" y="464820"/>
                </a:lnTo>
                <a:lnTo>
                  <a:pt x="12700" y="422148"/>
                </a:lnTo>
                <a:lnTo>
                  <a:pt x="25400" y="381000"/>
                </a:lnTo>
                <a:lnTo>
                  <a:pt x="25400" y="341376"/>
                </a:lnTo>
                <a:lnTo>
                  <a:pt x="38100" y="300228"/>
                </a:lnTo>
                <a:lnTo>
                  <a:pt x="50800" y="262128"/>
                </a:lnTo>
                <a:close/>
              </a:path>
              <a:path w="1371600" h="547370">
                <a:moveTo>
                  <a:pt x="63500" y="190500"/>
                </a:moveTo>
                <a:lnTo>
                  <a:pt x="63500" y="153924"/>
                </a:lnTo>
                <a:lnTo>
                  <a:pt x="50800" y="170688"/>
                </a:lnTo>
                <a:lnTo>
                  <a:pt x="50800" y="225552"/>
                </a:lnTo>
                <a:lnTo>
                  <a:pt x="63500" y="190500"/>
                </a:lnTo>
                <a:close/>
              </a:path>
              <a:path w="1371600" h="547370">
                <a:moveTo>
                  <a:pt x="101600" y="74676"/>
                </a:moveTo>
                <a:lnTo>
                  <a:pt x="101600" y="48768"/>
                </a:lnTo>
                <a:lnTo>
                  <a:pt x="88900" y="59436"/>
                </a:lnTo>
                <a:lnTo>
                  <a:pt x="88900" y="70104"/>
                </a:lnTo>
                <a:lnTo>
                  <a:pt x="76200" y="82296"/>
                </a:lnTo>
                <a:lnTo>
                  <a:pt x="63500" y="123444"/>
                </a:lnTo>
                <a:lnTo>
                  <a:pt x="63500" y="173736"/>
                </a:lnTo>
                <a:lnTo>
                  <a:pt x="76200" y="156972"/>
                </a:lnTo>
                <a:lnTo>
                  <a:pt x="76200" y="126492"/>
                </a:lnTo>
                <a:lnTo>
                  <a:pt x="88900" y="99060"/>
                </a:lnTo>
                <a:lnTo>
                  <a:pt x="101600" y="74676"/>
                </a:lnTo>
                <a:close/>
              </a:path>
              <a:path w="1371600" h="547370">
                <a:moveTo>
                  <a:pt x="114300" y="45720"/>
                </a:moveTo>
                <a:lnTo>
                  <a:pt x="114300" y="22860"/>
                </a:lnTo>
                <a:lnTo>
                  <a:pt x="101600" y="30480"/>
                </a:lnTo>
                <a:lnTo>
                  <a:pt x="101600" y="54864"/>
                </a:lnTo>
                <a:lnTo>
                  <a:pt x="114300" y="45720"/>
                </a:lnTo>
                <a:close/>
              </a:path>
              <a:path w="1371600" h="547370">
                <a:moveTo>
                  <a:pt x="127000" y="24384"/>
                </a:moveTo>
                <a:lnTo>
                  <a:pt x="127000" y="10668"/>
                </a:lnTo>
                <a:lnTo>
                  <a:pt x="114300" y="15240"/>
                </a:lnTo>
                <a:lnTo>
                  <a:pt x="114300" y="36576"/>
                </a:lnTo>
                <a:lnTo>
                  <a:pt x="127000" y="24384"/>
                </a:lnTo>
                <a:close/>
              </a:path>
              <a:path w="1371600" h="547370">
                <a:moveTo>
                  <a:pt x="139700" y="15240"/>
                </a:moveTo>
                <a:lnTo>
                  <a:pt x="139700" y="1524"/>
                </a:lnTo>
                <a:lnTo>
                  <a:pt x="127000" y="4572"/>
                </a:lnTo>
                <a:lnTo>
                  <a:pt x="127000" y="19812"/>
                </a:lnTo>
                <a:lnTo>
                  <a:pt x="139700" y="15240"/>
                </a:lnTo>
                <a:close/>
              </a:path>
              <a:path w="1371600" h="547370">
                <a:moveTo>
                  <a:pt x="152400" y="12192"/>
                </a:moveTo>
                <a:lnTo>
                  <a:pt x="152400" y="0"/>
                </a:lnTo>
                <a:lnTo>
                  <a:pt x="139700" y="0"/>
                </a:lnTo>
                <a:lnTo>
                  <a:pt x="139700" y="12192"/>
                </a:lnTo>
                <a:lnTo>
                  <a:pt x="152400" y="12192"/>
                </a:lnTo>
                <a:close/>
              </a:path>
              <a:path w="1371600" h="547370">
                <a:moveTo>
                  <a:pt x="165100" y="16764"/>
                </a:moveTo>
                <a:lnTo>
                  <a:pt x="165100" y="1524"/>
                </a:lnTo>
                <a:lnTo>
                  <a:pt x="152400" y="1524"/>
                </a:lnTo>
                <a:lnTo>
                  <a:pt x="152400" y="13716"/>
                </a:lnTo>
                <a:lnTo>
                  <a:pt x="165100" y="16764"/>
                </a:lnTo>
                <a:close/>
              </a:path>
              <a:path w="1371600" h="547370">
                <a:moveTo>
                  <a:pt x="177800" y="38100"/>
                </a:moveTo>
                <a:lnTo>
                  <a:pt x="177800" y="13716"/>
                </a:lnTo>
                <a:lnTo>
                  <a:pt x="165100" y="7620"/>
                </a:lnTo>
                <a:lnTo>
                  <a:pt x="165100" y="16764"/>
                </a:lnTo>
                <a:lnTo>
                  <a:pt x="152400" y="16764"/>
                </a:lnTo>
                <a:lnTo>
                  <a:pt x="165100" y="22860"/>
                </a:lnTo>
                <a:lnTo>
                  <a:pt x="177800" y="38100"/>
                </a:lnTo>
                <a:close/>
              </a:path>
              <a:path w="1371600" h="547370">
                <a:moveTo>
                  <a:pt x="317500" y="336804"/>
                </a:moveTo>
                <a:lnTo>
                  <a:pt x="317500" y="316992"/>
                </a:lnTo>
                <a:lnTo>
                  <a:pt x="304800" y="303276"/>
                </a:lnTo>
                <a:lnTo>
                  <a:pt x="304800" y="288036"/>
                </a:lnTo>
                <a:lnTo>
                  <a:pt x="292100" y="254508"/>
                </a:lnTo>
                <a:lnTo>
                  <a:pt x="279400" y="219456"/>
                </a:lnTo>
                <a:lnTo>
                  <a:pt x="241300" y="149352"/>
                </a:lnTo>
                <a:lnTo>
                  <a:pt x="241300" y="131064"/>
                </a:lnTo>
                <a:lnTo>
                  <a:pt x="228600" y="114300"/>
                </a:lnTo>
                <a:lnTo>
                  <a:pt x="215900" y="83820"/>
                </a:lnTo>
                <a:lnTo>
                  <a:pt x="203200" y="68580"/>
                </a:lnTo>
                <a:lnTo>
                  <a:pt x="203200" y="54864"/>
                </a:lnTo>
                <a:lnTo>
                  <a:pt x="190500" y="42672"/>
                </a:lnTo>
                <a:lnTo>
                  <a:pt x="177800" y="21336"/>
                </a:lnTo>
                <a:lnTo>
                  <a:pt x="177800" y="48768"/>
                </a:lnTo>
                <a:lnTo>
                  <a:pt x="190500" y="60960"/>
                </a:lnTo>
                <a:lnTo>
                  <a:pt x="190500" y="74676"/>
                </a:lnTo>
                <a:lnTo>
                  <a:pt x="203200" y="88392"/>
                </a:lnTo>
                <a:lnTo>
                  <a:pt x="215900" y="103632"/>
                </a:lnTo>
                <a:lnTo>
                  <a:pt x="215900" y="120396"/>
                </a:lnTo>
                <a:lnTo>
                  <a:pt x="228600" y="153924"/>
                </a:lnTo>
                <a:lnTo>
                  <a:pt x="241300" y="188976"/>
                </a:lnTo>
                <a:lnTo>
                  <a:pt x="266700" y="225552"/>
                </a:lnTo>
                <a:lnTo>
                  <a:pt x="279400" y="259080"/>
                </a:lnTo>
                <a:lnTo>
                  <a:pt x="279400" y="275844"/>
                </a:lnTo>
                <a:lnTo>
                  <a:pt x="292100" y="292608"/>
                </a:lnTo>
                <a:lnTo>
                  <a:pt x="292100" y="307848"/>
                </a:lnTo>
                <a:lnTo>
                  <a:pt x="304800" y="323088"/>
                </a:lnTo>
                <a:lnTo>
                  <a:pt x="317500" y="336804"/>
                </a:lnTo>
                <a:close/>
              </a:path>
              <a:path w="1371600" h="547370">
                <a:moveTo>
                  <a:pt x="330200" y="359664"/>
                </a:moveTo>
                <a:lnTo>
                  <a:pt x="330200" y="342900"/>
                </a:lnTo>
                <a:lnTo>
                  <a:pt x="317500" y="330708"/>
                </a:lnTo>
                <a:lnTo>
                  <a:pt x="317500" y="348996"/>
                </a:lnTo>
                <a:lnTo>
                  <a:pt x="330200" y="359664"/>
                </a:lnTo>
                <a:close/>
              </a:path>
              <a:path w="1371600" h="547370">
                <a:moveTo>
                  <a:pt x="342900" y="377952"/>
                </a:moveTo>
                <a:lnTo>
                  <a:pt x="342900" y="362712"/>
                </a:lnTo>
                <a:lnTo>
                  <a:pt x="330200" y="353568"/>
                </a:lnTo>
                <a:lnTo>
                  <a:pt x="330200" y="370332"/>
                </a:lnTo>
                <a:lnTo>
                  <a:pt x="342900" y="377952"/>
                </a:lnTo>
                <a:close/>
              </a:path>
              <a:path w="1371600" h="547370">
                <a:moveTo>
                  <a:pt x="355600" y="390144"/>
                </a:moveTo>
                <a:lnTo>
                  <a:pt x="355600" y="376428"/>
                </a:lnTo>
                <a:lnTo>
                  <a:pt x="342900" y="370332"/>
                </a:lnTo>
                <a:lnTo>
                  <a:pt x="342900" y="385572"/>
                </a:lnTo>
                <a:lnTo>
                  <a:pt x="355600" y="390144"/>
                </a:lnTo>
                <a:close/>
              </a:path>
              <a:path w="1371600" h="547370">
                <a:moveTo>
                  <a:pt x="368300" y="381000"/>
                </a:moveTo>
                <a:lnTo>
                  <a:pt x="355600" y="377952"/>
                </a:lnTo>
                <a:lnTo>
                  <a:pt x="355600" y="381000"/>
                </a:lnTo>
                <a:lnTo>
                  <a:pt x="368300" y="381000"/>
                </a:lnTo>
                <a:close/>
              </a:path>
              <a:path w="1371600" h="547370">
                <a:moveTo>
                  <a:pt x="368300" y="393192"/>
                </a:moveTo>
                <a:lnTo>
                  <a:pt x="368300" y="381000"/>
                </a:lnTo>
                <a:lnTo>
                  <a:pt x="355600" y="381000"/>
                </a:lnTo>
                <a:lnTo>
                  <a:pt x="355600" y="393192"/>
                </a:lnTo>
                <a:lnTo>
                  <a:pt x="368300" y="393192"/>
                </a:lnTo>
                <a:close/>
              </a:path>
              <a:path w="1371600" h="547370">
                <a:moveTo>
                  <a:pt x="381000" y="390144"/>
                </a:moveTo>
                <a:lnTo>
                  <a:pt x="381000" y="371856"/>
                </a:lnTo>
                <a:lnTo>
                  <a:pt x="368300" y="376428"/>
                </a:lnTo>
                <a:lnTo>
                  <a:pt x="368300" y="391668"/>
                </a:lnTo>
                <a:lnTo>
                  <a:pt x="381000" y="390144"/>
                </a:lnTo>
                <a:close/>
              </a:path>
              <a:path w="1371600" h="547370">
                <a:moveTo>
                  <a:pt x="393700" y="381000"/>
                </a:moveTo>
                <a:lnTo>
                  <a:pt x="393700" y="348996"/>
                </a:lnTo>
                <a:lnTo>
                  <a:pt x="381000" y="358140"/>
                </a:lnTo>
                <a:lnTo>
                  <a:pt x="381000" y="381000"/>
                </a:lnTo>
                <a:lnTo>
                  <a:pt x="393700" y="381000"/>
                </a:lnTo>
                <a:close/>
              </a:path>
              <a:path w="1371600" h="547370">
                <a:moveTo>
                  <a:pt x="406400" y="355092"/>
                </a:moveTo>
                <a:lnTo>
                  <a:pt x="406400" y="313944"/>
                </a:lnTo>
                <a:lnTo>
                  <a:pt x="393700" y="338328"/>
                </a:lnTo>
                <a:lnTo>
                  <a:pt x="393700" y="364236"/>
                </a:lnTo>
                <a:lnTo>
                  <a:pt x="406400" y="355092"/>
                </a:lnTo>
                <a:close/>
              </a:path>
              <a:path w="1371600" h="547370">
                <a:moveTo>
                  <a:pt x="457200" y="201168"/>
                </a:moveTo>
                <a:lnTo>
                  <a:pt x="457200" y="155448"/>
                </a:lnTo>
                <a:lnTo>
                  <a:pt x="444500" y="169164"/>
                </a:lnTo>
                <a:lnTo>
                  <a:pt x="444500" y="198120"/>
                </a:lnTo>
                <a:lnTo>
                  <a:pt x="431800" y="228600"/>
                </a:lnTo>
                <a:lnTo>
                  <a:pt x="419100" y="257556"/>
                </a:lnTo>
                <a:lnTo>
                  <a:pt x="419100" y="288036"/>
                </a:lnTo>
                <a:lnTo>
                  <a:pt x="406400" y="301752"/>
                </a:lnTo>
                <a:lnTo>
                  <a:pt x="406400" y="332232"/>
                </a:lnTo>
                <a:lnTo>
                  <a:pt x="431800" y="291084"/>
                </a:lnTo>
                <a:lnTo>
                  <a:pt x="431800" y="262128"/>
                </a:lnTo>
                <a:lnTo>
                  <a:pt x="457200" y="201168"/>
                </a:lnTo>
                <a:close/>
              </a:path>
              <a:path w="1371600" h="547370">
                <a:moveTo>
                  <a:pt x="469900" y="158496"/>
                </a:moveTo>
                <a:lnTo>
                  <a:pt x="469900" y="118872"/>
                </a:lnTo>
                <a:lnTo>
                  <a:pt x="457200" y="129540"/>
                </a:lnTo>
                <a:lnTo>
                  <a:pt x="457200" y="172212"/>
                </a:lnTo>
                <a:lnTo>
                  <a:pt x="469900" y="158496"/>
                </a:lnTo>
                <a:close/>
              </a:path>
              <a:path w="1371600" h="547370">
                <a:moveTo>
                  <a:pt x="482600" y="123444"/>
                </a:moveTo>
                <a:lnTo>
                  <a:pt x="482600" y="91440"/>
                </a:lnTo>
                <a:lnTo>
                  <a:pt x="469900" y="99060"/>
                </a:lnTo>
                <a:lnTo>
                  <a:pt x="469900" y="134112"/>
                </a:lnTo>
                <a:lnTo>
                  <a:pt x="482600" y="123444"/>
                </a:lnTo>
                <a:close/>
              </a:path>
              <a:path w="1371600" h="547370">
                <a:moveTo>
                  <a:pt x="495300" y="91440"/>
                </a:moveTo>
                <a:lnTo>
                  <a:pt x="495300" y="76200"/>
                </a:lnTo>
                <a:lnTo>
                  <a:pt x="482600" y="79248"/>
                </a:lnTo>
                <a:lnTo>
                  <a:pt x="482600" y="97536"/>
                </a:lnTo>
                <a:lnTo>
                  <a:pt x="495300" y="91440"/>
                </a:lnTo>
                <a:close/>
              </a:path>
              <a:path w="1371600" h="547370">
                <a:moveTo>
                  <a:pt x="508000" y="86868"/>
                </a:moveTo>
                <a:lnTo>
                  <a:pt x="508000" y="74676"/>
                </a:lnTo>
                <a:lnTo>
                  <a:pt x="495300" y="74676"/>
                </a:lnTo>
                <a:lnTo>
                  <a:pt x="495300" y="86868"/>
                </a:lnTo>
                <a:lnTo>
                  <a:pt x="508000" y="86868"/>
                </a:lnTo>
                <a:close/>
              </a:path>
              <a:path w="1371600" h="547370">
                <a:moveTo>
                  <a:pt x="508000" y="86868"/>
                </a:moveTo>
                <a:lnTo>
                  <a:pt x="495300" y="86868"/>
                </a:lnTo>
                <a:lnTo>
                  <a:pt x="501650" y="87630"/>
                </a:lnTo>
                <a:lnTo>
                  <a:pt x="508000" y="86868"/>
                </a:lnTo>
                <a:close/>
              </a:path>
              <a:path w="1371600" h="547370">
                <a:moveTo>
                  <a:pt x="501650" y="87630"/>
                </a:moveTo>
                <a:lnTo>
                  <a:pt x="495300" y="86868"/>
                </a:lnTo>
                <a:lnTo>
                  <a:pt x="495300" y="88392"/>
                </a:lnTo>
                <a:lnTo>
                  <a:pt x="501650" y="87630"/>
                </a:lnTo>
                <a:close/>
              </a:path>
              <a:path w="1371600" h="547370">
                <a:moveTo>
                  <a:pt x="508000" y="88392"/>
                </a:moveTo>
                <a:lnTo>
                  <a:pt x="508000" y="86868"/>
                </a:lnTo>
                <a:lnTo>
                  <a:pt x="501650" y="87630"/>
                </a:lnTo>
                <a:lnTo>
                  <a:pt x="508000" y="88392"/>
                </a:lnTo>
                <a:close/>
              </a:path>
              <a:path w="1371600" h="547370">
                <a:moveTo>
                  <a:pt x="520700" y="111252"/>
                </a:moveTo>
                <a:lnTo>
                  <a:pt x="520700" y="80772"/>
                </a:lnTo>
                <a:lnTo>
                  <a:pt x="508000" y="77724"/>
                </a:lnTo>
                <a:lnTo>
                  <a:pt x="508000" y="102108"/>
                </a:lnTo>
                <a:lnTo>
                  <a:pt x="520700" y="111252"/>
                </a:lnTo>
                <a:close/>
              </a:path>
              <a:path w="1371600" h="547370">
                <a:moveTo>
                  <a:pt x="546100" y="178308"/>
                </a:moveTo>
                <a:lnTo>
                  <a:pt x="546100" y="143256"/>
                </a:lnTo>
                <a:lnTo>
                  <a:pt x="533400" y="115824"/>
                </a:lnTo>
                <a:lnTo>
                  <a:pt x="533400" y="105156"/>
                </a:lnTo>
                <a:lnTo>
                  <a:pt x="520700" y="96012"/>
                </a:lnTo>
                <a:lnTo>
                  <a:pt x="520700" y="134112"/>
                </a:lnTo>
                <a:lnTo>
                  <a:pt x="533400" y="147828"/>
                </a:lnTo>
                <a:lnTo>
                  <a:pt x="546100" y="178308"/>
                </a:lnTo>
                <a:close/>
              </a:path>
              <a:path w="1371600" h="547370">
                <a:moveTo>
                  <a:pt x="558800" y="233172"/>
                </a:moveTo>
                <a:lnTo>
                  <a:pt x="558800" y="192024"/>
                </a:lnTo>
                <a:lnTo>
                  <a:pt x="546100" y="158496"/>
                </a:lnTo>
                <a:lnTo>
                  <a:pt x="546100" y="213360"/>
                </a:lnTo>
                <a:lnTo>
                  <a:pt x="558800" y="233172"/>
                </a:lnTo>
                <a:close/>
              </a:path>
              <a:path w="1371600" h="547370">
                <a:moveTo>
                  <a:pt x="622300" y="492252"/>
                </a:moveTo>
                <a:lnTo>
                  <a:pt x="622300" y="458724"/>
                </a:lnTo>
                <a:lnTo>
                  <a:pt x="609600" y="425196"/>
                </a:lnTo>
                <a:lnTo>
                  <a:pt x="596900" y="388620"/>
                </a:lnTo>
                <a:lnTo>
                  <a:pt x="596900" y="348996"/>
                </a:lnTo>
                <a:lnTo>
                  <a:pt x="584200" y="309372"/>
                </a:lnTo>
                <a:lnTo>
                  <a:pt x="571500" y="268224"/>
                </a:lnTo>
                <a:lnTo>
                  <a:pt x="571500" y="230124"/>
                </a:lnTo>
                <a:lnTo>
                  <a:pt x="558800" y="210312"/>
                </a:lnTo>
                <a:lnTo>
                  <a:pt x="558800" y="271272"/>
                </a:lnTo>
                <a:lnTo>
                  <a:pt x="571500" y="312420"/>
                </a:lnTo>
                <a:lnTo>
                  <a:pt x="584200" y="391668"/>
                </a:lnTo>
                <a:lnTo>
                  <a:pt x="596900" y="446532"/>
                </a:lnTo>
                <a:lnTo>
                  <a:pt x="622300" y="492252"/>
                </a:lnTo>
                <a:close/>
              </a:path>
              <a:path w="1371600" h="547370">
                <a:moveTo>
                  <a:pt x="635000" y="525780"/>
                </a:moveTo>
                <a:lnTo>
                  <a:pt x="635000" y="487680"/>
                </a:lnTo>
                <a:lnTo>
                  <a:pt x="622300" y="473964"/>
                </a:lnTo>
                <a:lnTo>
                  <a:pt x="622300" y="504444"/>
                </a:lnTo>
                <a:lnTo>
                  <a:pt x="635000" y="525780"/>
                </a:lnTo>
                <a:close/>
              </a:path>
              <a:path w="1371600" h="547370">
                <a:moveTo>
                  <a:pt x="647700" y="544068"/>
                </a:moveTo>
                <a:lnTo>
                  <a:pt x="647700" y="519684"/>
                </a:lnTo>
                <a:lnTo>
                  <a:pt x="635000" y="510540"/>
                </a:lnTo>
                <a:lnTo>
                  <a:pt x="635000" y="541020"/>
                </a:lnTo>
                <a:lnTo>
                  <a:pt x="647700" y="544068"/>
                </a:lnTo>
                <a:close/>
              </a:path>
              <a:path w="1371600" h="547370">
                <a:moveTo>
                  <a:pt x="654050" y="534162"/>
                </a:moveTo>
                <a:lnTo>
                  <a:pt x="647700" y="533400"/>
                </a:lnTo>
                <a:lnTo>
                  <a:pt x="647700" y="534924"/>
                </a:lnTo>
                <a:lnTo>
                  <a:pt x="654050" y="534162"/>
                </a:lnTo>
                <a:close/>
              </a:path>
              <a:path w="1371600" h="547370">
                <a:moveTo>
                  <a:pt x="660400" y="534924"/>
                </a:moveTo>
                <a:lnTo>
                  <a:pt x="654050" y="534162"/>
                </a:lnTo>
                <a:lnTo>
                  <a:pt x="647700" y="534924"/>
                </a:lnTo>
                <a:lnTo>
                  <a:pt x="660400" y="534924"/>
                </a:lnTo>
                <a:close/>
              </a:path>
              <a:path w="1371600" h="547370">
                <a:moveTo>
                  <a:pt x="660400" y="547116"/>
                </a:moveTo>
                <a:lnTo>
                  <a:pt x="660400" y="534924"/>
                </a:lnTo>
                <a:lnTo>
                  <a:pt x="647700" y="534924"/>
                </a:lnTo>
                <a:lnTo>
                  <a:pt x="647700" y="547116"/>
                </a:lnTo>
                <a:lnTo>
                  <a:pt x="660400" y="547116"/>
                </a:lnTo>
                <a:close/>
              </a:path>
              <a:path w="1371600" h="547370">
                <a:moveTo>
                  <a:pt x="660400" y="534924"/>
                </a:moveTo>
                <a:lnTo>
                  <a:pt x="660400" y="533400"/>
                </a:lnTo>
                <a:lnTo>
                  <a:pt x="654050" y="534162"/>
                </a:lnTo>
                <a:lnTo>
                  <a:pt x="660400" y="534924"/>
                </a:lnTo>
                <a:close/>
              </a:path>
              <a:path w="1371600" h="547370">
                <a:moveTo>
                  <a:pt x="673100" y="544068"/>
                </a:moveTo>
                <a:lnTo>
                  <a:pt x="673100" y="519684"/>
                </a:lnTo>
                <a:lnTo>
                  <a:pt x="660400" y="525780"/>
                </a:lnTo>
                <a:lnTo>
                  <a:pt x="660400" y="544068"/>
                </a:lnTo>
                <a:lnTo>
                  <a:pt x="673100" y="544068"/>
                </a:lnTo>
                <a:close/>
              </a:path>
              <a:path w="1371600" h="547370">
                <a:moveTo>
                  <a:pt x="685800" y="518160"/>
                </a:moveTo>
                <a:lnTo>
                  <a:pt x="685800" y="493776"/>
                </a:lnTo>
                <a:lnTo>
                  <a:pt x="673100" y="502920"/>
                </a:lnTo>
                <a:lnTo>
                  <a:pt x="673100" y="533400"/>
                </a:lnTo>
                <a:lnTo>
                  <a:pt x="685800" y="518160"/>
                </a:lnTo>
                <a:close/>
              </a:path>
              <a:path w="1371600" h="547370">
                <a:moveTo>
                  <a:pt x="698500" y="498348"/>
                </a:moveTo>
                <a:lnTo>
                  <a:pt x="698500" y="445008"/>
                </a:lnTo>
                <a:lnTo>
                  <a:pt x="685800" y="458724"/>
                </a:lnTo>
                <a:lnTo>
                  <a:pt x="685800" y="509016"/>
                </a:lnTo>
                <a:lnTo>
                  <a:pt x="698500" y="498348"/>
                </a:lnTo>
                <a:close/>
              </a:path>
              <a:path w="1371600" h="547370">
                <a:moveTo>
                  <a:pt x="711200" y="449580"/>
                </a:moveTo>
                <a:lnTo>
                  <a:pt x="711200" y="403860"/>
                </a:lnTo>
                <a:lnTo>
                  <a:pt x="698500" y="432816"/>
                </a:lnTo>
                <a:lnTo>
                  <a:pt x="698500" y="461772"/>
                </a:lnTo>
                <a:lnTo>
                  <a:pt x="711200" y="449580"/>
                </a:lnTo>
                <a:close/>
              </a:path>
              <a:path w="1371600" h="547370">
                <a:moveTo>
                  <a:pt x="749300" y="323088"/>
                </a:moveTo>
                <a:lnTo>
                  <a:pt x="749300" y="281940"/>
                </a:lnTo>
                <a:lnTo>
                  <a:pt x="736600" y="294132"/>
                </a:lnTo>
                <a:lnTo>
                  <a:pt x="736600" y="306324"/>
                </a:lnTo>
                <a:lnTo>
                  <a:pt x="723900" y="347472"/>
                </a:lnTo>
                <a:lnTo>
                  <a:pt x="711200" y="374904"/>
                </a:lnTo>
                <a:lnTo>
                  <a:pt x="711200" y="435864"/>
                </a:lnTo>
                <a:lnTo>
                  <a:pt x="723900" y="406908"/>
                </a:lnTo>
                <a:lnTo>
                  <a:pt x="723900" y="379476"/>
                </a:lnTo>
                <a:lnTo>
                  <a:pt x="736600" y="350520"/>
                </a:lnTo>
                <a:lnTo>
                  <a:pt x="749300" y="323088"/>
                </a:lnTo>
                <a:close/>
              </a:path>
              <a:path w="1371600" h="547370">
                <a:moveTo>
                  <a:pt x="762000" y="288036"/>
                </a:moveTo>
                <a:lnTo>
                  <a:pt x="762000" y="260604"/>
                </a:lnTo>
                <a:lnTo>
                  <a:pt x="749300" y="271272"/>
                </a:lnTo>
                <a:lnTo>
                  <a:pt x="749300" y="298704"/>
                </a:lnTo>
                <a:lnTo>
                  <a:pt x="762000" y="288036"/>
                </a:lnTo>
                <a:close/>
              </a:path>
              <a:path w="1371600" h="547370">
                <a:moveTo>
                  <a:pt x="774700" y="268224"/>
                </a:moveTo>
                <a:lnTo>
                  <a:pt x="774700" y="243840"/>
                </a:lnTo>
                <a:lnTo>
                  <a:pt x="762000" y="252984"/>
                </a:lnTo>
                <a:lnTo>
                  <a:pt x="762000" y="277368"/>
                </a:lnTo>
                <a:lnTo>
                  <a:pt x="774700" y="268224"/>
                </a:lnTo>
                <a:close/>
              </a:path>
              <a:path w="1371600" h="547370">
                <a:moveTo>
                  <a:pt x="787400" y="246888"/>
                </a:moveTo>
                <a:lnTo>
                  <a:pt x="787400" y="233172"/>
                </a:lnTo>
                <a:lnTo>
                  <a:pt x="774700" y="237744"/>
                </a:lnTo>
                <a:lnTo>
                  <a:pt x="774700" y="252984"/>
                </a:lnTo>
                <a:lnTo>
                  <a:pt x="787400" y="246888"/>
                </a:lnTo>
                <a:close/>
              </a:path>
              <a:path w="1371600" h="547370">
                <a:moveTo>
                  <a:pt x="1306560" y="346178"/>
                </a:moveTo>
                <a:lnTo>
                  <a:pt x="1295400" y="336804"/>
                </a:lnTo>
                <a:lnTo>
                  <a:pt x="1257300" y="352044"/>
                </a:lnTo>
                <a:lnTo>
                  <a:pt x="1231900" y="364236"/>
                </a:lnTo>
                <a:lnTo>
                  <a:pt x="1193800" y="373380"/>
                </a:lnTo>
                <a:lnTo>
                  <a:pt x="1168400" y="377952"/>
                </a:lnTo>
                <a:lnTo>
                  <a:pt x="1155700" y="381000"/>
                </a:lnTo>
                <a:lnTo>
                  <a:pt x="1130300" y="382524"/>
                </a:lnTo>
                <a:lnTo>
                  <a:pt x="1104900" y="382524"/>
                </a:lnTo>
                <a:lnTo>
                  <a:pt x="1079500" y="381000"/>
                </a:lnTo>
                <a:lnTo>
                  <a:pt x="1079500" y="379476"/>
                </a:lnTo>
                <a:lnTo>
                  <a:pt x="1028700" y="361188"/>
                </a:lnTo>
                <a:lnTo>
                  <a:pt x="1016000" y="348996"/>
                </a:lnTo>
                <a:lnTo>
                  <a:pt x="977900" y="321564"/>
                </a:lnTo>
                <a:lnTo>
                  <a:pt x="939800" y="291084"/>
                </a:lnTo>
                <a:lnTo>
                  <a:pt x="914400" y="277368"/>
                </a:lnTo>
                <a:lnTo>
                  <a:pt x="876300" y="249936"/>
                </a:lnTo>
                <a:lnTo>
                  <a:pt x="850900" y="236220"/>
                </a:lnTo>
                <a:lnTo>
                  <a:pt x="838200" y="231648"/>
                </a:lnTo>
                <a:lnTo>
                  <a:pt x="838200" y="228600"/>
                </a:lnTo>
                <a:lnTo>
                  <a:pt x="812800" y="225552"/>
                </a:lnTo>
                <a:lnTo>
                  <a:pt x="787400" y="228600"/>
                </a:lnTo>
                <a:lnTo>
                  <a:pt x="787400" y="243840"/>
                </a:lnTo>
                <a:lnTo>
                  <a:pt x="812800" y="237744"/>
                </a:lnTo>
                <a:lnTo>
                  <a:pt x="850900" y="246888"/>
                </a:lnTo>
                <a:lnTo>
                  <a:pt x="850900" y="251460"/>
                </a:lnTo>
                <a:lnTo>
                  <a:pt x="863600" y="256032"/>
                </a:lnTo>
                <a:lnTo>
                  <a:pt x="876300" y="262128"/>
                </a:lnTo>
                <a:lnTo>
                  <a:pt x="889000" y="272796"/>
                </a:lnTo>
                <a:lnTo>
                  <a:pt x="901700" y="286512"/>
                </a:lnTo>
                <a:lnTo>
                  <a:pt x="927100" y="301752"/>
                </a:lnTo>
                <a:lnTo>
                  <a:pt x="965200" y="330708"/>
                </a:lnTo>
                <a:lnTo>
                  <a:pt x="977900" y="345948"/>
                </a:lnTo>
                <a:lnTo>
                  <a:pt x="1003300" y="359664"/>
                </a:lnTo>
                <a:lnTo>
                  <a:pt x="1028700" y="371856"/>
                </a:lnTo>
                <a:lnTo>
                  <a:pt x="1028700" y="376428"/>
                </a:lnTo>
                <a:lnTo>
                  <a:pt x="1054100" y="385572"/>
                </a:lnTo>
                <a:lnTo>
                  <a:pt x="1066800" y="388620"/>
                </a:lnTo>
                <a:lnTo>
                  <a:pt x="1066800" y="391668"/>
                </a:lnTo>
                <a:lnTo>
                  <a:pt x="1079500" y="393192"/>
                </a:lnTo>
                <a:lnTo>
                  <a:pt x="1104900" y="394716"/>
                </a:lnTo>
                <a:lnTo>
                  <a:pt x="1143000" y="394716"/>
                </a:lnTo>
                <a:lnTo>
                  <a:pt x="1155700" y="393192"/>
                </a:lnTo>
                <a:lnTo>
                  <a:pt x="1168400" y="390144"/>
                </a:lnTo>
                <a:lnTo>
                  <a:pt x="1231900" y="376428"/>
                </a:lnTo>
                <a:lnTo>
                  <a:pt x="1270000" y="364236"/>
                </a:lnTo>
                <a:lnTo>
                  <a:pt x="1305298" y="350116"/>
                </a:lnTo>
                <a:lnTo>
                  <a:pt x="1306560" y="346178"/>
                </a:lnTo>
                <a:close/>
              </a:path>
              <a:path w="1371600" h="547370">
                <a:moveTo>
                  <a:pt x="1371600" y="310896"/>
                </a:moveTo>
                <a:lnTo>
                  <a:pt x="1231900" y="304800"/>
                </a:lnTo>
                <a:lnTo>
                  <a:pt x="1308100" y="341376"/>
                </a:lnTo>
                <a:lnTo>
                  <a:pt x="1308100" y="389273"/>
                </a:lnTo>
                <a:lnTo>
                  <a:pt x="1371600" y="310896"/>
                </a:lnTo>
                <a:close/>
              </a:path>
              <a:path w="1371600" h="547370">
                <a:moveTo>
                  <a:pt x="1308100" y="389273"/>
                </a:moveTo>
                <a:lnTo>
                  <a:pt x="1308100" y="348996"/>
                </a:lnTo>
                <a:lnTo>
                  <a:pt x="1305298" y="350116"/>
                </a:lnTo>
                <a:lnTo>
                  <a:pt x="1282700" y="420624"/>
                </a:lnTo>
                <a:lnTo>
                  <a:pt x="1308100" y="389273"/>
                </a:lnTo>
                <a:close/>
              </a:path>
              <a:path w="1371600" h="547370">
                <a:moveTo>
                  <a:pt x="1308100" y="348996"/>
                </a:moveTo>
                <a:lnTo>
                  <a:pt x="1308100" y="347472"/>
                </a:lnTo>
                <a:lnTo>
                  <a:pt x="1306560" y="346178"/>
                </a:lnTo>
                <a:lnTo>
                  <a:pt x="1305298" y="350116"/>
                </a:lnTo>
                <a:lnTo>
                  <a:pt x="1308100" y="348996"/>
                </a:lnTo>
                <a:close/>
              </a:path>
              <a:path w="1371600" h="547370">
                <a:moveTo>
                  <a:pt x="1308100" y="347472"/>
                </a:moveTo>
                <a:lnTo>
                  <a:pt x="1308100" y="341376"/>
                </a:lnTo>
                <a:lnTo>
                  <a:pt x="1306560" y="346178"/>
                </a:lnTo>
                <a:lnTo>
                  <a:pt x="1308100" y="347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17669" y="1949195"/>
            <a:ext cx="2438399" cy="153009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796414" y="2151379"/>
            <a:ext cx="1381760" cy="5048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870"/>
              </a:lnSpc>
              <a:spcBef>
                <a:spcPts val="120"/>
              </a:spcBef>
              <a:tabLst>
                <a:tab pos="347345" algn="l"/>
                <a:tab pos="878205" algn="l"/>
              </a:tabLst>
            </a:pPr>
            <a:r>
              <a:rPr sz="1850" b="1" spc="10" dirty="0">
                <a:latin typeface="Times New Roman"/>
                <a:cs typeface="Times New Roman"/>
              </a:rPr>
              <a:t>E	=</a:t>
            </a:r>
            <a:r>
              <a:rPr sz="1850" b="1" spc="-10" dirty="0">
                <a:latin typeface="Times New Roman"/>
                <a:cs typeface="Times New Roman"/>
              </a:rPr>
              <a:t> </a:t>
            </a:r>
            <a:r>
              <a:rPr sz="1850" b="1" spc="10" dirty="0">
                <a:latin typeface="Times New Roman"/>
                <a:cs typeface="Times New Roman"/>
              </a:rPr>
              <a:t>E	+</a:t>
            </a:r>
            <a:r>
              <a:rPr sz="1850" b="1" spc="-50" dirty="0">
                <a:latin typeface="Times New Roman"/>
                <a:cs typeface="Times New Roman"/>
              </a:rPr>
              <a:t> </a:t>
            </a:r>
            <a:r>
              <a:rPr sz="1850" b="1" spc="10" dirty="0">
                <a:latin typeface="Times New Roman"/>
                <a:cs typeface="Times New Roman"/>
              </a:rPr>
              <a:t>h</a:t>
            </a:r>
            <a:r>
              <a:rPr sz="1850" b="1" spc="-45" dirty="0">
                <a:latin typeface="Times New Roman"/>
                <a:cs typeface="Times New Roman"/>
              </a:rPr>
              <a:t> </a:t>
            </a:r>
            <a:r>
              <a:rPr sz="1850" b="1" spc="5" dirty="0">
                <a:latin typeface="Times New Roman"/>
                <a:cs typeface="Times New Roman"/>
              </a:rPr>
              <a:t>ν</a:t>
            </a:r>
            <a:endParaRPr sz="1850">
              <a:latin typeface="Times New Roman"/>
              <a:cs typeface="Times New Roman"/>
            </a:endParaRPr>
          </a:p>
          <a:p>
            <a:pPr marL="170815">
              <a:lnSpc>
                <a:spcPts val="1870"/>
              </a:lnSpc>
              <a:tabLst>
                <a:tab pos="699770" algn="l"/>
              </a:tabLst>
            </a:pPr>
            <a:r>
              <a:rPr sz="1850" b="1" spc="10" dirty="0">
                <a:latin typeface="Times New Roman"/>
                <a:cs typeface="Times New Roman"/>
              </a:rPr>
              <a:t>2	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4336" y="2715258"/>
            <a:ext cx="8864600" cy="43510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1123315" algn="r">
              <a:lnSpc>
                <a:spcPts val="1870"/>
              </a:lnSpc>
              <a:spcBef>
                <a:spcPts val="120"/>
              </a:spcBef>
              <a:tabLst>
                <a:tab pos="334645" algn="l"/>
                <a:tab pos="808990" algn="l"/>
              </a:tabLst>
            </a:pPr>
            <a:r>
              <a:rPr sz="1850" b="1" spc="10" dirty="0">
                <a:latin typeface="Times New Roman"/>
                <a:cs typeface="Times New Roman"/>
              </a:rPr>
              <a:t>E	</a:t>
            </a:r>
            <a:r>
              <a:rPr sz="1850" b="1" spc="5" dirty="0">
                <a:latin typeface="Times New Roman"/>
                <a:cs typeface="Times New Roman"/>
              </a:rPr>
              <a:t>-</a:t>
            </a:r>
            <a:r>
              <a:rPr sz="1850" b="1" spc="-10" dirty="0">
                <a:latin typeface="Times New Roman"/>
                <a:cs typeface="Times New Roman"/>
              </a:rPr>
              <a:t> </a:t>
            </a:r>
            <a:r>
              <a:rPr sz="1850" b="1" spc="10" dirty="0">
                <a:latin typeface="Times New Roman"/>
                <a:cs typeface="Times New Roman"/>
              </a:rPr>
              <a:t>E	=</a:t>
            </a:r>
            <a:r>
              <a:rPr sz="1850" b="1" spc="-25" dirty="0">
                <a:latin typeface="Times New Roman"/>
                <a:cs typeface="Times New Roman"/>
              </a:rPr>
              <a:t> </a:t>
            </a:r>
            <a:r>
              <a:rPr sz="1850" b="1" spc="5" dirty="0">
                <a:latin typeface="Calibri"/>
                <a:cs typeface="Calibri"/>
              </a:rPr>
              <a:t>ΔE</a:t>
            </a:r>
            <a:r>
              <a:rPr sz="1850" b="1" spc="-15" dirty="0">
                <a:latin typeface="Calibri"/>
                <a:cs typeface="Calibri"/>
              </a:rPr>
              <a:t> </a:t>
            </a:r>
            <a:r>
              <a:rPr sz="1850" b="1" spc="10" dirty="0">
                <a:latin typeface="Calibri"/>
                <a:cs typeface="Calibri"/>
              </a:rPr>
              <a:t>=</a:t>
            </a:r>
            <a:r>
              <a:rPr sz="1850" b="1" spc="-15" dirty="0">
                <a:latin typeface="Calibri"/>
                <a:cs typeface="Calibri"/>
              </a:rPr>
              <a:t> </a:t>
            </a:r>
            <a:r>
              <a:rPr sz="1850" b="1" spc="10" dirty="0">
                <a:latin typeface="Times New Roman"/>
                <a:cs typeface="Times New Roman"/>
              </a:rPr>
              <a:t>h</a:t>
            </a:r>
            <a:r>
              <a:rPr sz="1850" b="1" spc="-20" dirty="0">
                <a:latin typeface="Times New Roman"/>
                <a:cs typeface="Times New Roman"/>
              </a:rPr>
              <a:t> </a:t>
            </a:r>
            <a:r>
              <a:rPr sz="1850" b="1" spc="5" dirty="0">
                <a:latin typeface="Times New Roman"/>
                <a:cs typeface="Times New Roman"/>
              </a:rPr>
              <a:t>ν</a:t>
            </a:r>
            <a:endParaRPr sz="1850">
              <a:latin typeface="Times New Roman"/>
              <a:cs typeface="Times New Roman"/>
            </a:endParaRPr>
          </a:p>
          <a:p>
            <a:pPr marR="2151380" algn="r">
              <a:lnSpc>
                <a:spcPts val="1870"/>
              </a:lnSpc>
              <a:tabLst>
                <a:tab pos="471805" algn="l"/>
              </a:tabLst>
            </a:pPr>
            <a:r>
              <a:rPr sz="1850" b="1" spc="10" dirty="0">
                <a:latin typeface="Times New Roman"/>
                <a:cs typeface="Times New Roman"/>
              </a:rPr>
              <a:t>2	1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Times New Roman"/>
              <a:cs typeface="Times New Roman"/>
            </a:endParaRPr>
          </a:p>
          <a:p>
            <a:pPr marL="1222375" algn="ctr">
              <a:lnSpc>
                <a:spcPts val="1870"/>
              </a:lnSpc>
            </a:pPr>
            <a:r>
              <a:rPr sz="1850" b="1" spc="10" dirty="0">
                <a:latin typeface="Times New Roman"/>
                <a:cs typeface="Times New Roman"/>
              </a:rPr>
              <a:t>E</a:t>
            </a:r>
            <a:endParaRPr sz="1850">
              <a:latin typeface="Times New Roman"/>
              <a:cs typeface="Times New Roman"/>
            </a:endParaRPr>
          </a:p>
          <a:p>
            <a:pPr marL="1499870" algn="ctr">
              <a:lnSpc>
                <a:spcPts val="1870"/>
              </a:lnSpc>
            </a:pPr>
            <a:r>
              <a:rPr sz="1850" b="1" spc="10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50800" marR="386080">
              <a:lnSpc>
                <a:spcPct val="100000"/>
              </a:lnSpc>
              <a:spcBef>
                <a:spcPts val="1545"/>
              </a:spcBef>
              <a:tabLst>
                <a:tab pos="4141470" algn="l"/>
              </a:tabLst>
            </a:pPr>
            <a:r>
              <a:rPr sz="2600" spc="5" dirty="0">
                <a:latin typeface="Times New Roman"/>
                <a:cs typeface="Times New Roman"/>
              </a:rPr>
              <a:t>The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probability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occurrence	of this absorption from </a:t>
            </a:r>
            <a:r>
              <a:rPr sz="2600" spc="-5" dirty="0">
                <a:latin typeface="Times New Roman"/>
                <a:cs typeface="Times New Roman"/>
              </a:rPr>
              <a:t>state </a:t>
            </a:r>
            <a:r>
              <a:rPr sz="2600" dirty="0">
                <a:latin typeface="Times New Roman"/>
                <a:cs typeface="Times New Roman"/>
              </a:rPr>
              <a:t>1 </a:t>
            </a:r>
            <a:r>
              <a:rPr sz="2600" spc="-5" dirty="0">
                <a:latin typeface="Times New Roman"/>
                <a:cs typeface="Times New Roman"/>
              </a:rPr>
              <a:t>to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state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2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proportional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energy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density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u(ν)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radiation</a:t>
            </a:r>
            <a:endParaRPr sz="2600">
              <a:latin typeface="Times New Roman"/>
              <a:cs typeface="Times New Roman"/>
            </a:endParaRPr>
          </a:p>
          <a:p>
            <a:pPr marR="895985" algn="ctr">
              <a:lnSpc>
                <a:spcPct val="100000"/>
              </a:lnSpc>
              <a:spcBef>
                <a:spcPts val="2155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75" b="1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75" b="1" spc="337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 B</a:t>
            </a:r>
            <a:r>
              <a:rPr sz="2775" b="1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75" b="1" spc="34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u(ν)</a:t>
            </a:r>
            <a:endParaRPr sz="2800">
              <a:latin typeface="Times New Roman"/>
              <a:cs typeface="Times New Roman"/>
            </a:endParaRPr>
          </a:p>
          <a:p>
            <a:pPr marL="125095" marR="43180" indent="-74930">
              <a:lnSpc>
                <a:spcPct val="100000"/>
              </a:lnSpc>
              <a:spcBef>
                <a:spcPts val="15"/>
              </a:spcBef>
            </a:pPr>
            <a:r>
              <a:rPr sz="2400" b="1" spc="-15" dirty="0">
                <a:solidFill>
                  <a:srgbClr val="CC00FF"/>
                </a:solidFill>
                <a:latin typeface="Times New Roman"/>
                <a:cs typeface="Times New Roman"/>
              </a:rPr>
              <a:t>Where 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Proportionality constant B</a:t>
            </a:r>
            <a:r>
              <a:rPr sz="2400" b="1" spc="-7" baseline="-20833" dirty="0">
                <a:solidFill>
                  <a:srgbClr val="CC00FF"/>
                </a:solidFill>
                <a:latin typeface="Times New Roman"/>
                <a:cs typeface="Times New Roman"/>
              </a:rPr>
              <a:t>12</a:t>
            </a:r>
            <a:r>
              <a:rPr sz="2400" b="1" baseline="-20833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FF"/>
                </a:solidFill>
                <a:latin typeface="Times New Roman"/>
                <a:cs typeface="Times New Roman"/>
              </a:rPr>
              <a:t>is 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known </a:t>
            </a:r>
            <a:r>
              <a:rPr sz="2400" b="1" dirty="0">
                <a:solidFill>
                  <a:srgbClr val="CC00FF"/>
                </a:solidFill>
                <a:latin typeface="Times New Roman"/>
                <a:cs typeface="Times New Roman"/>
              </a:rPr>
              <a:t>as 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Einstein coefficient </a:t>
            </a:r>
            <a:r>
              <a:rPr sz="2400" b="1" spc="-585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FF"/>
                </a:solidFill>
                <a:latin typeface="Times New Roman"/>
                <a:cs typeface="Times New Roman"/>
              </a:rPr>
              <a:t>of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 absorption </a:t>
            </a:r>
            <a:r>
              <a:rPr sz="2400" b="1" dirty="0">
                <a:solidFill>
                  <a:srgbClr val="CC00FF"/>
                </a:solidFill>
                <a:latin typeface="Times New Roman"/>
                <a:cs typeface="Times New Roman"/>
              </a:rPr>
              <a:t>of</a:t>
            </a:r>
            <a:r>
              <a:rPr sz="2400" b="1" spc="-10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radiation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7069" y="501395"/>
            <a:ext cx="7238999" cy="914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81388" y="609091"/>
            <a:ext cx="6307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Arial Black"/>
                <a:cs typeface="Arial Black"/>
              </a:rPr>
              <a:t>Spontaneous</a:t>
            </a:r>
            <a:r>
              <a:rPr sz="4000" spc="-55" dirty="0">
                <a:latin typeface="Arial Black"/>
                <a:cs typeface="Arial Black"/>
              </a:rPr>
              <a:t> </a:t>
            </a:r>
            <a:r>
              <a:rPr sz="4000" spc="-10" dirty="0">
                <a:latin typeface="Arial Black"/>
                <a:cs typeface="Arial Black"/>
              </a:rPr>
              <a:t>Emission</a:t>
            </a:r>
            <a:endParaRPr sz="40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79298" y="1716024"/>
            <a:ext cx="3884929" cy="1833880"/>
            <a:chOff x="2979298" y="1716024"/>
            <a:chExt cx="3884929" cy="1833880"/>
          </a:xfrm>
        </p:grpSpPr>
        <p:sp>
          <p:nvSpPr>
            <p:cNvPr id="5" name="object 5"/>
            <p:cNvSpPr/>
            <p:nvPr/>
          </p:nvSpPr>
          <p:spPr>
            <a:xfrm>
              <a:off x="2983870" y="1720596"/>
              <a:ext cx="3733800" cy="533400"/>
            </a:xfrm>
            <a:custGeom>
              <a:avLst/>
              <a:gdLst/>
              <a:ahLst/>
              <a:cxnLst/>
              <a:rect l="l" t="t" r="r" b="b"/>
              <a:pathLst>
                <a:path w="3733800" h="533400">
                  <a:moveTo>
                    <a:pt x="3733799" y="533399"/>
                  </a:moveTo>
                  <a:lnTo>
                    <a:pt x="3733799" y="0"/>
                  </a:lnTo>
                  <a:lnTo>
                    <a:pt x="0" y="0"/>
                  </a:lnTo>
                  <a:lnTo>
                    <a:pt x="0" y="533399"/>
                  </a:lnTo>
                  <a:lnTo>
                    <a:pt x="3733799" y="533399"/>
                  </a:lnTo>
                  <a:close/>
                </a:path>
              </a:pathLst>
            </a:custGeom>
            <a:solidFill>
              <a:srgbClr val="0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9298" y="1716024"/>
              <a:ext cx="3744595" cy="544195"/>
            </a:xfrm>
            <a:custGeom>
              <a:avLst/>
              <a:gdLst/>
              <a:ahLst/>
              <a:cxnLst/>
              <a:rect l="l" t="t" r="r" b="b"/>
              <a:pathLst>
                <a:path w="3744595" h="544194">
                  <a:moveTo>
                    <a:pt x="3744468" y="544068"/>
                  </a:moveTo>
                  <a:lnTo>
                    <a:pt x="3744468" y="0"/>
                  </a:lnTo>
                  <a:lnTo>
                    <a:pt x="0" y="0"/>
                  </a:lnTo>
                  <a:lnTo>
                    <a:pt x="0" y="544068"/>
                  </a:lnTo>
                  <a:lnTo>
                    <a:pt x="4572" y="544068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3733800" y="10668"/>
                  </a:lnTo>
                  <a:lnTo>
                    <a:pt x="3733800" y="4572"/>
                  </a:lnTo>
                  <a:lnTo>
                    <a:pt x="3738372" y="10668"/>
                  </a:lnTo>
                  <a:lnTo>
                    <a:pt x="3738372" y="544068"/>
                  </a:lnTo>
                  <a:lnTo>
                    <a:pt x="3744468" y="544068"/>
                  </a:lnTo>
                  <a:close/>
                </a:path>
                <a:path w="3744595" h="544194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3744595" h="544194">
                  <a:moveTo>
                    <a:pt x="10668" y="533400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533400"/>
                  </a:lnTo>
                  <a:lnTo>
                    <a:pt x="10668" y="533400"/>
                  </a:lnTo>
                  <a:close/>
                </a:path>
                <a:path w="3744595" h="544194">
                  <a:moveTo>
                    <a:pt x="3738372" y="533400"/>
                  </a:moveTo>
                  <a:lnTo>
                    <a:pt x="4572" y="533400"/>
                  </a:lnTo>
                  <a:lnTo>
                    <a:pt x="10668" y="537972"/>
                  </a:lnTo>
                  <a:lnTo>
                    <a:pt x="10668" y="544068"/>
                  </a:lnTo>
                  <a:lnTo>
                    <a:pt x="3733800" y="544068"/>
                  </a:lnTo>
                  <a:lnTo>
                    <a:pt x="3733800" y="537972"/>
                  </a:lnTo>
                  <a:lnTo>
                    <a:pt x="3738372" y="533400"/>
                  </a:lnTo>
                  <a:close/>
                </a:path>
                <a:path w="3744595" h="544194">
                  <a:moveTo>
                    <a:pt x="10668" y="544068"/>
                  </a:moveTo>
                  <a:lnTo>
                    <a:pt x="10668" y="537972"/>
                  </a:lnTo>
                  <a:lnTo>
                    <a:pt x="4572" y="533400"/>
                  </a:lnTo>
                  <a:lnTo>
                    <a:pt x="4572" y="544068"/>
                  </a:lnTo>
                  <a:lnTo>
                    <a:pt x="10668" y="544068"/>
                  </a:lnTo>
                  <a:close/>
                </a:path>
                <a:path w="3744595" h="544194">
                  <a:moveTo>
                    <a:pt x="3738372" y="10668"/>
                  </a:moveTo>
                  <a:lnTo>
                    <a:pt x="3733800" y="4572"/>
                  </a:lnTo>
                  <a:lnTo>
                    <a:pt x="3733800" y="10668"/>
                  </a:lnTo>
                  <a:lnTo>
                    <a:pt x="3738372" y="10668"/>
                  </a:lnTo>
                  <a:close/>
                </a:path>
                <a:path w="3744595" h="544194">
                  <a:moveTo>
                    <a:pt x="3738372" y="533400"/>
                  </a:moveTo>
                  <a:lnTo>
                    <a:pt x="3738372" y="10668"/>
                  </a:lnTo>
                  <a:lnTo>
                    <a:pt x="3733800" y="10668"/>
                  </a:lnTo>
                  <a:lnTo>
                    <a:pt x="3733800" y="533400"/>
                  </a:lnTo>
                  <a:lnTo>
                    <a:pt x="3738372" y="533400"/>
                  </a:lnTo>
                  <a:close/>
                </a:path>
                <a:path w="3744595" h="544194">
                  <a:moveTo>
                    <a:pt x="3738372" y="544068"/>
                  </a:moveTo>
                  <a:lnTo>
                    <a:pt x="3738372" y="533400"/>
                  </a:lnTo>
                  <a:lnTo>
                    <a:pt x="3733800" y="537972"/>
                  </a:lnTo>
                  <a:lnTo>
                    <a:pt x="3733800" y="544068"/>
                  </a:lnTo>
                  <a:lnTo>
                    <a:pt x="3738372" y="544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60270" y="179679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32833" y="1769376"/>
              <a:ext cx="2231390" cy="1780539"/>
            </a:xfrm>
            <a:custGeom>
              <a:avLst/>
              <a:gdLst/>
              <a:ahLst/>
              <a:cxnLst/>
              <a:rect l="l" t="t" r="r" b="b"/>
              <a:pathLst>
                <a:path w="2231390" h="1780539">
                  <a:moveTo>
                    <a:pt x="62484" y="207264"/>
                  </a:moveTo>
                  <a:lnTo>
                    <a:pt x="7620" y="193548"/>
                  </a:lnTo>
                  <a:lnTo>
                    <a:pt x="4572" y="205740"/>
                  </a:lnTo>
                  <a:lnTo>
                    <a:pt x="0" y="243840"/>
                  </a:lnTo>
                  <a:lnTo>
                    <a:pt x="0" y="256032"/>
                  </a:lnTo>
                  <a:lnTo>
                    <a:pt x="56388" y="257556"/>
                  </a:lnTo>
                  <a:lnTo>
                    <a:pt x="56388" y="245364"/>
                  </a:lnTo>
                  <a:lnTo>
                    <a:pt x="57912" y="236220"/>
                  </a:lnTo>
                  <a:lnTo>
                    <a:pt x="60960" y="214884"/>
                  </a:lnTo>
                  <a:lnTo>
                    <a:pt x="62484" y="207264"/>
                  </a:lnTo>
                  <a:close/>
                </a:path>
                <a:path w="2231390" h="1780539">
                  <a:moveTo>
                    <a:pt x="65532" y="312420"/>
                  </a:moveTo>
                  <a:lnTo>
                    <a:pt x="60960" y="295656"/>
                  </a:lnTo>
                  <a:lnTo>
                    <a:pt x="57912" y="275844"/>
                  </a:lnTo>
                  <a:lnTo>
                    <a:pt x="56388" y="266700"/>
                  </a:lnTo>
                  <a:lnTo>
                    <a:pt x="56388" y="263652"/>
                  </a:lnTo>
                  <a:lnTo>
                    <a:pt x="0" y="265176"/>
                  </a:lnTo>
                  <a:lnTo>
                    <a:pt x="0" y="271272"/>
                  </a:lnTo>
                  <a:lnTo>
                    <a:pt x="1524" y="284988"/>
                  </a:lnTo>
                  <a:lnTo>
                    <a:pt x="4572" y="309372"/>
                  </a:lnTo>
                  <a:lnTo>
                    <a:pt x="9144" y="327660"/>
                  </a:lnTo>
                  <a:lnTo>
                    <a:pt x="65532" y="312420"/>
                  </a:lnTo>
                  <a:close/>
                </a:path>
                <a:path w="2231390" h="1780539">
                  <a:moveTo>
                    <a:pt x="111252" y="120396"/>
                  </a:moveTo>
                  <a:lnTo>
                    <a:pt x="68580" y="82296"/>
                  </a:lnTo>
                  <a:lnTo>
                    <a:pt x="57912" y="94488"/>
                  </a:lnTo>
                  <a:lnTo>
                    <a:pt x="42672" y="114300"/>
                  </a:lnTo>
                  <a:lnTo>
                    <a:pt x="32004" y="132588"/>
                  </a:lnTo>
                  <a:lnTo>
                    <a:pt x="80772" y="161544"/>
                  </a:lnTo>
                  <a:lnTo>
                    <a:pt x="91440" y="143256"/>
                  </a:lnTo>
                  <a:lnTo>
                    <a:pt x="103632" y="128016"/>
                  </a:lnTo>
                  <a:lnTo>
                    <a:pt x="111252" y="120396"/>
                  </a:lnTo>
                  <a:close/>
                </a:path>
                <a:path w="2231390" h="1780539">
                  <a:moveTo>
                    <a:pt x="115824" y="397764"/>
                  </a:moveTo>
                  <a:lnTo>
                    <a:pt x="102108" y="382524"/>
                  </a:lnTo>
                  <a:lnTo>
                    <a:pt x="89916" y="367284"/>
                  </a:lnTo>
                  <a:lnTo>
                    <a:pt x="83820" y="358140"/>
                  </a:lnTo>
                  <a:lnTo>
                    <a:pt x="35052" y="387096"/>
                  </a:lnTo>
                  <a:lnTo>
                    <a:pt x="44196" y="402336"/>
                  </a:lnTo>
                  <a:lnTo>
                    <a:pt x="59436" y="422148"/>
                  </a:lnTo>
                  <a:lnTo>
                    <a:pt x="73152" y="437388"/>
                  </a:lnTo>
                  <a:lnTo>
                    <a:pt x="115824" y="397764"/>
                  </a:lnTo>
                  <a:close/>
                </a:path>
                <a:path w="2231390" h="1780539">
                  <a:moveTo>
                    <a:pt x="195072" y="67056"/>
                  </a:moveTo>
                  <a:lnTo>
                    <a:pt x="175260" y="13716"/>
                  </a:lnTo>
                  <a:lnTo>
                    <a:pt x="155448" y="19812"/>
                  </a:lnTo>
                  <a:lnTo>
                    <a:pt x="132588" y="32004"/>
                  </a:lnTo>
                  <a:lnTo>
                    <a:pt x="118872" y="39624"/>
                  </a:lnTo>
                  <a:lnTo>
                    <a:pt x="147828" y="88392"/>
                  </a:lnTo>
                  <a:lnTo>
                    <a:pt x="163068" y="80772"/>
                  </a:lnTo>
                  <a:lnTo>
                    <a:pt x="179832" y="71628"/>
                  </a:lnTo>
                  <a:lnTo>
                    <a:pt x="195072" y="67056"/>
                  </a:lnTo>
                  <a:close/>
                </a:path>
                <a:path w="2231390" h="1780539">
                  <a:moveTo>
                    <a:pt x="198120" y="448056"/>
                  </a:moveTo>
                  <a:lnTo>
                    <a:pt x="196596" y="448056"/>
                  </a:lnTo>
                  <a:lnTo>
                    <a:pt x="178308" y="440436"/>
                  </a:lnTo>
                  <a:lnTo>
                    <a:pt x="153924" y="428244"/>
                  </a:lnTo>
                  <a:lnTo>
                    <a:pt x="124968" y="477012"/>
                  </a:lnTo>
                  <a:lnTo>
                    <a:pt x="135636" y="483108"/>
                  </a:lnTo>
                  <a:lnTo>
                    <a:pt x="158496" y="493776"/>
                  </a:lnTo>
                  <a:lnTo>
                    <a:pt x="181356" y="502920"/>
                  </a:lnTo>
                  <a:lnTo>
                    <a:pt x="184404" y="502920"/>
                  </a:lnTo>
                  <a:lnTo>
                    <a:pt x="198120" y="448056"/>
                  </a:lnTo>
                  <a:close/>
                </a:path>
                <a:path w="2231390" h="1780539">
                  <a:moveTo>
                    <a:pt x="301752" y="3048"/>
                  </a:moveTo>
                  <a:lnTo>
                    <a:pt x="281940" y="1524"/>
                  </a:lnTo>
                  <a:lnTo>
                    <a:pt x="269748" y="0"/>
                  </a:lnTo>
                  <a:lnTo>
                    <a:pt x="257556" y="0"/>
                  </a:lnTo>
                  <a:lnTo>
                    <a:pt x="256794" y="28194"/>
                  </a:lnTo>
                  <a:lnTo>
                    <a:pt x="256032" y="0"/>
                  </a:lnTo>
                  <a:lnTo>
                    <a:pt x="239268" y="0"/>
                  </a:lnTo>
                  <a:lnTo>
                    <a:pt x="242316" y="57912"/>
                  </a:lnTo>
                  <a:lnTo>
                    <a:pt x="246888" y="56388"/>
                  </a:lnTo>
                  <a:lnTo>
                    <a:pt x="256032" y="56388"/>
                  </a:lnTo>
                  <a:lnTo>
                    <a:pt x="257556" y="56388"/>
                  </a:lnTo>
                  <a:lnTo>
                    <a:pt x="268224" y="56388"/>
                  </a:lnTo>
                  <a:lnTo>
                    <a:pt x="277368" y="57912"/>
                  </a:lnTo>
                  <a:lnTo>
                    <a:pt x="292608" y="60960"/>
                  </a:lnTo>
                  <a:lnTo>
                    <a:pt x="301752" y="3048"/>
                  </a:lnTo>
                  <a:close/>
                </a:path>
                <a:path w="2231390" h="1780539">
                  <a:moveTo>
                    <a:pt x="312420" y="507492"/>
                  </a:moveTo>
                  <a:lnTo>
                    <a:pt x="297180" y="452628"/>
                  </a:lnTo>
                  <a:lnTo>
                    <a:pt x="295656" y="452628"/>
                  </a:lnTo>
                  <a:lnTo>
                    <a:pt x="275844" y="455676"/>
                  </a:lnTo>
                  <a:lnTo>
                    <a:pt x="266700" y="457200"/>
                  </a:lnTo>
                  <a:lnTo>
                    <a:pt x="257556" y="457200"/>
                  </a:lnTo>
                  <a:lnTo>
                    <a:pt x="256032" y="457200"/>
                  </a:lnTo>
                  <a:lnTo>
                    <a:pt x="248412" y="457200"/>
                  </a:lnTo>
                  <a:lnTo>
                    <a:pt x="246888" y="513588"/>
                  </a:lnTo>
                  <a:lnTo>
                    <a:pt x="249936" y="513588"/>
                  </a:lnTo>
                  <a:lnTo>
                    <a:pt x="249936" y="1703832"/>
                  </a:lnTo>
                  <a:lnTo>
                    <a:pt x="217932" y="1703832"/>
                  </a:lnTo>
                  <a:lnTo>
                    <a:pt x="249936" y="1767840"/>
                  </a:lnTo>
                  <a:lnTo>
                    <a:pt x="256032" y="1780032"/>
                  </a:lnTo>
                  <a:lnTo>
                    <a:pt x="263652" y="1764792"/>
                  </a:lnTo>
                  <a:lnTo>
                    <a:pt x="294132" y="1703832"/>
                  </a:lnTo>
                  <a:lnTo>
                    <a:pt x="263652" y="1703832"/>
                  </a:lnTo>
                  <a:lnTo>
                    <a:pt x="263652" y="513588"/>
                  </a:lnTo>
                  <a:lnTo>
                    <a:pt x="271272" y="513588"/>
                  </a:lnTo>
                  <a:lnTo>
                    <a:pt x="284988" y="512064"/>
                  </a:lnTo>
                  <a:lnTo>
                    <a:pt x="309372" y="509016"/>
                  </a:lnTo>
                  <a:lnTo>
                    <a:pt x="312420" y="507492"/>
                  </a:lnTo>
                  <a:close/>
                </a:path>
                <a:path w="2231390" h="1780539">
                  <a:moveTo>
                    <a:pt x="417576" y="56388"/>
                  </a:moveTo>
                  <a:lnTo>
                    <a:pt x="399288" y="42672"/>
                  </a:lnTo>
                  <a:lnTo>
                    <a:pt x="377952" y="30480"/>
                  </a:lnTo>
                  <a:lnTo>
                    <a:pt x="364236" y="22860"/>
                  </a:lnTo>
                  <a:lnTo>
                    <a:pt x="339852" y="74676"/>
                  </a:lnTo>
                  <a:lnTo>
                    <a:pt x="353568" y="80772"/>
                  </a:lnTo>
                  <a:lnTo>
                    <a:pt x="370332" y="91440"/>
                  </a:lnTo>
                  <a:lnTo>
                    <a:pt x="384048" y="102108"/>
                  </a:lnTo>
                  <a:lnTo>
                    <a:pt x="417576" y="56388"/>
                  </a:lnTo>
                  <a:close/>
                </a:path>
                <a:path w="2231390" h="1780539">
                  <a:moveTo>
                    <a:pt x="425196" y="451104"/>
                  </a:moveTo>
                  <a:lnTo>
                    <a:pt x="387096" y="408432"/>
                  </a:lnTo>
                  <a:lnTo>
                    <a:pt x="382524" y="411480"/>
                  </a:lnTo>
                  <a:lnTo>
                    <a:pt x="367284" y="423672"/>
                  </a:lnTo>
                  <a:lnTo>
                    <a:pt x="350520" y="432816"/>
                  </a:lnTo>
                  <a:lnTo>
                    <a:pt x="345948" y="435864"/>
                  </a:lnTo>
                  <a:lnTo>
                    <a:pt x="370332" y="487680"/>
                  </a:lnTo>
                  <a:lnTo>
                    <a:pt x="402336" y="469392"/>
                  </a:lnTo>
                  <a:lnTo>
                    <a:pt x="422148" y="454152"/>
                  </a:lnTo>
                  <a:lnTo>
                    <a:pt x="425196" y="451104"/>
                  </a:lnTo>
                  <a:close/>
                </a:path>
                <a:path w="2231390" h="1780539">
                  <a:moveTo>
                    <a:pt x="495300" y="160020"/>
                  </a:moveTo>
                  <a:lnTo>
                    <a:pt x="493776" y="155448"/>
                  </a:lnTo>
                  <a:lnTo>
                    <a:pt x="481584" y="132588"/>
                  </a:lnTo>
                  <a:lnTo>
                    <a:pt x="469392" y="111252"/>
                  </a:lnTo>
                  <a:lnTo>
                    <a:pt x="463296" y="103632"/>
                  </a:lnTo>
                  <a:lnTo>
                    <a:pt x="417576" y="137160"/>
                  </a:lnTo>
                  <a:lnTo>
                    <a:pt x="423672" y="146304"/>
                  </a:lnTo>
                  <a:lnTo>
                    <a:pt x="441960" y="179832"/>
                  </a:lnTo>
                  <a:lnTo>
                    <a:pt x="495300" y="160020"/>
                  </a:lnTo>
                  <a:close/>
                </a:path>
                <a:path w="2231390" h="1780539">
                  <a:moveTo>
                    <a:pt x="496824" y="347472"/>
                  </a:moveTo>
                  <a:lnTo>
                    <a:pt x="443484" y="327660"/>
                  </a:lnTo>
                  <a:lnTo>
                    <a:pt x="440436" y="335280"/>
                  </a:lnTo>
                  <a:lnTo>
                    <a:pt x="431292" y="353568"/>
                  </a:lnTo>
                  <a:lnTo>
                    <a:pt x="422148" y="370332"/>
                  </a:lnTo>
                  <a:lnTo>
                    <a:pt x="420624" y="370332"/>
                  </a:lnTo>
                  <a:lnTo>
                    <a:pt x="466344" y="403860"/>
                  </a:lnTo>
                  <a:lnTo>
                    <a:pt x="470916" y="399288"/>
                  </a:lnTo>
                  <a:lnTo>
                    <a:pt x="483108" y="377952"/>
                  </a:lnTo>
                  <a:lnTo>
                    <a:pt x="493776" y="355092"/>
                  </a:lnTo>
                  <a:lnTo>
                    <a:pt x="496824" y="347472"/>
                  </a:lnTo>
                  <a:close/>
                </a:path>
                <a:path w="2231390" h="1780539">
                  <a:moveTo>
                    <a:pt x="513588" y="242316"/>
                  </a:moveTo>
                  <a:lnTo>
                    <a:pt x="512064" y="228600"/>
                  </a:lnTo>
                  <a:lnTo>
                    <a:pt x="510540" y="220980"/>
                  </a:lnTo>
                  <a:lnTo>
                    <a:pt x="454152" y="228600"/>
                  </a:lnTo>
                  <a:lnTo>
                    <a:pt x="457200" y="246888"/>
                  </a:lnTo>
                  <a:lnTo>
                    <a:pt x="457200" y="256032"/>
                  </a:lnTo>
                  <a:lnTo>
                    <a:pt x="457200" y="257556"/>
                  </a:lnTo>
                  <a:lnTo>
                    <a:pt x="457200" y="268224"/>
                  </a:lnTo>
                  <a:lnTo>
                    <a:pt x="455676" y="277368"/>
                  </a:lnTo>
                  <a:lnTo>
                    <a:pt x="512064" y="286512"/>
                  </a:lnTo>
                  <a:lnTo>
                    <a:pt x="512064" y="281940"/>
                  </a:lnTo>
                  <a:lnTo>
                    <a:pt x="513588" y="269748"/>
                  </a:lnTo>
                  <a:lnTo>
                    <a:pt x="513588" y="257556"/>
                  </a:lnTo>
                  <a:lnTo>
                    <a:pt x="485394" y="256794"/>
                  </a:lnTo>
                  <a:lnTo>
                    <a:pt x="513588" y="256032"/>
                  </a:lnTo>
                  <a:lnTo>
                    <a:pt x="513588" y="242316"/>
                  </a:lnTo>
                  <a:close/>
                </a:path>
                <a:path w="2231390" h="1780539">
                  <a:moveTo>
                    <a:pt x="2231136" y="1260348"/>
                  </a:moveTo>
                  <a:lnTo>
                    <a:pt x="2091436" y="1254252"/>
                  </a:lnTo>
                  <a:lnTo>
                    <a:pt x="2167636" y="1290828"/>
                  </a:lnTo>
                  <a:lnTo>
                    <a:pt x="2166099" y="1295628"/>
                  </a:lnTo>
                  <a:lnTo>
                    <a:pt x="2154936" y="1286256"/>
                  </a:lnTo>
                  <a:lnTo>
                    <a:pt x="2116836" y="1301496"/>
                  </a:lnTo>
                  <a:lnTo>
                    <a:pt x="2091436" y="1313688"/>
                  </a:lnTo>
                  <a:lnTo>
                    <a:pt x="2053336" y="1322832"/>
                  </a:lnTo>
                  <a:lnTo>
                    <a:pt x="2027936" y="1327404"/>
                  </a:lnTo>
                  <a:lnTo>
                    <a:pt x="2015236" y="1330452"/>
                  </a:lnTo>
                  <a:lnTo>
                    <a:pt x="1989836" y="1331976"/>
                  </a:lnTo>
                  <a:lnTo>
                    <a:pt x="1964436" y="1331976"/>
                  </a:lnTo>
                  <a:lnTo>
                    <a:pt x="1939036" y="1330452"/>
                  </a:lnTo>
                  <a:lnTo>
                    <a:pt x="1939036" y="1328928"/>
                  </a:lnTo>
                  <a:lnTo>
                    <a:pt x="1888236" y="1310640"/>
                  </a:lnTo>
                  <a:lnTo>
                    <a:pt x="1875536" y="1298448"/>
                  </a:lnTo>
                  <a:lnTo>
                    <a:pt x="1837436" y="1271016"/>
                  </a:lnTo>
                  <a:lnTo>
                    <a:pt x="1799336" y="1240536"/>
                  </a:lnTo>
                  <a:lnTo>
                    <a:pt x="1773936" y="1226820"/>
                  </a:lnTo>
                  <a:lnTo>
                    <a:pt x="1735836" y="1199388"/>
                  </a:lnTo>
                  <a:lnTo>
                    <a:pt x="1710436" y="1185672"/>
                  </a:lnTo>
                  <a:lnTo>
                    <a:pt x="1697736" y="1181100"/>
                  </a:lnTo>
                  <a:lnTo>
                    <a:pt x="1697736" y="1178052"/>
                  </a:lnTo>
                  <a:lnTo>
                    <a:pt x="1672336" y="1175004"/>
                  </a:lnTo>
                  <a:lnTo>
                    <a:pt x="1646936" y="1178052"/>
                  </a:lnTo>
                  <a:lnTo>
                    <a:pt x="1646936" y="1182624"/>
                  </a:lnTo>
                  <a:lnTo>
                    <a:pt x="1634236" y="1187196"/>
                  </a:lnTo>
                  <a:lnTo>
                    <a:pt x="1634236" y="1193292"/>
                  </a:lnTo>
                  <a:lnTo>
                    <a:pt x="1621536" y="1202436"/>
                  </a:lnTo>
                  <a:lnTo>
                    <a:pt x="1621536" y="1210056"/>
                  </a:lnTo>
                  <a:lnTo>
                    <a:pt x="1608836" y="1220724"/>
                  </a:lnTo>
                  <a:lnTo>
                    <a:pt x="1608836" y="1231392"/>
                  </a:lnTo>
                  <a:lnTo>
                    <a:pt x="1596136" y="1243584"/>
                  </a:lnTo>
                  <a:lnTo>
                    <a:pt x="1596136" y="1255776"/>
                  </a:lnTo>
                  <a:lnTo>
                    <a:pt x="1583436" y="1296924"/>
                  </a:lnTo>
                  <a:lnTo>
                    <a:pt x="1570736" y="1324356"/>
                  </a:lnTo>
                  <a:lnTo>
                    <a:pt x="1570736" y="1353312"/>
                  </a:lnTo>
                  <a:lnTo>
                    <a:pt x="1558036" y="1382268"/>
                  </a:lnTo>
                  <a:lnTo>
                    <a:pt x="1558036" y="1394460"/>
                  </a:lnTo>
                  <a:lnTo>
                    <a:pt x="1545336" y="1408176"/>
                  </a:lnTo>
                  <a:lnTo>
                    <a:pt x="1545336" y="1443228"/>
                  </a:lnTo>
                  <a:lnTo>
                    <a:pt x="1532636" y="1452372"/>
                  </a:lnTo>
                  <a:lnTo>
                    <a:pt x="1532636" y="1469136"/>
                  </a:lnTo>
                  <a:lnTo>
                    <a:pt x="1519936" y="1475232"/>
                  </a:lnTo>
                  <a:lnTo>
                    <a:pt x="1519936" y="1482852"/>
                  </a:lnTo>
                  <a:lnTo>
                    <a:pt x="1513586" y="1483614"/>
                  </a:lnTo>
                  <a:lnTo>
                    <a:pt x="1507236" y="1482852"/>
                  </a:lnTo>
                  <a:lnTo>
                    <a:pt x="1507236" y="1469136"/>
                  </a:lnTo>
                  <a:lnTo>
                    <a:pt x="1494536" y="1459992"/>
                  </a:lnTo>
                  <a:lnTo>
                    <a:pt x="1494536" y="1437132"/>
                  </a:lnTo>
                  <a:lnTo>
                    <a:pt x="1481836" y="1423416"/>
                  </a:lnTo>
                  <a:lnTo>
                    <a:pt x="1481836" y="1408176"/>
                  </a:lnTo>
                  <a:lnTo>
                    <a:pt x="1469136" y="1374648"/>
                  </a:lnTo>
                  <a:lnTo>
                    <a:pt x="1456436" y="1338072"/>
                  </a:lnTo>
                  <a:lnTo>
                    <a:pt x="1456436" y="1298448"/>
                  </a:lnTo>
                  <a:lnTo>
                    <a:pt x="1443736" y="1258824"/>
                  </a:lnTo>
                  <a:lnTo>
                    <a:pt x="1431036" y="1217676"/>
                  </a:lnTo>
                  <a:lnTo>
                    <a:pt x="1431036" y="1179576"/>
                  </a:lnTo>
                  <a:lnTo>
                    <a:pt x="1418336" y="1159764"/>
                  </a:lnTo>
                  <a:lnTo>
                    <a:pt x="1418336" y="1141476"/>
                  </a:lnTo>
                  <a:lnTo>
                    <a:pt x="1405636" y="1107948"/>
                  </a:lnTo>
                  <a:lnTo>
                    <a:pt x="1405636" y="1092708"/>
                  </a:lnTo>
                  <a:lnTo>
                    <a:pt x="1392936" y="1065276"/>
                  </a:lnTo>
                  <a:lnTo>
                    <a:pt x="1392936" y="1054608"/>
                  </a:lnTo>
                  <a:lnTo>
                    <a:pt x="1380236" y="1045464"/>
                  </a:lnTo>
                  <a:lnTo>
                    <a:pt x="1380236" y="1030224"/>
                  </a:lnTo>
                  <a:lnTo>
                    <a:pt x="1367536" y="1027176"/>
                  </a:lnTo>
                  <a:lnTo>
                    <a:pt x="1367536" y="1024128"/>
                  </a:lnTo>
                  <a:lnTo>
                    <a:pt x="1354836" y="1024128"/>
                  </a:lnTo>
                  <a:lnTo>
                    <a:pt x="1354836" y="1025652"/>
                  </a:lnTo>
                  <a:lnTo>
                    <a:pt x="1342136" y="1028700"/>
                  </a:lnTo>
                  <a:lnTo>
                    <a:pt x="1342136" y="1040892"/>
                  </a:lnTo>
                  <a:lnTo>
                    <a:pt x="1329436" y="1048512"/>
                  </a:lnTo>
                  <a:lnTo>
                    <a:pt x="1329436" y="1068324"/>
                  </a:lnTo>
                  <a:lnTo>
                    <a:pt x="1316736" y="1078992"/>
                  </a:lnTo>
                  <a:lnTo>
                    <a:pt x="1316736" y="1104900"/>
                  </a:lnTo>
                  <a:lnTo>
                    <a:pt x="1304036" y="1118616"/>
                  </a:lnTo>
                  <a:lnTo>
                    <a:pt x="1304036" y="1147572"/>
                  </a:lnTo>
                  <a:lnTo>
                    <a:pt x="1291336" y="1178052"/>
                  </a:lnTo>
                  <a:lnTo>
                    <a:pt x="1278636" y="1207008"/>
                  </a:lnTo>
                  <a:lnTo>
                    <a:pt x="1278636" y="1237488"/>
                  </a:lnTo>
                  <a:lnTo>
                    <a:pt x="1265936" y="1251204"/>
                  </a:lnTo>
                  <a:lnTo>
                    <a:pt x="1265936" y="1263396"/>
                  </a:lnTo>
                  <a:lnTo>
                    <a:pt x="1253236" y="1287780"/>
                  </a:lnTo>
                  <a:lnTo>
                    <a:pt x="1253236" y="1298448"/>
                  </a:lnTo>
                  <a:lnTo>
                    <a:pt x="1240536" y="1307592"/>
                  </a:lnTo>
                  <a:lnTo>
                    <a:pt x="1240536" y="1321308"/>
                  </a:lnTo>
                  <a:lnTo>
                    <a:pt x="1227836" y="1325880"/>
                  </a:lnTo>
                  <a:lnTo>
                    <a:pt x="1227836" y="1330452"/>
                  </a:lnTo>
                  <a:lnTo>
                    <a:pt x="1215136" y="1327404"/>
                  </a:lnTo>
                  <a:lnTo>
                    <a:pt x="1215136" y="1325880"/>
                  </a:lnTo>
                  <a:lnTo>
                    <a:pt x="1202436" y="1319784"/>
                  </a:lnTo>
                  <a:lnTo>
                    <a:pt x="1202436" y="1312164"/>
                  </a:lnTo>
                  <a:lnTo>
                    <a:pt x="1189736" y="1303020"/>
                  </a:lnTo>
                  <a:lnTo>
                    <a:pt x="1189736" y="1292352"/>
                  </a:lnTo>
                  <a:lnTo>
                    <a:pt x="1177036" y="1280160"/>
                  </a:lnTo>
                  <a:lnTo>
                    <a:pt x="1177036" y="1266444"/>
                  </a:lnTo>
                  <a:lnTo>
                    <a:pt x="1164336" y="1252728"/>
                  </a:lnTo>
                  <a:lnTo>
                    <a:pt x="1164336" y="1237488"/>
                  </a:lnTo>
                  <a:lnTo>
                    <a:pt x="1151636" y="1203960"/>
                  </a:lnTo>
                  <a:lnTo>
                    <a:pt x="1138936" y="1168908"/>
                  </a:lnTo>
                  <a:lnTo>
                    <a:pt x="1100836" y="1098804"/>
                  </a:lnTo>
                  <a:lnTo>
                    <a:pt x="1100836" y="1080516"/>
                  </a:lnTo>
                  <a:lnTo>
                    <a:pt x="1088136" y="1063752"/>
                  </a:lnTo>
                  <a:lnTo>
                    <a:pt x="1075436" y="1033272"/>
                  </a:lnTo>
                  <a:lnTo>
                    <a:pt x="1062736" y="1018032"/>
                  </a:lnTo>
                  <a:lnTo>
                    <a:pt x="1062736" y="1004316"/>
                  </a:lnTo>
                  <a:lnTo>
                    <a:pt x="1050036" y="992124"/>
                  </a:lnTo>
                  <a:lnTo>
                    <a:pt x="1037336" y="970788"/>
                  </a:lnTo>
                  <a:lnTo>
                    <a:pt x="1037336" y="963168"/>
                  </a:lnTo>
                  <a:lnTo>
                    <a:pt x="1024636" y="957072"/>
                  </a:lnTo>
                  <a:lnTo>
                    <a:pt x="1024636" y="950976"/>
                  </a:lnTo>
                  <a:lnTo>
                    <a:pt x="1011936" y="950976"/>
                  </a:lnTo>
                  <a:lnTo>
                    <a:pt x="1011936" y="949452"/>
                  </a:lnTo>
                  <a:lnTo>
                    <a:pt x="999236" y="949452"/>
                  </a:lnTo>
                  <a:lnTo>
                    <a:pt x="999236" y="950976"/>
                  </a:lnTo>
                  <a:lnTo>
                    <a:pt x="986536" y="954024"/>
                  </a:lnTo>
                  <a:lnTo>
                    <a:pt x="986536" y="960120"/>
                  </a:lnTo>
                  <a:lnTo>
                    <a:pt x="973836" y="964692"/>
                  </a:lnTo>
                  <a:lnTo>
                    <a:pt x="973836" y="972312"/>
                  </a:lnTo>
                  <a:lnTo>
                    <a:pt x="961136" y="979932"/>
                  </a:lnTo>
                  <a:lnTo>
                    <a:pt x="961136" y="998220"/>
                  </a:lnTo>
                  <a:lnTo>
                    <a:pt x="948436" y="1008888"/>
                  </a:lnTo>
                  <a:lnTo>
                    <a:pt x="948436" y="1019556"/>
                  </a:lnTo>
                  <a:lnTo>
                    <a:pt x="935736" y="1031748"/>
                  </a:lnTo>
                  <a:lnTo>
                    <a:pt x="923036" y="1072896"/>
                  </a:lnTo>
                  <a:lnTo>
                    <a:pt x="923036" y="1103376"/>
                  </a:lnTo>
                  <a:lnTo>
                    <a:pt x="910336" y="1120140"/>
                  </a:lnTo>
                  <a:lnTo>
                    <a:pt x="910336" y="1136904"/>
                  </a:lnTo>
                  <a:lnTo>
                    <a:pt x="897636" y="1171956"/>
                  </a:lnTo>
                  <a:lnTo>
                    <a:pt x="897636" y="1208532"/>
                  </a:lnTo>
                  <a:lnTo>
                    <a:pt x="872236" y="1287780"/>
                  </a:lnTo>
                  <a:lnTo>
                    <a:pt x="859536" y="1370076"/>
                  </a:lnTo>
                  <a:lnTo>
                    <a:pt x="859536" y="1411224"/>
                  </a:lnTo>
                  <a:lnTo>
                    <a:pt x="872236" y="1414272"/>
                  </a:lnTo>
                  <a:lnTo>
                    <a:pt x="872236" y="1371600"/>
                  </a:lnTo>
                  <a:lnTo>
                    <a:pt x="884936" y="1330452"/>
                  </a:lnTo>
                  <a:lnTo>
                    <a:pt x="884936" y="1290828"/>
                  </a:lnTo>
                  <a:lnTo>
                    <a:pt x="897636" y="1249680"/>
                  </a:lnTo>
                  <a:lnTo>
                    <a:pt x="910336" y="1211580"/>
                  </a:lnTo>
                  <a:lnTo>
                    <a:pt x="910336" y="1175004"/>
                  </a:lnTo>
                  <a:lnTo>
                    <a:pt x="923036" y="1139952"/>
                  </a:lnTo>
                  <a:lnTo>
                    <a:pt x="923036" y="1123188"/>
                  </a:lnTo>
                  <a:lnTo>
                    <a:pt x="935736" y="1106424"/>
                  </a:lnTo>
                  <a:lnTo>
                    <a:pt x="935736" y="1075944"/>
                  </a:lnTo>
                  <a:lnTo>
                    <a:pt x="948436" y="1048512"/>
                  </a:lnTo>
                  <a:lnTo>
                    <a:pt x="961136" y="1024128"/>
                  </a:lnTo>
                  <a:lnTo>
                    <a:pt x="961136" y="1004316"/>
                  </a:lnTo>
                  <a:lnTo>
                    <a:pt x="973836" y="995172"/>
                  </a:lnTo>
                  <a:lnTo>
                    <a:pt x="973836" y="986028"/>
                  </a:lnTo>
                  <a:lnTo>
                    <a:pt x="986536" y="973836"/>
                  </a:lnTo>
                  <a:lnTo>
                    <a:pt x="986536" y="969264"/>
                  </a:lnTo>
                  <a:lnTo>
                    <a:pt x="999236" y="964692"/>
                  </a:lnTo>
                  <a:lnTo>
                    <a:pt x="999236" y="961644"/>
                  </a:lnTo>
                  <a:lnTo>
                    <a:pt x="1011936" y="961644"/>
                  </a:lnTo>
                  <a:lnTo>
                    <a:pt x="1011936" y="963168"/>
                  </a:lnTo>
                  <a:lnTo>
                    <a:pt x="1024636" y="966216"/>
                  </a:lnTo>
                  <a:lnTo>
                    <a:pt x="1011936" y="966216"/>
                  </a:lnTo>
                  <a:lnTo>
                    <a:pt x="1024636" y="972312"/>
                  </a:lnTo>
                  <a:lnTo>
                    <a:pt x="1037336" y="987552"/>
                  </a:lnTo>
                  <a:lnTo>
                    <a:pt x="1037336" y="998220"/>
                  </a:lnTo>
                  <a:lnTo>
                    <a:pt x="1050036" y="1010412"/>
                  </a:lnTo>
                  <a:lnTo>
                    <a:pt x="1050036" y="1024128"/>
                  </a:lnTo>
                  <a:lnTo>
                    <a:pt x="1062736" y="1037844"/>
                  </a:lnTo>
                  <a:lnTo>
                    <a:pt x="1075436" y="1053084"/>
                  </a:lnTo>
                  <a:lnTo>
                    <a:pt x="1075436" y="1069848"/>
                  </a:lnTo>
                  <a:lnTo>
                    <a:pt x="1088136" y="1103376"/>
                  </a:lnTo>
                  <a:lnTo>
                    <a:pt x="1100836" y="1138428"/>
                  </a:lnTo>
                  <a:lnTo>
                    <a:pt x="1126236" y="1175004"/>
                  </a:lnTo>
                  <a:lnTo>
                    <a:pt x="1138936" y="1208532"/>
                  </a:lnTo>
                  <a:lnTo>
                    <a:pt x="1138936" y="1225296"/>
                  </a:lnTo>
                  <a:lnTo>
                    <a:pt x="1151636" y="1242060"/>
                  </a:lnTo>
                  <a:lnTo>
                    <a:pt x="1151636" y="1257300"/>
                  </a:lnTo>
                  <a:lnTo>
                    <a:pt x="1164336" y="1272540"/>
                  </a:lnTo>
                  <a:lnTo>
                    <a:pt x="1177036" y="1286256"/>
                  </a:lnTo>
                  <a:lnTo>
                    <a:pt x="1177036" y="1298448"/>
                  </a:lnTo>
                  <a:lnTo>
                    <a:pt x="1189736" y="1309116"/>
                  </a:lnTo>
                  <a:lnTo>
                    <a:pt x="1189736" y="1319784"/>
                  </a:lnTo>
                  <a:lnTo>
                    <a:pt x="1202436" y="1327404"/>
                  </a:lnTo>
                  <a:lnTo>
                    <a:pt x="1202436" y="1335024"/>
                  </a:lnTo>
                  <a:lnTo>
                    <a:pt x="1215136" y="1339596"/>
                  </a:lnTo>
                  <a:lnTo>
                    <a:pt x="1215136" y="1342644"/>
                  </a:lnTo>
                  <a:lnTo>
                    <a:pt x="1227836" y="1342644"/>
                  </a:lnTo>
                  <a:lnTo>
                    <a:pt x="1227836" y="1341120"/>
                  </a:lnTo>
                  <a:lnTo>
                    <a:pt x="1240536" y="1339596"/>
                  </a:lnTo>
                  <a:lnTo>
                    <a:pt x="1240536" y="1330452"/>
                  </a:lnTo>
                  <a:lnTo>
                    <a:pt x="1253236" y="1330452"/>
                  </a:lnTo>
                  <a:lnTo>
                    <a:pt x="1253236" y="1313688"/>
                  </a:lnTo>
                  <a:lnTo>
                    <a:pt x="1265936" y="1304544"/>
                  </a:lnTo>
                  <a:lnTo>
                    <a:pt x="1265936" y="1281684"/>
                  </a:lnTo>
                  <a:lnTo>
                    <a:pt x="1291336" y="1240536"/>
                  </a:lnTo>
                  <a:lnTo>
                    <a:pt x="1291336" y="1211580"/>
                  </a:lnTo>
                  <a:lnTo>
                    <a:pt x="1316736" y="1150620"/>
                  </a:lnTo>
                  <a:lnTo>
                    <a:pt x="1316736" y="1121664"/>
                  </a:lnTo>
                  <a:lnTo>
                    <a:pt x="1329436" y="1107948"/>
                  </a:lnTo>
                  <a:lnTo>
                    <a:pt x="1329436" y="1083564"/>
                  </a:lnTo>
                  <a:lnTo>
                    <a:pt x="1342136" y="1072896"/>
                  </a:lnTo>
                  <a:lnTo>
                    <a:pt x="1342136" y="1046988"/>
                  </a:lnTo>
                  <a:lnTo>
                    <a:pt x="1354836" y="1040892"/>
                  </a:lnTo>
                  <a:lnTo>
                    <a:pt x="1354836" y="1037844"/>
                  </a:lnTo>
                  <a:lnTo>
                    <a:pt x="1361186" y="1037082"/>
                  </a:lnTo>
                  <a:lnTo>
                    <a:pt x="1367536" y="1037844"/>
                  </a:lnTo>
                  <a:lnTo>
                    <a:pt x="1367536" y="1051560"/>
                  </a:lnTo>
                  <a:lnTo>
                    <a:pt x="1380236" y="1060704"/>
                  </a:lnTo>
                  <a:lnTo>
                    <a:pt x="1380236" y="1083564"/>
                  </a:lnTo>
                  <a:lnTo>
                    <a:pt x="1392936" y="1097280"/>
                  </a:lnTo>
                  <a:lnTo>
                    <a:pt x="1405636" y="1127760"/>
                  </a:lnTo>
                  <a:lnTo>
                    <a:pt x="1405636" y="1162812"/>
                  </a:lnTo>
                  <a:lnTo>
                    <a:pt x="1418336" y="1182624"/>
                  </a:lnTo>
                  <a:lnTo>
                    <a:pt x="1418336" y="1220724"/>
                  </a:lnTo>
                  <a:lnTo>
                    <a:pt x="1431036" y="1261872"/>
                  </a:lnTo>
                  <a:lnTo>
                    <a:pt x="1443736" y="1341120"/>
                  </a:lnTo>
                  <a:lnTo>
                    <a:pt x="1456436" y="1395984"/>
                  </a:lnTo>
                  <a:lnTo>
                    <a:pt x="1481836" y="1441704"/>
                  </a:lnTo>
                  <a:lnTo>
                    <a:pt x="1481836" y="1453896"/>
                  </a:lnTo>
                  <a:lnTo>
                    <a:pt x="1494536" y="1475232"/>
                  </a:lnTo>
                  <a:lnTo>
                    <a:pt x="1494536" y="1490472"/>
                  </a:lnTo>
                  <a:lnTo>
                    <a:pt x="1507236" y="1493520"/>
                  </a:lnTo>
                  <a:lnTo>
                    <a:pt x="1507236" y="1496568"/>
                  </a:lnTo>
                  <a:lnTo>
                    <a:pt x="1519936" y="1496568"/>
                  </a:lnTo>
                  <a:lnTo>
                    <a:pt x="1519936" y="1493520"/>
                  </a:lnTo>
                  <a:lnTo>
                    <a:pt x="1532636" y="1493520"/>
                  </a:lnTo>
                  <a:lnTo>
                    <a:pt x="1532636" y="1482852"/>
                  </a:lnTo>
                  <a:lnTo>
                    <a:pt x="1545336" y="1467612"/>
                  </a:lnTo>
                  <a:lnTo>
                    <a:pt x="1545336" y="1458468"/>
                  </a:lnTo>
                  <a:lnTo>
                    <a:pt x="1558036" y="1447800"/>
                  </a:lnTo>
                  <a:lnTo>
                    <a:pt x="1558036" y="1411224"/>
                  </a:lnTo>
                  <a:lnTo>
                    <a:pt x="1570736" y="1399032"/>
                  </a:lnTo>
                  <a:lnTo>
                    <a:pt x="1570736" y="1385316"/>
                  </a:lnTo>
                  <a:lnTo>
                    <a:pt x="1583436" y="1356360"/>
                  </a:lnTo>
                  <a:lnTo>
                    <a:pt x="1583436" y="1328928"/>
                  </a:lnTo>
                  <a:lnTo>
                    <a:pt x="1596136" y="1299972"/>
                  </a:lnTo>
                  <a:lnTo>
                    <a:pt x="1608836" y="1272540"/>
                  </a:lnTo>
                  <a:lnTo>
                    <a:pt x="1608836" y="1248156"/>
                  </a:lnTo>
                  <a:lnTo>
                    <a:pt x="1621536" y="1237488"/>
                  </a:lnTo>
                  <a:lnTo>
                    <a:pt x="1621536" y="1226820"/>
                  </a:lnTo>
                  <a:lnTo>
                    <a:pt x="1634236" y="1217676"/>
                  </a:lnTo>
                  <a:lnTo>
                    <a:pt x="1634236" y="1202436"/>
                  </a:lnTo>
                  <a:lnTo>
                    <a:pt x="1646936" y="1196340"/>
                  </a:lnTo>
                  <a:lnTo>
                    <a:pt x="1646936" y="1193292"/>
                  </a:lnTo>
                  <a:lnTo>
                    <a:pt x="1672336" y="1187196"/>
                  </a:lnTo>
                  <a:lnTo>
                    <a:pt x="1710436" y="1196340"/>
                  </a:lnTo>
                  <a:lnTo>
                    <a:pt x="1710436" y="1200912"/>
                  </a:lnTo>
                  <a:lnTo>
                    <a:pt x="1723136" y="1205484"/>
                  </a:lnTo>
                  <a:lnTo>
                    <a:pt x="1735836" y="1211580"/>
                  </a:lnTo>
                  <a:lnTo>
                    <a:pt x="1748536" y="1222248"/>
                  </a:lnTo>
                  <a:lnTo>
                    <a:pt x="1761236" y="1235964"/>
                  </a:lnTo>
                  <a:lnTo>
                    <a:pt x="1786636" y="1251204"/>
                  </a:lnTo>
                  <a:lnTo>
                    <a:pt x="1824736" y="1280160"/>
                  </a:lnTo>
                  <a:lnTo>
                    <a:pt x="1837436" y="1295400"/>
                  </a:lnTo>
                  <a:lnTo>
                    <a:pt x="1862836" y="1309116"/>
                  </a:lnTo>
                  <a:lnTo>
                    <a:pt x="1888236" y="1321308"/>
                  </a:lnTo>
                  <a:lnTo>
                    <a:pt x="1888236" y="1325880"/>
                  </a:lnTo>
                  <a:lnTo>
                    <a:pt x="1913636" y="1335024"/>
                  </a:lnTo>
                  <a:lnTo>
                    <a:pt x="1926336" y="1338072"/>
                  </a:lnTo>
                  <a:lnTo>
                    <a:pt x="1926336" y="1341120"/>
                  </a:lnTo>
                  <a:lnTo>
                    <a:pt x="1939036" y="1342644"/>
                  </a:lnTo>
                  <a:lnTo>
                    <a:pt x="1964436" y="1344168"/>
                  </a:lnTo>
                  <a:lnTo>
                    <a:pt x="2002536" y="1344168"/>
                  </a:lnTo>
                  <a:lnTo>
                    <a:pt x="2015236" y="1342644"/>
                  </a:lnTo>
                  <a:lnTo>
                    <a:pt x="2027936" y="1339596"/>
                  </a:lnTo>
                  <a:lnTo>
                    <a:pt x="2091436" y="1325880"/>
                  </a:lnTo>
                  <a:lnTo>
                    <a:pt x="2129536" y="1313688"/>
                  </a:lnTo>
                  <a:lnTo>
                    <a:pt x="2164829" y="1299565"/>
                  </a:lnTo>
                  <a:lnTo>
                    <a:pt x="2142236" y="1370076"/>
                  </a:lnTo>
                  <a:lnTo>
                    <a:pt x="2167636" y="1338719"/>
                  </a:lnTo>
                  <a:lnTo>
                    <a:pt x="2231136" y="12603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979298" y="3621023"/>
            <a:ext cx="3744595" cy="544195"/>
            <a:chOff x="2979298" y="3621023"/>
            <a:chExt cx="3744595" cy="544195"/>
          </a:xfrm>
        </p:grpSpPr>
        <p:sp>
          <p:nvSpPr>
            <p:cNvPr id="10" name="object 10"/>
            <p:cNvSpPr/>
            <p:nvPr/>
          </p:nvSpPr>
          <p:spPr>
            <a:xfrm>
              <a:off x="2983870" y="3625595"/>
              <a:ext cx="3733800" cy="152400"/>
            </a:xfrm>
            <a:custGeom>
              <a:avLst/>
              <a:gdLst/>
              <a:ahLst/>
              <a:cxnLst/>
              <a:rect l="l" t="t" r="r" b="b"/>
              <a:pathLst>
                <a:path w="3733800" h="152400">
                  <a:moveTo>
                    <a:pt x="0" y="0"/>
                  </a:moveTo>
                  <a:lnTo>
                    <a:pt x="0" y="152400"/>
                  </a:lnTo>
                  <a:lnTo>
                    <a:pt x="3733800" y="152400"/>
                  </a:lnTo>
                  <a:lnTo>
                    <a:pt x="3733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A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79298" y="3621023"/>
              <a:ext cx="3744595" cy="157480"/>
            </a:xfrm>
            <a:custGeom>
              <a:avLst/>
              <a:gdLst/>
              <a:ahLst/>
              <a:cxnLst/>
              <a:rect l="l" t="t" r="r" b="b"/>
              <a:pathLst>
                <a:path w="3744595" h="157479">
                  <a:moveTo>
                    <a:pt x="3744468" y="156972"/>
                  </a:moveTo>
                  <a:lnTo>
                    <a:pt x="3744468" y="0"/>
                  </a:lnTo>
                  <a:lnTo>
                    <a:pt x="0" y="0"/>
                  </a:lnTo>
                  <a:lnTo>
                    <a:pt x="0" y="156972"/>
                  </a:lnTo>
                  <a:lnTo>
                    <a:pt x="4572" y="156972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3733800" y="10668"/>
                  </a:lnTo>
                  <a:lnTo>
                    <a:pt x="3733800" y="4572"/>
                  </a:lnTo>
                  <a:lnTo>
                    <a:pt x="3738372" y="10668"/>
                  </a:lnTo>
                  <a:lnTo>
                    <a:pt x="3738372" y="156972"/>
                  </a:lnTo>
                  <a:lnTo>
                    <a:pt x="3744468" y="156972"/>
                  </a:lnTo>
                  <a:close/>
                </a:path>
                <a:path w="3744595" h="157479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3744595" h="157479">
                  <a:moveTo>
                    <a:pt x="10668" y="156972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156972"/>
                  </a:lnTo>
                  <a:lnTo>
                    <a:pt x="10668" y="156972"/>
                  </a:lnTo>
                  <a:close/>
                </a:path>
                <a:path w="3744595" h="157479">
                  <a:moveTo>
                    <a:pt x="3738372" y="10668"/>
                  </a:moveTo>
                  <a:lnTo>
                    <a:pt x="3733800" y="4572"/>
                  </a:lnTo>
                  <a:lnTo>
                    <a:pt x="3733800" y="10668"/>
                  </a:lnTo>
                  <a:lnTo>
                    <a:pt x="3738372" y="10668"/>
                  </a:lnTo>
                  <a:close/>
                </a:path>
                <a:path w="3744595" h="157479">
                  <a:moveTo>
                    <a:pt x="3738372" y="156972"/>
                  </a:moveTo>
                  <a:lnTo>
                    <a:pt x="3738372" y="10668"/>
                  </a:lnTo>
                  <a:lnTo>
                    <a:pt x="3733800" y="10668"/>
                  </a:lnTo>
                  <a:lnTo>
                    <a:pt x="3733800" y="156972"/>
                  </a:lnTo>
                  <a:lnTo>
                    <a:pt x="3738372" y="1569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83870" y="3777996"/>
              <a:ext cx="3733800" cy="381000"/>
            </a:xfrm>
            <a:custGeom>
              <a:avLst/>
              <a:gdLst/>
              <a:ahLst/>
              <a:cxnLst/>
              <a:rect l="l" t="t" r="r" b="b"/>
              <a:pathLst>
                <a:path w="3733800" h="381000">
                  <a:moveTo>
                    <a:pt x="37338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3733800" y="380999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FECA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9298" y="3777996"/>
              <a:ext cx="3744595" cy="387350"/>
            </a:xfrm>
            <a:custGeom>
              <a:avLst/>
              <a:gdLst/>
              <a:ahLst/>
              <a:cxnLst/>
              <a:rect l="l" t="t" r="r" b="b"/>
              <a:pathLst>
                <a:path w="3744595" h="387350">
                  <a:moveTo>
                    <a:pt x="10668" y="376427"/>
                  </a:moveTo>
                  <a:lnTo>
                    <a:pt x="10668" y="0"/>
                  </a:lnTo>
                  <a:lnTo>
                    <a:pt x="0" y="0"/>
                  </a:lnTo>
                  <a:lnTo>
                    <a:pt x="0" y="387095"/>
                  </a:lnTo>
                  <a:lnTo>
                    <a:pt x="4572" y="387095"/>
                  </a:lnTo>
                  <a:lnTo>
                    <a:pt x="4572" y="376427"/>
                  </a:lnTo>
                  <a:lnTo>
                    <a:pt x="10668" y="376427"/>
                  </a:lnTo>
                  <a:close/>
                </a:path>
                <a:path w="3744595" h="387350">
                  <a:moveTo>
                    <a:pt x="3738372" y="376427"/>
                  </a:moveTo>
                  <a:lnTo>
                    <a:pt x="4572" y="376427"/>
                  </a:lnTo>
                  <a:lnTo>
                    <a:pt x="10668" y="380999"/>
                  </a:lnTo>
                  <a:lnTo>
                    <a:pt x="10668" y="387095"/>
                  </a:lnTo>
                  <a:lnTo>
                    <a:pt x="3733800" y="387095"/>
                  </a:lnTo>
                  <a:lnTo>
                    <a:pt x="3733800" y="380999"/>
                  </a:lnTo>
                  <a:lnTo>
                    <a:pt x="3738372" y="376427"/>
                  </a:lnTo>
                  <a:close/>
                </a:path>
                <a:path w="3744595" h="387350">
                  <a:moveTo>
                    <a:pt x="10668" y="387095"/>
                  </a:moveTo>
                  <a:lnTo>
                    <a:pt x="10668" y="380999"/>
                  </a:lnTo>
                  <a:lnTo>
                    <a:pt x="4572" y="376427"/>
                  </a:lnTo>
                  <a:lnTo>
                    <a:pt x="4572" y="387095"/>
                  </a:lnTo>
                  <a:lnTo>
                    <a:pt x="10668" y="387095"/>
                  </a:lnTo>
                  <a:close/>
                </a:path>
                <a:path w="3744595" h="387350">
                  <a:moveTo>
                    <a:pt x="3744468" y="387095"/>
                  </a:moveTo>
                  <a:lnTo>
                    <a:pt x="3744468" y="0"/>
                  </a:lnTo>
                  <a:lnTo>
                    <a:pt x="3733800" y="0"/>
                  </a:lnTo>
                  <a:lnTo>
                    <a:pt x="3733800" y="376427"/>
                  </a:lnTo>
                  <a:lnTo>
                    <a:pt x="3738372" y="376427"/>
                  </a:lnTo>
                  <a:lnTo>
                    <a:pt x="3738372" y="387095"/>
                  </a:lnTo>
                  <a:lnTo>
                    <a:pt x="3744468" y="387095"/>
                  </a:lnTo>
                  <a:close/>
                </a:path>
                <a:path w="3744595" h="387350">
                  <a:moveTo>
                    <a:pt x="3738372" y="387095"/>
                  </a:moveTo>
                  <a:lnTo>
                    <a:pt x="3738372" y="376427"/>
                  </a:lnTo>
                  <a:lnTo>
                    <a:pt x="3733800" y="380999"/>
                  </a:lnTo>
                  <a:lnTo>
                    <a:pt x="3733800" y="387095"/>
                  </a:lnTo>
                  <a:lnTo>
                    <a:pt x="3738372" y="387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7412" y="4765038"/>
            <a:ext cx="9035415" cy="23742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 marR="30480">
              <a:lnSpc>
                <a:spcPct val="99000"/>
              </a:lnSpc>
              <a:spcBef>
                <a:spcPts val="135"/>
              </a:spcBef>
              <a:tabLst>
                <a:tab pos="4128770" algn="l"/>
              </a:tabLst>
            </a:pPr>
            <a:r>
              <a:rPr sz="2600" spc="5" dirty="0">
                <a:latin typeface="Times New Roman"/>
                <a:cs typeface="Times New Roman"/>
              </a:rPr>
              <a:t>The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probability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occurrence	of spontaneous </a:t>
            </a:r>
            <a:r>
              <a:rPr sz="2600" spc="-5" dirty="0">
                <a:latin typeface="Times New Roman"/>
                <a:cs typeface="Times New Roman"/>
              </a:rPr>
              <a:t>emission transition </a:t>
            </a:r>
            <a:r>
              <a:rPr sz="2600" dirty="0">
                <a:latin typeface="Times New Roman"/>
                <a:cs typeface="Times New Roman"/>
              </a:rPr>
              <a:t> from</a:t>
            </a:r>
            <a:r>
              <a:rPr sz="2600" spc="3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state</a:t>
            </a:r>
            <a:r>
              <a:rPr sz="2600" spc="3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2</a:t>
            </a:r>
            <a:r>
              <a:rPr sz="2600" spc="3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</a:t>
            </a:r>
            <a:r>
              <a:rPr sz="2600" spc="3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state</a:t>
            </a:r>
            <a:r>
              <a:rPr sz="2600" spc="3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</a:t>
            </a:r>
            <a:r>
              <a:rPr sz="2600" spc="3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depends</a:t>
            </a:r>
            <a:r>
              <a:rPr sz="2600" spc="3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only</a:t>
            </a:r>
            <a:r>
              <a:rPr sz="2600" spc="3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on</a:t>
            </a:r>
            <a:r>
              <a:rPr sz="2600" spc="3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</a:t>
            </a:r>
            <a:r>
              <a:rPr sz="2600" spc="3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properties</a:t>
            </a:r>
            <a:r>
              <a:rPr sz="2600" spc="3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3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states</a:t>
            </a:r>
            <a:r>
              <a:rPr sz="2600" spc="3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2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given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by</a:t>
            </a:r>
            <a:endParaRPr sz="2600">
              <a:latin typeface="Times New Roman"/>
              <a:cs typeface="Times New Roman"/>
            </a:endParaRPr>
          </a:p>
          <a:p>
            <a:pPr marL="2969895">
              <a:lnSpc>
                <a:spcPts val="3350"/>
              </a:lnSpc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΄</a:t>
            </a:r>
            <a:r>
              <a:rPr sz="2775" b="1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21</a:t>
            </a:r>
            <a:r>
              <a:rPr sz="2775" b="1" spc="330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800" b="1" spc="-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75" b="1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21</a:t>
            </a:r>
            <a:endParaRPr sz="2775" baseline="-21021">
              <a:latin typeface="Times New Roman"/>
              <a:cs typeface="Times New Roman"/>
            </a:endParaRPr>
          </a:p>
          <a:p>
            <a:pPr marL="112395" marR="241935" indent="-74930">
              <a:lnSpc>
                <a:spcPct val="100000"/>
              </a:lnSpc>
              <a:spcBef>
                <a:spcPts val="75"/>
              </a:spcBef>
            </a:pPr>
            <a:r>
              <a:rPr sz="2400" b="1" spc="-15" dirty="0">
                <a:solidFill>
                  <a:srgbClr val="CC00FF"/>
                </a:solidFill>
                <a:latin typeface="Times New Roman"/>
                <a:cs typeface="Times New Roman"/>
              </a:rPr>
              <a:t>Where</a:t>
            </a:r>
            <a:r>
              <a:rPr sz="2400" b="1" spc="-20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proportionality</a:t>
            </a:r>
            <a:r>
              <a:rPr sz="2400" b="1" spc="-20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constant</a:t>
            </a:r>
            <a:r>
              <a:rPr sz="2400" b="1" spc="-125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A</a:t>
            </a:r>
            <a:r>
              <a:rPr sz="2400" b="1" spc="-7" baseline="-20833" dirty="0">
                <a:solidFill>
                  <a:srgbClr val="CC00FF"/>
                </a:solidFill>
                <a:latin typeface="Times New Roman"/>
                <a:cs typeface="Times New Roman"/>
              </a:rPr>
              <a:t>21</a:t>
            </a:r>
            <a:r>
              <a:rPr sz="2400" b="1" spc="322" baseline="-20833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FF"/>
                </a:solidFill>
                <a:latin typeface="Times New Roman"/>
                <a:cs typeface="Times New Roman"/>
              </a:rPr>
              <a:t>is</a:t>
            </a:r>
            <a:r>
              <a:rPr sz="2400" b="1" spc="5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known</a:t>
            </a:r>
            <a:r>
              <a:rPr sz="2400" b="1" spc="30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FF"/>
                </a:solidFill>
                <a:latin typeface="Times New Roman"/>
                <a:cs typeface="Times New Roman"/>
              </a:rPr>
              <a:t>as</a:t>
            </a:r>
            <a:r>
              <a:rPr sz="2400" b="1" spc="5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Einstein</a:t>
            </a:r>
            <a:r>
              <a:rPr sz="2400" b="1" spc="-10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coefficient </a:t>
            </a:r>
            <a:r>
              <a:rPr sz="2400" b="1" spc="-585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FF"/>
                </a:solidFill>
                <a:latin typeface="Times New Roman"/>
                <a:cs typeface="Times New Roman"/>
              </a:rPr>
              <a:t>of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 spontaneous</a:t>
            </a:r>
            <a:r>
              <a:rPr sz="2400" b="1" spc="10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FF"/>
                </a:solidFill>
                <a:latin typeface="Times New Roman"/>
                <a:cs typeface="Times New Roman"/>
              </a:rPr>
              <a:t>emission</a:t>
            </a:r>
            <a:r>
              <a:rPr sz="2400" b="1" spc="-30" dirty="0">
                <a:solidFill>
                  <a:srgbClr val="CC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FF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CC00FF"/>
                </a:solidFill>
                <a:latin typeface="Times New Roman"/>
                <a:cs typeface="Times New Roman"/>
              </a:rPr>
              <a:t>radiation.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2774</Words>
  <Application>Microsoft Office PowerPoint</Application>
  <PresentationFormat>Custom</PresentationFormat>
  <Paragraphs>452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Algerian</vt:lpstr>
      <vt:lpstr>Arial</vt:lpstr>
      <vt:lpstr>Arial Black</vt:lpstr>
      <vt:lpstr>Calibri</vt:lpstr>
      <vt:lpstr>Comic Sans MS</vt:lpstr>
      <vt:lpstr>Symbol</vt:lpstr>
      <vt:lpstr>Times New Roman</vt:lpstr>
      <vt:lpstr>Wingdings</vt:lpstr>
      <vt:lpstr>Office Theme</vt:lpstr>
      <vt:lpstr>LASERS</vt:lpstr>
      <vt:lpstr>Outline</vt:lpstr>
      <vt:lpstr>LASER</vt:lpstr>
      <vt:lpstr>Coherent Light:</vt:lpstr>
      <vt:lpstr>Various Atomic Interactions Related to LASER:</vt:lpstr>
      <vt:lpstr>PowerPoint Presentation</vt:lpstr>
      <vt:lpstr>PowerPoint Presentation</vt:lpstr>
      <vt:lpstr>Absorption of Radiation</vt:lpstr>
      <vt:lpstr>Spontaneous Emission</vt:lpstr>
      <vt:lpstr>Stimulated Emission</vt:lpstr>
      <vt:lpstr>Relation between Einstein’s Coefficients</vt:lpstr>
      <vt:lpstr>PowerPoint Presentation</vt:lpstr>
      <vt:lpstr>PowerPoint Presentation</vt:lpstr>
      <vt:lpstr>PowerPoint Presentation</vt:lpstr>
      <vt:lpstr>Difference between</vt:lpstr>
      <vt:lpstr>Population Inversion and Pumping:</vt:lpstr>
      <vt:lpstr>PowerPoint Presentation</vt:lpstr>
      <vt:lpstr>PowerPoint Presentation</vt:lpstr>
      <vt:lpstr>PowerPoint Presentation</vt:lpstr>
      <vt:lpstr>Pumping:</vt:lpstr>
      <vt:lpstr>Three Components of Laser Devices:  1. The Pump:</vt:lpstr>
      <vt:lpstr>PowerPoint Presentation</vt:lpstr>
      <vt:lpstr>PowerPoint Presentation</vt:lpstr>
      <vt:lpstr>LASER COMPONENTS</vt:lpstr>
      <vt:lpstr>PowerPoint Presentation</vt:lpstr>
      <vt:lpstr>Principle of Laser:</vt:lpstr>
      <vt:lpstr>PowerPoint Presentation</vt:lpstr>
      <vt:lpstr>Three level Laser</vt:lpstr>
      <vt:lpstr>Four level Laser</vt:lpstr>
      <vt:lpstr>Different Lasers</vt:lpstr>
      <vt:lpstr>PowerPoint Presentation</vt:lpstr>
      <vt:lpstr>Ruby Laser</vt:lpstr>
      <vt:lpstr>PowerPoint Presentation</vt:lpstr>
      <vt:lpstr>The ruby rod is illuminated by an intense impulse of light,  which is generated by a helical xenon flash lamp.</vt:lpstr>
      <vt:lpstr>Cont…</vt:lpstr>
      <vt:lpstr>LIGHT AMPLIFICATION</vt:lpstr>
      <vt:lpstr>PowerPoint Presentation</vt:lpstr>
      <vt:lpstr>SALIENT FEATURES</vt:lpstr>
      <vt:lpstr>DRAWBACKS OF RUBY LASER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LASER_2017 [Compatibility Mode]</dc:title>
  <dc:creator>user</dc:creator>
  <cp:lastModifiedBy>ashu</cp:lastModifiedBy>
  <cp:revision>8</cp:revision>
  <dcterms:created xsi:type="dcterms:W3CDTF">2021-03-30T12:40:53Z</dcterms:created>
  <dcterms:modified xsi:type="dcterms:W3CDTF">2021-11-15T07:35:02Z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2017-09-06T00:00:00Z</vt:filetime>
  </property>
  <property fmtid="{D5CDD505-2E9C-101B-9397-08002B2CF9AE}" pid="3" name="Creator">
    <vt:lpwstr>PDFCreator Version 0.9.5</vt:lpwstr>
  </property>
  <property fmtid="{D5CDD505-2E9C-101B-9397-08002B2CF9AE}" pid="4" name="LastSaved">
    <vt:filetime>2021-03-30T00:00:00Z</vt:filetime>
  </property>
</Properties>
</file>