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3DD9D8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2170430" cy="168275"/>
          </a:xfrm>
          <a:custGeom>
            <a:avLst/>
            <a:gdLst/>
            <a:ahLst/>
            <a:cxnLst/>
            <a:rect l="l" t="t" r="r" b="b"/>
            <a:pathLst>
              <a:path w="2170430" h="168275">
                <a:moveTo>
                  <a:pt x="0" y="0"/>
                </a:moveTo>
                <a:lnTo>
                  <a:pt x="2170290" y="0"/>
                </a:lnTo>
                <a:lnTo>
                  <a:pt x="2170290" y="167946"/>
                </a:lnTo>
                <a:lnTo>
                  <a:pt x="0" y="167946"/>
                </a:lnTo>
                <a:lnTo>
                  <a:pt x="0" y="0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8779" y="1285875"/>
            <a:ext cx="6686549" cy="32575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64550" y="5512921"/>
            <a:ext cx="6248399" cy="31813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9941" y="2337500"/>
            <a:ext cx="85725" cy="8572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9941" y="3566225"/>
            <a:ext cx="85725" cy="857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3DD9D8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3DD9D8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6257" y="990371"/>
            <a:ext cx="15655484" cy="200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rgbClr val="3DD9D8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9182" y="3522707"/>
            <a:ext cx="16049635" cy="299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6192488" y="10124008"/>
                  </a:moveTo>
                  <a:lnTo>
                    <a:pt x="0" y="10124008"/>
                  </a:lnTo>
                  <a:lnTo>
                    <a:pt x="0" y="10286987"/>
                  </a:lnTo>
                  <a:lnTo>
                    <a:pt x="16192488" y="10286987"/>
                  </a:lnTo>
                  <a:lnTo>
                    <a:pt x="16192488" y="10124008"/>
                  </a:lnTo>
                  <a:close/>
                </a:path>
                <a:path w="18288000" h="10287000">
                  <a:moveTo>
                    <a:pt x="17629175" y="1047851"/>
                  </a:moveTo>
                  <a:lnTo>
                    <a:pt x="17629137" y="1041501"/>
                  </a:lnTo>
                  <a:lnTo>
                    <a:pt x="17628972" y="1012291"/>
                  </a:lnTo>
                  <a:lnTo>
                    <a:pt x="17628908" y="1000861"/>
                  </a:lnTo>
                  <a:lnTo>
                    <a:pt x="17622851" y="953871"/>
                  </a:lnTo>
                  <a:lnTo>
                    <a:pt x="17611128" y="908151"/>
                  </a:lnTo>
                  <a:lnTo>
                    <a:pt x="17599305" y="877252"/>
                  </a:lnTo>
                  <a:lnTo>
                    <a:pt x="17599305" y="1012291"/>
                  </a:lnTo>
                  <a:lnTo>
                    <a:pt x="17599305" y="1041501"/>
                  </a:lnTo>
                  <a:lnTo>
                    <a:pt x="17593869" y="1091031"/>
                  </a:lnTo>
                  <a:lnTo>
                    <a:pt x="17582007" y="1138021"/>
                  </a:lnTo>
                  <a:lnTo>
                    <a:pt x="17564177" y="1182471"/>
                  </a:lnTo>
                  <a:lnTo>
                    <a:pt x="17540847" y="1224381"/>
                  </a:lnTo>
                  <a:lnTo>
                    <a:pt x="17512475" y="1261211"/>
                  </a:lnTo>
                  <a:lnTo>
                    <a:pt x="17493133" y="1249781"/>
                  </a:lnTo>
                  <a:lnTo>
                    <a:pt x="17491672" y="1249133"/>
                  </a:lnTo>
                  <a:lnTo>
                    <a:pt x="17491672" y="1284071"/>
                  </a:lnTo>
                  <a:lnTo>
                    <a:pt x="17456887" y="1314551"/>
                  </a:lnTo>
                  <a:lnTo>
                    <a:pt x="17418457" y="1339951"/>
                  </a:lnTo>
                  <a:lnTo>
                    <a:pt x="17376788" y="1360271"/>
                  </a:lnTo>
                  <a:lnTo>
                    <a:pt x="17332325" y="1375511"/>
                  </a:lnTo>
                  <a:lnTo>
                    <a:pt x="17354017" y="1350111"/>
                  </a:lnTo>
                  <a:lnTo>
                    <a:pt x="17373791" y="1320901"/>
                  </a:lnTo>
                  <a:lnTo>
                    <a:pt x="17391469" y="1287881"/>
                  </a:lnTo>
                  <a:lnTo>
                    <a:pt x="17406824" y="1249781"/>
                  </a:lnTo>
                  <a:lnTo>
                    <a:pt x="17431982" y="1257401"/>
                  </a:lnTo>
                  <a:lnTo>
                    <a:pt x="17454677" y="1265021"/>
                  </a:lnTo>
                  <a:lnTo>
                    <a:pt x="17474667" y="1273911"/>
                  </a:lnTo>
                  <a:lnTo>
                    <a:pt x="17491672" y="1284071"/>
                  </a:lnTo>
                  <a:lnTo>
                    <a:pt x="17491672" y="1249133"/>
                  </a:lnTo>
                  <a:lnTo>
                    <a:pt x="17470463" y="1239621"/>
                  </a:lnTo>
                  <a:lnTo>
                    <a:pt x="17444695" y="1229461"/>
                  </a:lnTo>
                  <a:lnTo>
                    <a:pt x="17416018" y="1220571"/>
                  </a:lnTo>
                  <a:lnTo>
                    <a:pt x="17417631" y="1214221"/>
                  </a:lnTo>
                  <a:lnTo>
                    <a:pt x="17426343" y="1179931"/>
                  </a:lnTo>
                  <a:lnTo>
                    <a:pt x="17434192" y="1135481"/>
                  </a:lnTo>
                  <a:lnTo>
                    <a:pt x="17439386" y="1089761"/>
                  </a:lnTo>
                  <a:lnTo>
                    <a:pt x="17441774" y="1041501"/>
                  </a:lnTo>
                  <a:lnTo>
                    <a:pt x="17599305" y="1041501"/>
                  </a:lnTo>
                  <a:lnTo>
                    <a:pt x="17599305" y="1012291"/>
                  </a:lnTo>
                  <a:lnTo>
                    <a:pt x="17441774" y="1012291"/>
                  </a:lnTo>
                  <a:lnTo>
                    <a:pt x="17439399" y="964031"/>
                  </a:lnTo>
                  <a:lnTo>
                    <a:pt x="17434217" y="918311"/>
                  </a:lnTo>
                  <a:lnTo>
                    <a:pt x="17426394" y="873861"/>
                  </a:lnTo>
                  <a:lnTo>
                    <a:pt x="17418025" y="840841"/>
                  </a:lnTo>
                  <a:lnTo>
                    <a:pt x="17416095" y="833221"/>
                  </a:lnTo>
                  <a:lnTo>
                    <a:pt x="17470730" y="815441"/>
                  </a:lnTo>
                  <a:lnTo>
                    <a:pt x="17513211" y="792581"/>
                  </a:lnTo>
                  <a:lnTo>
                    <a:pt x="17541342" y="830681"/>
                  </a:lnTo>
                  <a:lnTo>
                    <a:pt x="17564469" y="871321"/>
                  </a:lnTo>
                  <a:lnTo>
                    <a:pt x="17582147" y="915771"/>
                  </a:lnTo>
                  <a:lnTo>
                    <a:pt x="17593907" y="962761"/>
                  </a:lnTo>
                  <a:lnTo>
                    <a:pt x="17599305" y="1012291"/>
                  </a:lnTo>
                  <a:lnTo>
                    <a:pt x="17599305" y="877252"/>
                  </a:lnTo>
                  <a:lnTo>
                    <a:pt x="17572203" y="823061"/>
                  </a:lnTo>
                  <a:lnTo>
                    <a:pt x="17545736" y="784961"/>
                  </a:lnTo>
                  <a:lnTo>
                    <a:pt x="17515116" y="750671"/>
                  </a:lnTo>
                  <a:lnTo>
                    <a:pt x="17492447" y="730605"/>
                  </a:lnTo>
                  <a:lnTo>
                    <a:pt x="17492447" y="770991"/>
                  </a:lnTo>
                  <a:lnTo>
                    <a:pt x="17475137" y="779881"/>
                  </a:lnTo>
                  <a:lnTo>
                    <a:pt x="17454944" y="788771"/>
                  </a:lnTo>
                  <a:lnTo>
                    <a:pt x="17432122" y="797661"/>
                  </a:lnTo>
                  <a:lnTo>
                    <a:pt x="17411738" y="803833"/>
                  </a:lnTo>
                  <a:lnTo>
                    <a:pt x="17411738" y="1012291"/>
                  </a:lnTo>
                  <a:lnTo>
                    <a:pt x="17411738" y="1041501"/>
                  </a:lnTo>
                  <a:lnTo>
                    <a:pt x="17409300" y="1088491"/>
                  </a:lnTo>
                  <a:lnTo>
                    <a:pt x="17404080" y="1131671"/>
                  </a:lnTo>
                  <a:lnTo>
                    <a:pt x="17396257" y="1174851"/>
                  </a:lnTo>
                  <a:lnTo>
                    <a:pt x="17386046" y="1214221"/>
                  </a:lnTo>
                  <a:lnTo>
                    <a:pt x="17376559" y="1212291"/>
                  </a:lnTo>
                  <a:lnTo>
                    <a:pt x="17376559" y="1242161"/>
                  </a:lnTo>
                  <a:lnTo>
                    <a:pt x="17352163" y="1296771"/>
                  </a:lnTo>
                  <a:lnTo>
                    <a:pt x="17323016" y="1339951"/>
                  </a:lnTo>
                  <a:lnTo>
                    <a:pt x="17290047" y="1370431"/>
                  </a:lnTo>
                  <a:lnTo>
                    <a:pt x="17254208" y="1385671"/>
                  </a:lnTo>
                  <a:lnTo>
                    <a:pt x="17254208" y="1229461"/>
                  </a:lnTo>
                  <a:lnTo>
                    <a:pt x="17286174" y="1230731"/>
                  </a:lnTo>
                  <a:lnTo>
                    <a:pt x="17317390" y="1233271"/>
                  </a:lnTo>
                  <a:lnTo>
                    <a:pt x="17347616" y="1237081"/>
                  </a:lnTo>
                  <a:lnTo>
                    <a:pt x="17376559" y="1242161"/>
                  </a:lnTo>
                  <a:lnTo>
                    <a:pt x="17376559" y="1212291"/>
                  </a:lnTo>
                  <a:lnTo>
                    <a:pt x="17354881" y="1207871"/>
                  </a:lnTo>
                  <a:lnTo>
                    <a:pt x="17322330" y="1204061"/>
                  </a:lnTo>
                  <a:lnTo>
                    <a:pt x="17288663" y="1201521"/>
                  </a:lnTo>
                  <a:lnTo>
                    <a:pt x="17254208" y="1200251"/>
                  </a:lnTo>
                  <a:lnTo>
                    <a:pt x="17254208" y="1041501"/>
                  </a:lnTo>
                  <a:lnTo>
                    <a:pt x="17411738" y="1041501"/>
                  </a:lnTo>
                  <a:lnTo>
                    <a:pt x="17411738" y="1012291"/>
                  </a:lnTo>
                  <a:lnTo>
                    <a:pt x="17254208" y="1012291"/>
                  </a:lnTo>
                  <a:lnTo>
                    <a:pt x="17254208" y="853541"/>
                  </a:lnTo>
                  <a:lnTo>
                    <a:pt x="17288612" y="852271"/>
                  </a:lnTo>
                  <a:lnTo>
                    <a:pt x="17322267" y="849731"/>
                  </a:lnTo>
                  <a:lnTo>
                    <a:pt x="17354868" y="845921"/>
                  </a:lnTo>
                  <a:lnTo>
                    <a:pt x="17386097" y="840841"/>
                  </a:lnTo>
                  <a:lnTo>
                    <a:pt x="17396295" y="880211"/>
                  </a:lnTo>
                  <a:lnTo>
                    <a:pt x="17404093" y="922121"/>
                  </a:lnTo>
                  <a:lnTo>
                    <a:pt x="17409300" y="966571"/>
                  </a:lnTo>
                  <a:lnTo>
                    <a:pt x="17411738" y="1012291"/>
                  </a:lnTo>
                  <a:lnTo>
                    <a:pt x="17411738" y="803833"/>
                  </a:lnTo>
                  <a:lnTo>
                    <a:pt x="17406925" y="805281"/>
                  </a:lnTo>
                  <a:lnTo>
                    <a:pt x="17391545" y="767181"/>
                  </a:lnTo>
                  <a:lnTo>
                    <a:pt x="17376623" y="738238"/>
                  </a:lnTo>
                  <a:lnTo>
                    <a:pt x="17376623" y="811631"/>
                  </a:lnTo>
                  <a:lnTo>
                    <a:pt x="17347603" y="816711"/>
                  </a:lnTo>
                  <a:lnTo>
                    <a:pt x="17317352" y="820521"/>
                  </a:lnTo>
                  <a:lnTo>
                    <a:pt x="17286135" y="823061"/>
                  </a:lnTo>
                  <a:lnTo>
                    <a:pt x="17254208" y="824331"/>
                  </a:lnTo>
                  <a:lnTo>
                    <a:pt x="17254208" y="668121"/>
                  </a:lnTo>
                  <a:lnTo>
                    <a:pt x="17290072" y="683361"/>
                  </a:lnTo>
                  <a:lnTo>
                    <a:pt x="17323054" y="713841"/>
                  </a:lnTo>
                  <a:lnTo>
                    <a:pt x="17352226" y="757021"/>
                  </a:lnTo>
                  <a:lnTo>
                    <a:pt x="17376623" y="811631"/>
                  </a:lnTo>
                  <a:lnTo>
                    <a:pt x="17376623" y="738238"/>
                  </a:lnTo>
                  <a:lnTo>
                    <a:pt x="17373867" y="732891"/>
                  </a:lnTo>
                  <a:lnTo>
                    <a:pt x="17354055" y="703681"/>
                  </a:lnTo>
                  <a:lnTo>
                    <a:pt x="17332338" y="678281"/>
                  </a:lnTo>
                  <a:lnTo>
                    <a:pt x="17377042" y="693521"/>
                  </a:lnTo>
                  <a:lnTo>
                    <a:pt x="17418927" y="715111"/>
                  </a:lnTo>
                  <a:lnTo>
                    <a:pt x="17457535" y="740511"/>
                  </a:lnTo>
                  <a:lnTo>
                    <a:pt x="17492447" y="770991"/>
                  </a:lnTo>
                  <a:lnTo>
                    <a:pt x="17492447" y="730605"/>
                  </a:lnTo>
                  <a:lnTo>
                    <a:pt x="17442841" y="693521"/>
                  </a:lnTo>
                  <a:lnTo>
                    <a:pt x="17401959" y="671931"/>
                  </a:lnTo>
                  <a:lnTo>
                    <a:pt x="17391901" y="668121"/>
                  </a:lnTo>
                  <a:lnTo>
                    <a:pt x="17358386" y="655421"/>
                  </a:lnTo>
                  <a:lnTo>
                    <a:pt x="17312513" y="642721"/>
                  </a:lnTo>
                  <a:lnTo>
                    <a:pt x="17264711" y="637641"/>
                  </a:lnTo>
                  <a:lnTo>
                    <a:pt x="17224159" y="637641"/>
                  </a:lnTo>
                  <a:lnTo>
                    <a:pt x="17224159" y="668121"/>
                  </a:lnTo>
                  <a:lnTo>
                    <a:pt x="17224159" y="824331"/>
                  </a:lnTo>
                  <a:lnTo>
                    <a:pt x="17224159" y="1385671"/>
                  </a:lnTo>
                  <a:lnTo>
                    <a:pt x="17200258" y="1375511"/>
                  </a:lnTo>
                  <a:lnTo>
                    <a:pt x="17188307" y="1370431"/>
                  </a:lnTo>
                  <a:lnTo>
                    <a:pt x="17155351" y="1339951"/>
                  </a:lnTo>
                  <a:lnTo>
                    <a:pt x="17146042" y="1326172"/>
                  </a:lnTo>
                  <a:lnTo>
                    <a:pt x="17146042" y="1375511"/>
                  </a:lnTo>
                  <a:lnTo>
                    <a:pt x="17101579" y="1360271"/>
                  </a:lnTo>
                  <a:lnTo>
                    <a:pt x="17059910" y="1339951"/>
                  </a:lnTo>
                  <a:lnTo>
                    <a:pt x="17021467" y="1314551"/>
                  </a:lnTo>
                  <a:lnTo>
                    <a:pt x="16986682" y="1284071"/>
                  </a:lnTo>
                  <a:lnTo>
                    <a:pt x="17003700" y="1273911"/>
                  </a:lnTo>
                  <a:lnTo>
                    <a:pt x="17023677" y="1265021"/>
                  </a:lnTo>
                  <a:lnTo>
                    <a:pt x="17035031" y="1261211"/>
                  </a:lnTo>
                  <a:lnTo>
                    <a:pt x="17046385" y="1257401"/>
                  </a:lnTo>
                  <a:lnTo>
                    <a:pt x="17071544" y="1249781"/>
                  </a:lnTo>
                  <a:lnTo>
                    <a:pt x="17086898" y="1287881"/>
                  </a:lnTo>
                  <a:lnTo>
                    <a:pt x="17104564" y="1320901"/>
                  </a:lnTo>
                  <a:lnTo>
                    <a:pt x="17124350" y="1350111"/>
                  </a:lnTo>
                  <a:lnTo>
                    <a:pt x="17146042" y="1375511"/>
                  </a:lnTo>
                  <a:lnTo>
                    <a:pt x="17146042" y="1326172"/>
                  </a:lnTo>
                  <a:lnTo>
                    <a:pt x="17126192" y="1296771"/>
                  </a:lnTo>
                  <a:lnTo>
                    <a:pt x="17105199" y="1249781"/>
                  </a:lnTo>
                  <a:lnTo>
                    <a:pt x="17160964" y="1233271"/>
                  </a:lnTo>
                  <a:lnTo>
                    <a:pt x="17224159" y="1229461"/>
                  </a:lnTo>
                  <a:lnTo>
                    <a:pt x="17224159" y="1200251"/>
                  </a:lnTo>
                  <a:lnTo>
                    <a:pt x="17189692" y="1201521"/>
                  </a:lnTo>
                  <a:lnTo>
                    <a:pt x="17156024" y="1204061"/>
                  </a:lnTo>
                  <a:lnTo>
                    <a:pt x="17123474" y="1207871"/>
                  </a:lnTo>
                  <a:lnTo>
                    <a:pt x="17092333" y="1214221"/>
                  </a:lnTo>
                  <a:lnTo>
                    <a:pt x="17082110" y="1174851"/>
                  </a:lnTo>
                  <a:lnTo>
                    <a:pt x="17074287" y="1131671"/>
                  </a:lnTo>
                  <a:lnTo>
                    <a:pt x="17069067" y="1088491"/>
                  </a:lnTo>
                  <a:lnTo>
                    <a:pt x="17066629" y="1041501"/>
                  </a:lnTo>
                  <a:lnTo>
                    <a:pt x="17224159" y="1041501"/>
                  </a:lnTo>
                  <a:lnTo>
                    <a:pt x="17224159" y="1012291"/>
                  </a:lnTo>
                  <a:lnTo>
                    <a:pt x="17066629" y="1012291"/>
                  </a:lnTo>
                  <a:lnTo>
                    <a:pt x="17069054" y="966571"/>
                  </a:lnTo>
                  <a:lnTo>
                    <a:pt x="17074274" y="922121"/>
                  </a:lnTo>
                  <a:lnTo>
                    <a:pt x="17082072" y="880211"/>
                  </a:lnTo>
                  <a:lnTo>
                    <a:pt x="17092270" y="840841"/>
                  </a:lnTo>
                  <a:lnTo>
                    <a:pt x="17123499" y="845921"/>
                  </a:lnTo>
                  <a:lnTo>
                    <a:pt x="17156087" y="849731"/>
                  </a:lnTo>
                  <a:lnTo>
                    <a:pt x="17189742" y="852271"/>
                  </a:lnTo>
                  <a:lnTo>
                    <a:pt x="17224159" y="853541"/>
                  </a:lnTo>
                  <a:lnTo>
                    <a:pt x="17224159" y="824331"/>
                  </a:lnTo>
                  <a:lnTo>
                    <a:pt x="17192232" y="823061"/>
                  </a:lnTo>
                  <a:lnTo>
                    <a:pt x="17161015" y="820521"/>
                  </a:lnTo>
                  <a:lnTo>
                    <a:pt x="17130751" y="816711"/>
                  </a:lnTo>
                  <a:lnTo>
                    <a:pt x="17101744" y="811631"/>
                  </a:lnTo>
                  <a:lnTo>
                    <a:pt x="17104576" y="805281"/>
                  </a:lnTo>
                  <a:lnTo>
                    <a:pt x="17126141" y="757021"/>
                  </a:lnTo>
                  <a:lnTo>
                    <a:pt x="17155300" y="713841"/>
                  </a:lnTo>
                  <a:lnTo>
                    <a:pt x="17188295" y="683361"/>
                  </a:lnTo>
                  <a:lnTo>
                    <a:pt x="17224159" y="668121"/>
                  </a:lnTo>
                  <a:lnTo>
                    <a:pt x="17224159" y="637641"/>
                  </a:lnTo>
                  <a:lnTo>
                    <a:pt x="17218216" y="637641"/>
                  </a:lnTo>
                  <a:lnTo>
                    <a:pt x="17173105" y="641451"/>
                  </a:lnTo>
                  <a:lnTo>
                    <a:pt x="17146042" y="647788"/>
                  </a:lnTo>
                  <a:lnTo>
                    <a:pt x="17146042" y="678281"/>
                  </a:lnTo>
                  <a:lnTo>
                    <a:pt x="17124312" y="703681"/>
                  </a:lnTo>
                  <a:lnTo>
                    <a:pt x="17104500" y="732891"/>
                  </a:lnTo>
                  <a:lnTo>
                    <a:pt x="17086809" y="767181"/>
                  </a:lnTo>
                  <a:lnTo>
                    <a:pt x="17071455" y="805281"/>
                  </a:lnTo>
                  <a:lnTo>
                    <a:pt x="17062361" y="802538"/>
                  </a:lnTo>
                  <a:lnTo>
                    <a:pt x="17062361" y="1220571"/>
                  </a:lnTo>
                  <a:lnTo>
                    <a:pt x="17033659" y="1229461"/>
                  </a:lnTo>
                  <a:lnTo>
                    <a:pt x="17007891" y="1239621"/>
                  </a:lnTo>
                  <a:lnTo>
                    <a:pt x="16985234" y="1249781"/>
                  </a:lnTo>
                  <a:lnTo>
                    <a:pt x="16965892" y="1261211"/>
                  </a:lnTo>
                  <a:lnTo>
                    <a:pt x="16937520" y="1224381"/>
                  </a:lnTo>
                  <a:lnTo>
                    <a:pt x="16914191" y="1182471"/>
                  </a:lnTo>
                  <a:lnTo>
                    <a:pt x="16896360" y="1138021"/>
                  </a:lnTo>
                  <a:lnTo>
                    <a:pt x="16884498" y="1091031"/>
                  </a:lnTo>
                  <a:lnTo>
                    <a:pt x="16879062" y="1041501"/>
                  </a:lnTo>
                  <a:lnTo>
                    <a:pt x="17036593" y="1041501"/>
                  </a:lnTo>
                  <a:lnTo>
                    <a:pt x="17038981" y="1089761"/>
                  </a:lnTo>
                  <a:lnTo>
                    <a:pt x="17044175" y="1135481"/>
                  </a:lnTo>
                  <a:lnTo>
                    <a:pt x="17052024" y="1179931"/>
                  </a:lnTo>
                  <a:lnTo>
                    <a:pt x="17062361" y="1220571"/>
                  </a:lnTo>
                  <a:lnTo>
                    <a:pt x="17062361" y="802538"/>
                  </a:lnTo>
                  <a:lnTo>
                    <a:pt x="17062273" y="833221"/>
                  </a:lnTo>
                  <a:lnTo>
                    <a:pt x="17051973" y="873861"/>
                  </a:lnTo>
                  <a:lnTo>
                    <a:pt x="17044150" y="918311"/>
                  </a:lnTo>
                  <a:lnTo>
                    <a:pt x="17038968" y="964031"/>
                  </a:lnTo>
                  <a:lnTo>
                    <a:pt x="17036593" y="1012291"/>
                  </a:lnTo>
                  <a:lnTo>
                    <a:pt x="16879062" y="1012291"/>
                  </a:lnTo>
                  <a:lnTo>
                    <a:pt x="16884460" y="962761"/>
                  </a:lnTo>
                  <a:lnTo>
                    <a:pt x="16896220" y="915771"/>
                  </a:lnTo>
                  <a:lnTo>
                    <a:pt x="16913886" y="871321"/>
                  </a:lnTo>
                  <a:lnTo>
                    <a:pt x="16937025" y="830681"/>
                  </a:lnTo>
                  <a:lnTo>
                    <a:pt x="16965156" y="792581"/>
                  </a:lnTo>
                  <a:lnTo>
                    <a:pt x="16984777" y="805281"/>
                  </a:lnTo>
                  <a:lnTo>
                    <a:pt x="17007637" y="815441"/>
                  </a:lnTo>
                  <a:lnTo>
                    <a:pt x="17033532" y="825601"/>
                  </a:lnTo>
                  <a:lnTo>
                    <a:pt x="17062273" y="833221"/>
                  </a:lnTo>
                  <a:lnTo>
                    <a:pt x="17062273" y="802513"/>
                  </a:lnTo>
                  <a:lnTo>
                    <a:pt x="17046258" y="797661"/>
                  </a:lnTo>
                  <a:lnTo>
                    <a:pt x="17033202" y="792581"/>
                  </a:lnTo>
                  <a:lnTo>
                    <a:pt x="17023423" y="788771"/>
                  </a:lnTo>
                  <a:lnTo>
                    <a:pt x="17003230" y="779881"/>
                  </a:lnTo>
                  <a:lnTo>
                    <a:pt x="16985933" y="770991"/>
                  </a:lnTo>
                  <a:lnTo>
                    <a:pt x="17020832" y="740511"/>
                  </a:lnTo>
                  <a:lnTo>
                    <a:pt x="17059453" y="715111"/>
                  </a:lnTo>
                  <a:lnTo>
                    <a:pt x="17101325" y="693521"/>
                  </a:lnTo>
                  <a:lnTo>
                    <a:pt x="17146042" y="678281"/>
                  </a:lnTo>
                  <a:lnTo>
                    <a:pt x="17146042" y="647788"/>
                  </a:lnTo>
                  <a:lnTo>
                    <a:pt x="17088231" y="666851"/>
                  </a:lnTo>
                  <a:lnTo>
                    <a:pt x="17049077" y="685901"/>
                  </a:lnTo>
                  <a:lnTo>
                    <a:pt x="17012501" y="708761"/>
                  </a:lnTo>
                  <a:lnTo>
                    <a:pt x="16978821" y="736701"/>
                  </a:lnTo>
                  <a:lnTo>
                    <a:pt x="16948328" y="767181"/>
                  </a:lnTo>
                  <a:lnTo>
                    <a:pt x="16921328" y="800201"/>
                  </a:lnTo>
                  <a:lnTo>
                    <a:pt x="16898112" y="837031"/>
                  </a:lnTo>
                  <a:lnTo>
                    <a:pt x="16878986" y="876401"/>
                  </a:lnTo>
                  <a:lnTo>
                    <a:pt x="16864267" y="917041"/>
                  </a:lnTo>
                  <a:lnTo>
                    <a:pt x="16854234" y="961491"/>
                  </a:lnTo>
                  <a:lnTo>
                    <a:pt x="16849192" y="1005941"/>
                  </a:lnTo>
                  <a:lnTo>
                    <a:pt x="16849459" y="1052931"/>
                  </a:lnTo>
                  <a:lnTo>
                    <a:pt x="16855517" y="1099921"/>
                  </a:lnTo>
                  <a:lnTo>
                    <a:pt x="16867239" y="1145641"/>
                  </a:lnTo>
                  <a:lnTo>
                    <a:pt x="16884244" y="1190091"/>
                  </a:lnTo>
                  <a:lnTo>
                    <a:pt x="16906164" y="1230731"/>
                  </a:lnTo>
                  <a:lnTo>
                    <a:pt x="16932631" y="1268831"/>
                  </a:lnTo>
                  <a:lnTo>
                    <a:pt x="16963251" y="1303121"/>
                  </a:lnTo>
                  <a:lnTo>
                    <a:pt x="16997680" y="1333601"/>
                  </a:lnTo>
                  <a:lnTo>
                    <a:pt x="17035514" y="1360271"/>
                  </a:lnTo>
                  <a:lnTo>
                    <a:pt x="17076408" y="1381861"/>
                  </a:lnTo>
                  <a:lnTo>
                    <a:pt x="17119981" y="1398371"/>
                  </a:lnTo>
                  <a:lnTo>
                    <a:pt x="17165854" y="1411071"/>
                  </a:lnTo>
                  <a:lnTo>
                    <a:pt x="17213657" y="1416151"/>
                  </a:lnTo>
                  <a:lnTo>
                    <a:pt x="17260151" y="1417421"/>
                  </a:lnTo>
                  <a:lnTo>
                    <a:pt x="17305262" y="1412341"/>
                  </a:lnTo>
                  <a:lnTo>
                    <a:pt x="17348696" y="1402181"/>
                  </a:lnTo>
                  <a:lnTo>
                    <a:pt x="17390136" y="1386941"/>
                  </a:lnTo>
                  <a:lnTo>
                    <a:pt x="17392739" y="1385671"/>
                  </a:lnTo>
                  <a:lnTo>
                    <a:pt x="17413631" y="1375511"/>
                  </a:lnTo>
                  <a:lnTo>
                    <a:pt x="17465866" y="1345031"/>
                  </a:lnTo>
                  <a:lnTo>
                    <a:pt x="17499546" y="1318361"/>
                  </a:lnTo>
                  <a:lnTo>
                    <a:pt x="17530039" y="1287881"/>
                  </a:lnTo>
                  <a:lnTo>
                    <a:pt x="17557039" y="1253591"/>
                  </a:lnTo>
                  <a:lnTo>
                    <a:pt x="17580255" y="1216761"/>
                  </a:lnTo>
                  <a:lnTo>
                    <a:pt x="17599381" y="1177391"/>
                  </a:lnTo>
                  <a:lnTo>
                    <a:pt x="17614100" y="1136751"/>
                  </a:lnTo>
                  <a:lnTo>
                    <a:pt x="17624133" y="1093571"/>
                  </a:lnTo>
                  <a:lnTo>
                    <a:pt x="17629175" y="1047851"/>
                  </a:lnTo>
                  <a:close/>
                </a:path>
                <a:path w="18288000" h="10287000">
                  <a:moveTo>
                    <a:pt x="18287988" y="0"/>
                  </a:moveTo>
                  <a:lnTo>
                    <a:pt x="16192488" y="0"/>
                  </a:lnTo>
                  <a:lnTo>
                    <a:pt x="16192488" y="167944"/>
                  </a:lnTo>
                  <a:lnTo>
                    <a:pt x="18287988" y="167944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1560" y="1984275"/>
              <a:ext cx="4200524" cy="63150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9299" y="2960084"/>
            <a:ext cx="8942705" cy="3970654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 marR="5080">
              <a:lnSpc>
                <a:spcPts val="10050"/>
              </a:lnSpc>
              <a:spcBef>
                <a:spcPts val="1110"/>
              </a:spcBef>
            </a:pPr>
            <a:r>
              <a:rPr sz="9100" spc="-45" dirty="0"/>
              <a:t>S</a:t>
            </a:r>
            <a:r>
              <a:rPr sz="9100" spc="-1535" dirty="0"/>
              <a:t>I</a:t>
            </a:r>
            <a:r>
              <a:rPr sz="9100" spc="320" dirty="0"/>
              <a:t>X</a:t>
            </a:r>
            <a:r>
              <a:rPr sz="9100" spc="200" dirty="0"/>
              <a:t>T</a:t>
            </a:r>
            <a:r>
              <a:rPr sz="9100" spc="80" dirty="0"/>
              <a:t>H</a:t>
            </a:r>
            <a:r>
              <a:rPr sz="9100" spc="-1060" dirty="0"/>
              <a:t> </a:t>
            </a:r>
            <a:r>
              <a:rPr sz="9100" spc="-45" dirty="0"/>
              <a:t>S</a:t>
            </a:r>
            <a:r>
              <a:rPr sz="9100" spc="235" dirty="0"/>
              <a:t>E</a:t>
            </a:r>
            <a:r>
              <a:rPr sz="9100" spc="240" dirty="0"/>
              <a:t>N</a:t>
            </a:r>
            <a:r>
              <a:rPr sz="9100" spc="-45" dirty="0"/>
              <a:t>S</a:t>
            </a:r>
            <a:r>
              <a:rPr sz="9100" spc="155" dirty="0"/>
              <a:t>E  </a:t>
            </a:r>
            <a:r>
              <a:rPr sz="9100" spc="200" dirty="0"/>
              <a:t>T</a:t>
            </a:r>
            <a:r>
              <a:rPr sz="9100" spc="235" dirty="0"/>
              <a:t>E</a:t>
            </a:r>
            <a:r>
              <a:rPr sz="9100" spc="630" dirty="0"/>
              <a:t>C</a:t>
            </a:r>
            <a:r>
              <a:rPr sz="9100" spc="80" dirty="0"/>
              <a:t>H</a:t>
            </a:r>
            <a:r>
              <a:rPr sz="9100" spc="240" dirty="0"/>
              <a:t>N</a:t>
            </a:r>
            <a:r>
              <a:rPr sz="9100" spc="190" dirty="0"/>
              <a:t>O</a:t>
            </a:r>
            <a:r>
              <a:rPr sz="9100" spc="530" dirty="0"/>
              <a:t>L</a:t>
            </a:r>
            <a:r>
              <a:rPr sz="9100" spc="190" dirty="0"/>
              <a:t>O</a:t>
            </a:r>
            <a:r>
              <a:rPr sz="9100" spc="150" dirty="0"/>
              <a:t>G</a:t>
            </a:r>
            <a:r>
              <a:rPr sz="9100" spc="-45" dirty="0"/>
              <a:t>Y</a:t>
            </a:r>
            <a:r>
              <a:rPr sz="9100" spc="-1060" dirty="0"/>
              <a:t> </a:t>
            </a:r>
            <a:r>
              <a:rPr sz="9100" spc="-830" dirty="0"/>
              <a:t>-  </a:t>
            </a:r>
            <a:r>
              <a:rPr sz="9100" spc="240" dirty="0"/>
              <a:t>N</a:t>
            </a:r>
            <a:r>
              <a:rPr sz="9100" spc="235" dirty="0"/>
              <a:t>E</a:t>
            </a:r>
            <a:r>
              <a:rPr sz="9100" spc="-75" dirty="0"/>
              <a:t>W</a:t>
            </a:r>
            <a:r>
              <a:rPr sz="9100" spc="-1060" dirty="0"/>
              <a:t> </a:t>
            </a:r>
            <a:r>
              <a:rPr sz="9100" spc="-380" dirty="0"/>
              <a:t>R</a:t>
            </a:r>
            <a:r>
              <a:rPr sz="9100" spc="235" dirty="0"/>
              <a:t>E</a:t>
            </a:r>
            <a:r>
              <a:rPr sz="9100" spc="225" dirty="0"/>
              <a:t>A</a:t>
            </a:r>
            <a:r>
              <a:rPr sz="9100" spc="530" dirty="0"/>
              <a:t>L</a:t>
            </a:r>
            <a:r>
              <a:rPr sz="9100" spc="-1535" dirty="0"/>
              <a:t>I</a:t>
            </a:r>
            <a:r>
              <a:rPr sz="9100" spc="200" dirty="0"/>
              <a:t>T</a:t>
            </a:r>
            <a:r>
              <a:rPr sz="9100" spc="-45" dirty="0"/>
              <a:t>Y</a:t>
            </a:r>
            <a:endParaRPr sz="9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119049"/>
            <a:ext cx="2095500" cy="168275"/>
          </a:xfrm>
          <a:custGeom>
            <a:avLst/>
            <a:gdLst/>
            <a:ahLst/>
            <a:cxnLst/>
            <a:rect l="l" t="t" r="r" b="b"/>
            <a:pathLst>
              <a:path w="2095500" h="168275">
                <a:moveTo>
                  <a:pt x="0" y="0"/>
                </a:moveTo>
                <a:lnTo>
                  <a:pt x="2095499" y="0"/>
                </a:lnTo>
                <a:lnTo>
                  <a:pt x="2095499" y="167946"/>
                </a:lnTo>
                <a:lnTo>
                  <a:pt x="0" y="167946"/>
                </a:lnTo>
                <a:lnTo>
                  <a:pt x="0" y="0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95500" y="0"/>
            <a:ext cx="16192500" cy="172720"/>
          </a:xfrm>
          <a:custGeom>
            <a:avLst/>
            <a:gdLst/>
            <a:ahLst/>
            <a:cxnLst/>
            <a:rect l="l" t="t" r="r" b="b"/>
            <a:pathLst>
              <a:path w="16192500" h="172720">
                <a:moveTo>
                  <a:pt x="16192498" y="172508"/>
                </a:moveTo>
                <a:lnTo>
                  <a:pt x="0" y="172508"/>
                </a:lnTo>
                <a:lnTo>
                  <a:pt x="0" y="0"/>
                </a:lnTo>
                <a:lnTo>
                  <a:pt x="16192498" y="0"/>
                </a:lnTo>
                <a:lnTo>
                  <a:pt x="16192498" y="172508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61955" y="2614469"/>
            <a:ext cx="4410074" cy="2238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5965" y="2603402"/>
            <a:ext cx="2308945" cy="21812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5716" y="2574827"/>
            <a:ext cx="2162174" cy="21812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5965" y="6165469"/>
            <a:ext cx="2170199" cy="22193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52430" y="6205108"/>
            <a:ext cx="4396090" cy="2176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94788" y="6224932"/>
            <a:ext cx="2238374" cy="222571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812227"/>
            <a:ext cx="66643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65" dirty="0"/>
              <a:t>A</a:t>
            </a:r>
            <a:r>
              <a:rPr sz="7200" spc="-250" dirty="0"/>
              <a:t>PP</a:t>
            </a:r>
            <a:r>
              <a:rPr sz="7200" spc="225" dirty="0"/>
              <a:t>L</a:t>
            </a:r>
            <a:r>
              <a:rPr sz="7200" spc="-1380" dirty="0"/>
              <a:t>I</a:t>
            </a:r>
            <a:r>
              <a:rPr sz="7200" spc="360" dirty="0"/>
              <a:t>C</a:t>
            </a:r>
            <a:r>
              <a:rPr sz="7200" spc="-65" dirty="0"/>
              <a:t>A</a:t>
            </a:r>
            <a:r>
              <a:rPr sz="7200" spc="75" dirty="0"/>
              <a:t>T</a:t>
            </a:r>
            <a:r>
              <a:rPr sz="7200" spc="-1380" dirty="0"/>
              <a:t>I</a:t>
            </a:r>
            <a:r>
              <a:rPr sz="7200" spc="-60" dirty="0"/>
              <a:t>ON</a:t>
            </a:r>
            <a:r>
              <a:rPr sz="7200" spc="-185" dirty="0"/>
              <a:t>S</a:t>
            </a:r>
            <a:endParaRPr sz="7200"/>
          </a:p>
        </p:txBody>
      </p:sp>
      <p:sp>
        <p:nvSpPr>
          <p:cNvPr id="11" name="object 11"/>
          <p:cNvSpPr txBox="1"/>
          <p:nvPr/>
        </p:nvSpPr>
        <p:spPr>
          <a:xfrm>
            <a:off x="13907160" y="5007388"/>
            <a:ext cx="18129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9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Take</a:t>
            </a:r>
            <a:r>
              <a:rPr sz="2200" spc="-15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9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Pictures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121" y="8611002"/>
            <a:ext cx="21831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Check</a:t>
            </a:r>
            <a:r>
              <a:rPr sz="2200" spc="-13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0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200" spc="-12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9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Time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32041" y="8611002"/>
            <a:ext cx="18345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2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Call</a:t>
            </a:r>
            <a:r>
              <a:rPr sz="2200" spc="-11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3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up</a:t>
            </a:r>
            <a:r>
              <a:rPr sz="2200" spc="-11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200" spc="-11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6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Map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0300" y="8611002"/>
            <a:ext cx="2870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Drawing</a:t>
            </a:r>
            <a:r>
              <a:rPr sz="2200" spc="-13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2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Applications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0381" y="5007388"/>
            <a:ext cx="3251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1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Multimedia</a:t>
            </a:r>
            <a:r>
              <a:rPr sz="2200" spc="-10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14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Reading</a:t>
            </a:r>
            <a:r>
              <a:rPr sz="2200" spc="-10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9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Exp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67739" y="5007388"/>
            <a:ext cx="25533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3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Make</a:t>
            </a:r>
            <a:r>
              <a:rPr sz="2200" spc="-11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200" spc="-10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3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Phone</a:t>
            </a:r>
            <a:r>
              <a:rPr sz="2200" spc="-11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2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Calll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0" y="2355846"/>
            <a:ext cx="8315323" cy="6391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275" y="2798447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275" y="4322447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275" y="6303647"/>
            <a:ext cx="76200" cy="76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91775" y="2569835"/>
            <a:ext cx="5963285" cy="414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10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Recognizes </a:t>
            </a:r>
            <a:r>
              <a:rPr lang="en-US" sz="2000" spc="10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000" spc="9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he </a:t>
            </a:r>
            <a:r>
              <a:rPr lang="en-US" sz="2000" spc="9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000" spc="8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bjects</a:t>
            </a:r>
            <a:endParaRPr sz="2000" spc="80" dirty="0">
              <a:solidFill>
                <a:srgbClr val="3DD9D8"/>
              </a:solidFill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endParaRPr sz="2000" spc="80" dirty="0">
              <a:solidFill>
                <a:srgbClr val="3DD9D8"/>
              </a:solidFill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10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Displaying</a:t>
            </a:r>
            <a:r>
              <a:rPr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000" spc="4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nformation</a:t>
            </a:r>
            <a:r>
              <a:rPr sz="2000" spc="-7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7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8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utomatically</a:t>
            </a:r>
            <a:endParaRPr sz="2000" spc="85" dirty="0">
              <a:solidFill>
                <a:srgbClr val="3DD9D8"/>
              </a:solidFill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endParaRPr sz="2000" spc="85" dirty="0">
              <a:solidFill>
                <a:srgbClr val="3DD9D8"/>
              </a:solidFill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13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19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cc</a:t>
            </a:r>
            <a:r>
              <a:rPr sz="2000" spc="10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spc="8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spc="2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000" spc="-4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000" spc="7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12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spc="2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000" spc="6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2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000" spc="4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spc="10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ee</a:t>
            </a:r>
            <a:r>
              <a:rPr sz="2000" spc="12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ahoma" panose="020B0604030504040204"/>
              <a:cs typeface="Tahoma" panose="020B0604030504040204"/>
            </a:endParaRPr>
          </a:p>
          <a:p>
            <a:pPr marL="12700" marR="237490">
              <a:lnSpc>
                <a:spcPct val="125000"/>
              </a:lnSpc>
            </a:pPr>
            <a:r>
              <a:rPr lang="en-US" sz="2000" spc="-8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2000" spc="-8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8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000" spc="7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emonstrate</a:t>
            </a:r>
            <a:r>
              <a:rPr sz="2000" spc="-8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8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000" spc="9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he</a:t>
            </a:r>
            <a:r>
              <a:rPr sz="2000" spc="-9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6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Usefulness, </a:t>
            </a:r>
            <a:r>
              <a:rPr sz="2000" spc="-61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Viability</a:t>
            </a:r>
            <a:r>
              <a:rPr sz="2000" spc="-8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12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8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Flexibility</a:t>
            </a:r>
            <a:r>
              <a:rPr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000" spc="2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000" spc="9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he</a:t>
            </a:r>
            <a:r>
              <a:rPr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spc="6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ystem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000" spc="3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Interact</a:t>
            </a:r>
            <a:r>
              <a:rPr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000" spc="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ith</a:t>
            </a:r>
            <a:r>
              <a:rPr sz="2000" spc="-7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7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000" spc="8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lang="en-US" sz="2000" spc="8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000" spc="4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nformation</a:t>
            </a:r>
            <a:r>
              <a:rPr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2000" spc="6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ia </a:t>
            </a:r>
            <a:r>
              <a:rPr sz="2000" spc="-61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6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Natural</a:t>
            </a:r>
            <a:r>
              <a:rPr sz="2000" spc="-8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12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Hand</a:t>
            </a:r>
            <a:r>
              <a:rPr sz="2000" spc="-7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5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Gestures.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812226"/>
            <a:ext cx="62363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1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7200" spc="5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7200" spc="77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7200" spc="81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7200" spc="44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7200" spc="22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7200" spc="7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7200" spc="17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7200" spc="5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7200" spc="770" dirty="0">
                <a:latin typeface="Trebuchet MS" panose="020B0603020202020204"/>
                <a:cs typeface="Trebuchet MS" panose="020B0603020202020204"/>
              </a:rPr>
              <a:t>N</a:t>
            </a:r>
            <a:endParaRPr sz="7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6875" y="3535047"/>
            <a:ext cx="76200" cy="76199"/>
          </a:xfrm>
          <a:prstGeom prst="rect">
            <a:avLst/>
          </a:prstGeom>
        </p:spPr>
      </p:pic>
      <p:pic>
        <p:nvPicPr>
          <p:cNvPr id="1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6875" y="5135247"/>
            <a:ext cx="76200" cy="76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62875" cy="10287000"/>
            <a:chOff x="0" y="0"/>
            <a:chExt cx="7762875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7762874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78602" y="172508"/>
              <a:ext cx="76200" cy="10114915"/>
            </a:xfrm>
            <a:custGeom>
              <a:avLst/>
              <a:gdLst/>
              <a:ahLst/>
              <a:cxnLst/>
              <a:rect l="l" t="t" r="r" b="b"/>
              <a:pathLst>
                <a:path w="76200" h="10114915">
                  <a:moveTo>
                    <a:pt x="0" y="10114478"/>
                  </a:moveTo>
                  <a:lnTo>
                    <a:pt x="76199" y="10114478"/>
                  </a:lnTo>
                  <a:lnTo>
                    <a:pt x="76199" y="0"/>
                  </a:lnTo>
                  <a:lnTo>
                    <a:pt x="0" y="0"/>
                  </a:lnTo>
                  <a:lnTo>
                    <a:pt x="0" y="1011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0119051"/>
              <a:ext cx="2095500" cy="168275"/>
            </a:xfrm>
            <a:custGeom>
              <a:avLst/>
              <a:gdLst/>
              <a:ahLst/>
              <a:cxnLst/>
              <a:rect l="l" t="t" r="r" b="b"/>
              <a:pathLst>
                <a:path w="2095500" h="168275">
                  <a:moveTo>
                    <a:pt x="0" y="0"/>
                  </a:moveTo>
                  <a:lnTo>
                    <a:pt x="2095499" y="0"/>
                  </a:lnTo>
                  <a:lnTo>
                    <a:pt x="2095499" y="167946"/>
                  </a:lnTo>
                  <a:lnTo>
                    <a:pt x="0" y="167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095500" y="0"/>
            <a:ext cx="16192500" cy="10287000"/>
            <a:chOff x="2095500" y="0"/>
            <a:chExt cx="16192500" cy="10287000"/>
          </a:xfrm>
        </p:grpSpPr>
        <p:sp>
          <p:nvSpPr>
            <p:cNvPr id="7" name="object 7"/>
            <p:cNvSpPr/>
            <p:nvPr/>
          </p:nvSpPr>
          <p:spPr>
            <a:xfrm>
              <a:off x="13253169" y="172508"/>
              <a:ext cx="76200" cy="10114915"/>
            </a:xfrm>
            <a:custGeom>
              <a:avLst/>
              <a:gdLst/>
              <a:ahLst/>
              <a:cxnLst/>
              <a:rect l="l" t="t" r="r" b="b"/>
              <a:pathLst>
                <a:path w="76200" h="10114915">
                  <a:moveTo>
                    <a:pt x="0" y="10114478"/>
                  </a:moveTo>
                  <a:lnTo>
                    <a:pt x="76199" y="10114478"/>
                  </a:lnTo>
                  <a:lnTo>
                    <a:pt x="76199" y="0"/>
                  </a:lnTo>
                  <a:lnTo>
                    <a:pt x="0" y="0"/>
                  </a:lnTo>
                  <a:lnTo>
                    <a:pt x="0" y="1011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95487" y="11"/>
              <a:ext cx="16192500" cy="2555875"/>
            </a:xfrm>
            <a:custGeom>
              <a:avLst/>
              <a:gdLst/>
              <a:ahLst/>
              <a:cxnLst/>
              <a:rect l="l" t="t" r="r" b="b"/>
              <a:pathLst>
                <a:path w="16192500" h="2555875">
                  <a:moveTo>
                    <a:pt x="6061278" y="2115820"/>
                  </a:moveTo>
                  <a:lnTo>
                    <a:pt x="6058700" y="2067864"/>
                  </a:lnTo>
                  <a:lnTo>
                    <a:pt x="6051131" y="2021408"/>
                  </a:lnTo>
                  <a:lnTo>
                    <a:pt x="6038837" y="1976716"/>
                  </a:lnTo>
                  <a:lnTo>
                    <a:pt x="6022111" y="1934070"/>
                  </a:lnTo>
                  <a:lnTo>
                    <a:pt x="6001194" y="1893709"/>
                  </a:lnTo>
                  <a:lnTo>
                    <a:pt x="5976366" y="1855927"/>
                  </a:lnTo>
                  <a:lnTo>
                    <a:pt x="5947905" y="1820976"/>
                  </a:lnTo>
                  <a:lnTo>
                    <a:pt x="5916066" y="1789137"/>
                  </a:lnTo>
                  <a:lnTo>
                    <a:pt x="5881116" y="1760664"/>
                  </a:lnTo>
                  <a:lnTo>
                    <a:pt x="5843321" y="1735836"/>
                  </a:lnTo>
                  <a:lnTo>
                    <a:pt x="5802973" y="1714931"/>
                  </a:lnTo>
                  <a:lnTo>
                    <a:pt x="5760313" y="1698193"/>
                  </a:lnTo>
                  <a:lnTo>
                    <a:pt x="5715622" y="1685912"/>
                  </a:lnTo>
                  <a:lnTo>
                    <a:pt x="5669165" y="1678343"/>
                  </a:lnTo>
                  <a:lnTo>
                    <a:pt x="5621223" y="1675765"/>
                  </a:lnTo>
                  <a:lnTo>
                    <a:pt x="5573268" y="1678343"/>
                  </a:lnTo>
                  <a:lnTo>
                    <a:pt x="5526824" y="1685912"/>
                  </a:lnTo>
                  <a:lnTo>
                    <a:pt x="5482133" y="1698193"/>
                  </a:lnTo>
                  <a:lnTo>
                    <a:pt x="5439473" y="1714931"/>
                  </a:lnTo>
                  <a:lnTo>
                    <a:pt x="5399113" y="1735836"/>
                  </a:lnTo>
                  <a:lnTo>
                    <a:pt x="5361330" y="1760664"/>
                  </a:lnTo>
                  <a:lnTo>
                    <a:pt x="5326380" y="1789137"/>
                  </a:lnTo>
                  <a:lnTo>
                    <a:pt x="5294541" y="1820976"/>
                  </a:lnTo>
                  <a:lnTo>
                    <a:pt x="5266067" y="1855927"/>
                  </a:lnTo>
                  <a:lnTo>
                    <a:pt x="5241252" y="1893709"/>
                  </a:lnTo>
                  <a:lnTo>
                    <a:pt x="5220335" y="1934070"/>
                  </a:lnTo>
                  <a:lnTo>
                    <a:pt x="5203596" y="1976716"/>
                  </a:lnTo>
                  <a:lnTo>
                    <a:pt x="5191315" y="2021408"/>
                  </a:lnTo>
                  <a:lnTo>
                    <a:pt x="5183746" y="2067864"/>
                  </a:lnTo>
                  <a:lnTo>
                    <a:pt x="5181168" y="2115807"/>
                  </a:lnTo>
                  <a:lnTo>
                    <a:pt x="5183746" y="2163762"/>
                  </a:lnTo>
                  <a:lnTo>
                    <a:pt x="5191315" y="2210219"/>
                  </a:lnTo>
                  <a:lnTo>
                    <a:pt x="5203596" y="2254910"/>
                  </a:lnTo>
                  <a:lnTo>
                    <a:pt x="5220335" y="2297557"/>
                  </a:lnTo>
                  <a:lnTo>
                    <a:pt x="5241252" y="2337917"/>
                  </a:lnTo>
                  <a:lnTo>
                    <a:pt x="5266067" y="2375700"/>
                  </a:lnTo>
                  <a:lnTo>
                    <a:pt x="5294541" y="2410650"/>
                  </a:lnTo>
                  <a:lnTo>
                    <a:pt x="5326380" y="2442502"/>
                  </a:lnTo>
                  <a:lnTo>
                    <a:pt x="5361330" y="2470962"/>
                  </a:lnTo>
                  <a:lnTo>
                    <a:pt x="5399113" y="2495791"/>
                  </a:lnTo>
                  <a:lnTo>
                    <a:pt x="5439473" y="2516708"/>
                  </a:lnTo>
                  <a:lnTo>
                    <a:pt x="5482133" y="2533434"/>
                  </a:lnTo>
                  <a:lnTo>
                    <a:pt x="5526824" y="2545715"/>
                  </a:lnTo>
                  <a:lnTo>
                    <a:pt x="5573268" y="2553284"/>
                  </a:lnTo>
                  <a:lnTo>
                    <a:pt x="5621223" y="2555875"/>
                  </a:lnTo>
                  <a:lnTo>
                    <a:pt x="5669165" y="2553284"/>
                  </a:lnTo>
                  <a:lnTo>
                    <a:pt x="5715622" y="2545715"/>
                  </a:lnTo>
                  <a:lnTo>
                    <a:pt x="5760313" y="2533434"/>
                  </a:lnTo>
                  <a:lnTo>
                    <a:pt x="5802973" y="2516708"/>
                  </a:lnTo>
                  <a:lnTo>
                    <a:pt x="5843321" y="2495791"/>
                  </a:lnTo>
                  <a:lnTo>
                    <a:pt x="5881116" y="2470962"/>
                  </a:lnTo>
                  <a:lnTo>
                    <a:pt x="5916066" y="2442502"/>
                  </a:lnTo>
                  <a:lnTo>
                    <a:pt x="5947905" y="2410650"/>
                  </a:lnTo>
                  <a:lnTo>
                    <a:pt x="5976366" y="2375700"/>
                  </a:lnTo>
                  <a:lnTo>
                    <a:pt x="6001194" y="2337917"/>
                  </a:lnTo>
                  <a:lnTo>
                    <a:pt x="6022111" y="2297557"/>
                  </a:lnTo>
                  <a:lnTo>
                    <a:pt x="6038837" y="2254910"/>
                  </a:lnTo>
                  <a:lnTo>
                    <a:pt x="6051131" y="2210219"/>
                  </a:lnTo>
                  <a:lnTo>
                    <a:pt x="6058700" y="2163762"/>
                  </a:lnTo>
                  <a:lnTo>
                    <a:pt x="6061278" y="2115820"/>
                  </a:lnTo>
                  <a:close/>
                </a:path>
                <a:path w="16192500" h="2555875">
                  <a:moveTo>
                    <a:pt x="16192500" y="0"/>
                  </a:moveTo>
                  <a:lnTo>
                    <a:pt x="0" y="0"/>
                  </a:lnTo>
                  <a:lnTo>
                    <a:pt x="0" y="172504"/>
                  </a:lnTo>
                  <a:lnTo>
                    <a:pt x="16192500" y="172504"/>
                  </a:lnTo>
                  <a:lnTo>
                    <a:pt x="16192500" y="0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586019" y="1837753"/>
            <a:ext cx="261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8566" y="1826038"/>
            <a:ext cx="2371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INTRODUCTION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48566" y="3893810"/>
            <a:ext cx="1337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spc="-1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48566" y="5655715"/>
            <a:ext cx="3083560" cy="92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4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WHY</a:t>
            </a:r>
            <a:r>
              <a:rPr sz="2400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CHOOSE</a:t>
            </a:r>
            <a:r>
              <a:rPr sz="2400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SIXTH </a:t>
            </a:r>
            <a:r>
              <a:rPr sz="2400" spc="-7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SENSE</a:t>
            </a:r>
            <a:r>
              <a:rPr sz="24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?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48566" y="8029352"/>
            <a:ext cx="2197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COMPONENTS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99637" y="3893810"/>
            <a:ext cx="2237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APPLICATIONS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99637" y="5961582"/>
            <a:ext cx="2061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CONCLUSION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46365" y="836982"/>
            <a:ext cx="4062095" cy="958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335" dirty="0"/>
              <a:t>CONTENT</a:t>
            </a:r>
            <a:endParaRPr spc="335" dirty="0"/>
          </a:p>
        </p:txBody>
      </p:sp>
      <p:sp>
        <p:nvSpPr>
          <p:cNvPr id="17" name="object 17"/>
          <p:cNvSpPr/>
          <p:nvPr/>
        </p:nvSpPr>
        <p:spPr>
          <a:xfrm>
            <a:off x="7276661" y="3719406"/>
            <a:ext cx="880110" cy="880110"/>
          </a:xfrm>
          <a:custGeom>
            <a:avLst/>
            <a:gdLst/>
            <a:ahLst/>
            <a:cxnLst/>
            <a:rect l="l" t="t" r="r" b="b"/>
            <a:pathLst>
              <a:path w="880109" h="880110">
                <a:moveTo>
                  <a:pt x="440057" y="880109"/>
                </a:moveTo>
                <a:lnTo>
                  <a:pt x="392106" y="877527"/>
                </a:lnTo>
                <a:lnTo>
                  <a:pt x="345652" y="869960"/>
                </a:lnTo>
                <a:lnTo>
                  <a:pt x="300963" y="857675"/>
                </a:lnTo>
                <a:lnTo>
                  <a:pt x="258306" y="840942"/>
                </a:lnTo>
                <a:lnTo>
                  <a:pt x="217950" y="820029"/>
                </a:lnTo>
                <a:lnTo>
                  <a:pt x="180164" y="795204"/>
                </a:lnTo>
                <a:lnTo>
                  <a:pt x="145215" y="766737"/>
                </a:lnTo>
                <a:lnTo>
                  <a:pt x="113372" y="734894"/>
                </a:lnTo>
                <a:lnTo>
                  <a:pt x="84904" y="699945"/>
                </a:lnTo>
                <a:lnTo>
                  <a:pt x="60080" y="662159"/>
                </a:lnTo>
                <a:lnTo>
                  <a:pt x="39167" y="621803"/>
                </a:lnTo>
                <a:lnTo>
                  <a:pt x="22434" y="579146"/>
                </a:lnTo>
                <a:lnTo>
                  <a:pt x="10149" y="534457"/>
                </a:lnTo>
                <a:lnTo>
                  <a:pt x="2582" y="488003"/>
                </a:lnTo>
                <a:lnTo>
                  <a:pt x="0" y="440052"/>
                </a:lnTo>
                <a:lnTo>
                  <a:pt x="2582" y="392106"/>
                </a:lnTo>
                <a:lnTo>
                  <a:pt x="10149" y="345652"/>
                </a:lnTo>
                <a:lnTo>
                  <a:pt x="22434" y="300963"/>
                </a:lnTo>
                <a:lnTo>
                  <a:pt x="39167" y="258306"/>
                </a:lnTo>
                <a:lnTo>
                  <a:pt x="60080" y="217950"/>
                </a:lnTo>
                <a:lnTo>
                  <a:pt x="84904" y="180164"/>
                </a:lnTo>
                <a:lnTo>
                  <a:pt x="113372" y="145215"/>
                </a:lnTo>
                <a:lnTo>
                  <a:pt x="145215" y="113372"/>
                </a:lnTo>
                <a:lnTo>
                  <a:pt x="180164" y="84905"/>
                </a:lnTo>
                <a:lnTo>
                  <a:pt x="217950" y="60080"/>
                </a:lnTo>
                <a:lnTo>
                  <a:pt x="258306" y="39167"/>
                </a:lnTo>
                <a:lnTo>
                  <a:pt x="300963" y="22434"/>
                </a:lnTo>
                <a:lnTo>
                  <a:pt x="345652" y="10149"/>
                </a:lnTo>
                <a:lnTo>
                  <a:pt x="392106" y="2582"/>
                </a:lnTo>
                <a:lnTo>
                  <a:pt x="440054" y="0"/>
                </a:lnTo>
                <a:lnTo>
                  <a:pt x="488003" y="2582"/>
                </a:lnTo>
                <a:lnTo>
                  <a:pt x="534456" y="10149"/>
                </a:lnTo>
                <a:lnTo>
                  <a:pt x="579146" y="22434"/>
                </a:lnTo>
                <a:lnTo>
                  <a:pt x="621802" y="39167"/>
                </a:lnTo>
                <a:lnTo>
                  <a:pt x="662158" y="60080"/>
                </a:lnTo>
                <a:lnTo>
                  <a:pt x="699945" y="84905"/>
                </a:lnTo>
                <a:lnTo>
                  <a:pt x="734894" y="113372"/>
                </a:lnTo>
                <a:lnTo>
                  <a:pt x="766736" y="145215"/>
                </a:lnTo>
                <a:lnTo>
                  <a:pt x="795204" y="180164"/>
                </a:lnTo>
                <a:lnTo>
                  <a:pt x="820029" y="217950"/>
                </a:lnTo>
                <a:lnTo>
                  <a:pt x="840942" y="258306"/>
                </a:lnTo>
                <a:lnTo>
                  <a:pt x="857675" y="300963"/>
                </a:lnTo>
                <a:lnTo>
                  <a:pt x="869960" y="345652"/>
                </a:lnTo>
                <a:lnTo>
                  <a:pt x="877527" y="392106"/>
                </a:lnTo>
                <a:lnTo>
                  <a:pt x="880109" y="440054"/>
                </a:lnTo>
                <a:lnTo>
                  <a:pt x="877527" y="488003"/>
                </a:lnTo>
                <a:lnTo>
                  <a:pt x="869960" y="534457"/>
                </a:lnTo>
                <a:lnTo>
                  <a:pt x="857675" y="579146"/>
                </a:lnTo>
                <a:lnTo>
                  <a:pt x="840942" y="621803"/>
                </a:lnTo>
                <a:lnTo>
                  <a:pt x="820029" y="662159"/>
                </a:lnTo>
                <a:lnTo>
                  <a:pt x="795204" y="699945"/>
                </a:lnTo>
                <a:lnTo>
                  <a:pt x="766736" y="734894"/>
                </a:lnTo>
                <a:lnTo>
                  <a:pt x="734894" y="766737"/>
                </a:lnTo>
                <a:lnTo>
                  <a:pt x="699945" y="795204"/>
                </a:lnTo>
                <a:lnTo>
                  <a:pt x="662158" y="820029"/>
                </a:lnTo>
                <a:lnTo>
                  <a:pt x="621802" y="840942"/>
                </a:lnTo>
                <a:lnTo>
                  <a:pt x="579146" y="857675"/>
                </a:lnTo>
                <a:lnTo>
                  <a:pt x="534456" y="869960"/>
                </a:lnTo>
                <a:lnTo>
                  <a:pt x="488003" y="877527"/>
                </a:lnTo>
                <a:lnTo>
                  <a:pt x="440057" y="880109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586019" y="3881395"/>
            <a:ext cx="261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76661" y="5763048"/>
            <a:ext cx="880110" cy="880110"/>
          </a:xfrm>
          <a:custGeom>
            <a:avLst/>
            <a:gdLst/>
            <a:ahLst/>
            <a:cxnLst/>
            <a:rect l="l" t="t" r="r" b="b"/>
            <a:pathLst>
              <a:path w="880109" h="880109">
                <a:moveTo>
                  <a:pt x="440064" y="880109"/>
                </a:moveTo>
                <a:lnTo>
                  <a:pt x="392106" y="877527"/>
                </a:lnTo>
                <a:lnTo>
                  <a:pt x="345652" y="869960"/>
                </a:lnTo>
                <a:lnTo>
                  <a:pt x="300963" y="857675"/>
                </a:lnTo>
                <a:lnTo>
                  <a:pt x="258306" y="840942"/>
                </a:lnTo>
                <a:lnTo>
                  <a:pt x="217950" y="820029"/>
                </a:lnTo>
                <a:lnTo>
                  <a:pt x="180164" y="795204"/>
                </a:lnTo>
                <a:lnTo>
                  <a:pt x="145215" y="766737"/>
                </a:lnTo>
                <a:lnTo>
                  <a:pt x="113372" y="734894"/>
                </a:lnTo>
                <a:lnTo>
                  <a:pt x="84904" y="699945"/>
                </a:lnTo>
                <a:lnTo>
                  <a:pt x="60080" y="662159"/>
                </a:lnTo>
                <a:lnTo>
                  <a:pt x="39167" y="621803"/>
                </a:lnTo>
                <a:lnTo>
                  <a:pt x="22434" y="579146"/>
                </a:lnTo>
                <a:lnTo>
                  <a:pt x="10149" y="534457"/>
                </a:lnTo>
                <a:lnTo>
                  <a:pt x="2582" y="488003"/>
                </a:lnTo>
                <a:lnTo>
                  <a:pt x="0" y="440052"/>
                </a:lnTo>
                <a:lnTo>
                  <a:pt x="2582" y="392106"/>
                </a:lnTo>
                <a:lnTo>
                  <a:pt x="10149" y="345652"/>
                </a:lnTo>
                <a:lnTo>
                  <a:pt x="22434" y="300963"/>
                </a:lnTo>
                <a:lnTo>
                  <a:pt x="39167" y="258306"/>
                </a:lnTo>
                <a:lnTo>
                  <a:pt x="60080" y="217950"/>
                </a:lnTo>
                <a:lnTo>
                  <a:pt x="84904" y="180164"/>
                </a:lnTo>
                <a:lnTo>
                  <a:pt x="113372" y="145215"/>
                </a:lnTo>
                <a:lnTo>
                  <a:pt x="145215" y="113372"/>
                </a:lnTo>
                <a:lnTo>
                  <a:pt x="180164" y="84905"/>
                </a:lnTo>
                <a:lnTo>
                  <a:pt x="217950" y="60080"/>
                </a:lnTo>
                <a:lnTo>
                  <a:pt x="258306" y="39167"/>
                </a:lnTo>
                <a:lnTo>
                  <a:pt x="300963" y="22434"/>
                </a:lnTo>
                <a:lnTo>
                  <a:pt x="345652" y="10149"/>
                </a:lnTo>
                <a:lnTo>
                  <a:pt x="392106" y="2582"/>
                </a:lnTo>
                <a:lnTo>
                  <a:pt x="440054" y="0"/>
                </a:lnTo>
                <a:lnTo>
                  <a:pt x="488003" y="2582"/>
                </a:lnTo>
                <a:lnTo>
                  <a:pt x="534456" y="10149"/>
                </a:lnTo>
                <a:lnTo>
                  <a:pt x="579146" y="22434"/>
                </a:lnTo>
                <a:lnTo>
                  <a:pt x="621802" y="39167"/>
                </a:lnTo>
                <a:lnTo>
                  <a:pt x="662158" y="60080"/>
                </a:lnTo>
                <a:lnTo>
                  <a:pt x="699945" y="84905"/>
                </a:lnTo>
                <a:lnTo>
                  <a:pt x="734894" y="113372"/>
                </a:lnTo>
                <a:lnTo>
                  <a:pt x="766736" y="145215"/>
                </a:lnTo>
                <a:lnTo>
                  <a:pt x="795204" y="180164"/>
                </a:lnTo>
                <a:lnTo>
                  <a:pt x="820029" y="217950"/>
                </a:lnTo>
                <a:lnTo>
                  <a:pt x="840942" y="258306"/>
                </a:lnTo>
                <a:lnTo>
                  <a:pt x="857675" y="300963"/>
                </a:lnTo>
                <a:lnTo>
                  <a:pt x="869960" y="345652"/>
                </a:lnTo>
                <a:lnTo>
                  <a:pt x="877527" y="392106"/>
                </a:lnTo>
                <a:lnTo>
                  <a:pt x="880109" y="440054"/>
                </a:lnTo>
                <a:lnTo>
                  <a:pt x="877527" y="488003"/>
                </a:lnTo>
                <a:lnTo>
                  <a:pt x="869960" y="534457"/>
                </a:lnTo>
                <a:lnTo>
                  <a:pt x="857675" y="579146"/>
                </a:lnTo>
                <a:lnTo>
                  <a:pt x="840942" y="621803"/>
                </a:lnTo>
                <a:lnTo>
                  <a:pt x="820029" y="662159"/>
                </a:lnTo>
                <a:lnTo>
                  <a:pt x="795204" y="699945"/>
                </a:lnTo>
                <a:lnTo>
                  <a:pt x="766736" y="734894"/>
                </a:lnTo>
                <a:lnTo>
                  <a:pt x="734894" y="766737"/>
                </a:lnTo>
                <a:lnTo>
                  <a:pt x="699945" y="795204"/>
                </a:lnTo>
                <a:lnTo>
                  <a:pt x="662158" y="820029"/>
                </a:lnTo>
                <a:lnTo>
                  <a:pt x="621802" y="840942"/>
                </a:lnTo>
                <a:lnTo>
                  <a:pt x="579146" y="857675"/>
                </a:lnTo>
                <a:lnTo>
                  <a:pt x="534456" y="869960"/>
                </a:lnTo>
                <a:lnTo>
                  <a:pt x="488003" y="877527"/>
                </a:lnTo>
                <a:lnTo>
                  <a:pt x="440064" y="880109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586019" y="5925036"/>
            <a:ext cx="261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76661" y="7806690"/>
            <a:ext cx="880110" cy="880110"/>
          </a:xfrm>
          <a:custGeom>
            <a:avLst/>
            <a:gdLst/>
            <a:ahLst/>
            <a:cxnLst/>
            <a:rect l="l" t="t" r="r" b="b"/>
            <a:pathLst>
              <a:path w="880109" h="880109">
                <a:moveTo>
                  <a:pt x="440059" y="880109"/>
                </a:moveTo>
                <a:lnTo>
                  <a:pt x="392106" y="877527"/>
                </a:lnTo>
                <a:lnTo>
                  <a:pt x="345652" y="869960"/>
                </a:lnTo>
                <a:lnTo>
                  <a:pt x="300963" y="857675"/>
                </a:lnTo>
                <a:lnTo>
                  <a:pt x="258306" y="840942"/>
                </a:lnTo>
                <a:lnTo>
                  <a:pt x="217950" y="820029"/>
                </a:lnTo>
                <a:lnTo>
                  <a:pt x="180164" y="795204"/>
                </a:lnTo>
                <a:lnTo>
                  <a:pt x="145215" y="766737"/>
                </a:lnTo>
                <a:lnTo>
                  <a:pt x="113372" y="734894"/>
                </a:lnTo>
                <a:lnTo>
                  <a:pt x="84904" y="699945"/>
                </a:lnTo>
                <a:lnTo>
                  <a:pt x="60080" y="662159"/>
                </a:lnTo>
                <a:lnTo>
                  <a:pt x="39167" y="621803"/>
                </a:lnTo>
                <a:lnTo>
                  <a:pt x="22434" y="579146"/>
                </a:lnTo>
                <a:lnTo>
                  <a:pt x="10149" y="534457"/>
                </a:lnTo>
                <a:lnTo>
                  <a:pt x="2582" y="488003"/>
                </a:lnTo>
                <a:lnTo>
                  <a:pt x="0" y="440052"/>
                </a:lnTo>
                <a:lnTo>
                  <a:pt x="2582" y="392106"/>
                </a:lnTo>
                <a:lnTo>
                  <a:pt x="10149" y="345652"/>
                </a:lnTo>
                <a:lnTo>
                  <a:pt x="22434" y="300963"/>
                </a:lnTo>
                <a:lnTo>
                  <a:pt x="39167" y="258306"/>
                </a:lnTo>
                <a:lnTo>
                  <a:pt x="60080" y="217950"/>
                </a:lnTo>
                <a:lnTo>
                  <a:pt x="84904" y="180164"/>
                </a:lnTo>
                <a:lnTo>
                  <a:pt x="113372" y="145215"/>
                </a:lnTo>
                <a:lnTo>
                  <a:pt x="145215" y="113372"/>
                </a:lnTo>
                <a:lnTo>
                  <a:pt x="180164" y="84905"/>
                </a:lnTo>
                <a:lnTo>
                  <a:pt x="217950" y="60080"/>
                </a:lnTo>
                <a:lnTo>
                  <a:pt x="258306" y="39167"/>
                </a:lnTo>
                <a:lnTo>
                  <a:pt x="300963" y="22434"/>
                </a:lnTo>
                <a:lnTo>
                  <a:pt x="345652" y="10149"/>
                </a:lnTo>
                <a:lnTo>
                  <a:pt x="392106" y="2582"/>
                </a:lnTo>
                <a:lnTo>
                  <a:pt x="440054" y="0"/>
                </a:lnTo>
                <a:lnTo>
                  <a:pt x="488003" y="2582"/>
                </a:lnTo>
                <a:lnTo>
                  <a:pt x="534456" y="10149"/>
                </a:lnTo>
                <a:lnTo>
                  <a:pt x="579146" y="22434"/>
                </a:lnTo>
                <a:lnTo>
                  <a:pt x="621802" y="39167"/>
                </a:lnTo>
                <a:lnTo>
                  <a:pt x="662158" y="60080"/>
                </a:lnTo>
                <a:lnTo>
                  <a:pt x="699945" y="84905"/>
                </a:lnTo>
                <a:lnTo>
                  <a:pt x="734894" y="113372"/>
                </a:lnTo>
                <a:lnTo>
                  <a:pt x="766736" y="145215"/>
                </a:lnTo>
                <a:lnTo>
                  <a:pt x="795204" y="180164"/>
                </a:lnTo>
                <a:lnTo>
                  <a:pt x="820029" y="217950"/>
                </a:lnTo>
                <a:lnTo>
                  <a:pt x="840942" y="258306"/>
                </a:lnTo>
                <a:lnTo>
                  <a:pt x="857675" y="300963"/>
                </a:lnTo>
                <a:lnTo>
                  <a:pt x="869960" y="345652"/>
                </a:lnTo>
                <a:lnTo>
                  <a:pt x="877527" y="392106"/>
                </a:lnTo>
                <a:lnTo>
                  <a:pt x="880109" y="440054"/>
                </a:lnTo>
                <a:lnTo>
                  <a:pt x="877527" y="488003"/>
                </a:lnTo>
                <a:lnTo>
                  <a:pt x="869960" y="534457"/>
                </a:lnTo>
                <a:lnTo>
                  <a:pt x="857675" y="579146"/>
                </a:lnTo>
                <a:lnTo>
                  <a:pt x="840942" y="621803"/>
                </a:lnTo>
                <a:lnTo>
                  <a:pt x="820029" y="662159"/>
                </a:lnTo>
                <a:lnTo>
                  <a:pt x="795204" y="699945"/>
                </a:lnTo>
                <a:lnTo>
                  <a:pt x="766736" y="734894"/>
                </a:lnTo>
                <a:lnTo>
                  <a:pt x="734894" y="766737"/>
                </a:lnTo>
                <a:lnTo>
                  <a:pt x="699945" y="795204"/>
                </a:lnTo>
                <a:lnTo>
                  <a:pt x="662158" y="820029"/>
                </a:lnTo>
                <a:lnTo>
                  <a:pt x="621802" y="840942"/>
                </a:lnTo>
                <a:lnTo>
                  <a:pt x="579146" y="857675"/>
                </a:lnTo>
                <a:lnTo>
                  <a:pt x="534456" y="869960"/>
                </a:lnTo>
                <a:lnTo>
                  <a:pt x="488003" y="877527"/>
                </a:lnTo>
                <a:lnTo>
                  <a:pt x="440059" y="880109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586019" y="7968677"/>
            <a:ext cx="261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851227" y="1630827"/>
            <a:ext cx="880110" cy="880110"/>
          </a:xfrm>
          <a:custGeom>
            <a:avLst/>
            <a:gdLst/>
            <a:ahLst/>
            <a:cxnLst/>
            <a:rect l="l" t="t" r="r" b="b"/>
            <a:pathLst>
              <a:path w="880109" h="880110">
                <a:moveTo>
                  <a:pt x="440053" y="880109"/>
                </a:moveTo>
                <a:lnTo>
                  <a:pt x="392105" y="877527"/>
                </a:lnTo>
                <a:lnTo>
                  <a:pt x="345651" y="869960"/>
                </a:lnTo>
                <a:lnTo>
                  <a:pt x="300962" y="857675"/>
                </a:lnTo>
                <a:lnTo>
                  <a:pt x="258305" y="840942"/>
                </a:lnTo>
                <a:lnTo>
                  <a:pt x="217949" y="820029"/>
                </a:lnTo>
                <a:lnTo>
                  <a:pt x="180162" y="795204"/>
                </a:lnTo>
                <a:lnTo>
                  <a:pt x="145214" y="766736"/>
                </a:lnTo>
                <a:lnTo>
                  <a:pt x="113371" y="734894"/>
                </a:lnTo>
                <a:lnTo>
                  <a:pt x="84903" y="699945"/>
                </a:lnTo>
                <a:lnTo>
                  <a:pt x="60079" y="662159"/>
                </a:lnTo>
                <a:lnTo>
                  <a:pt x="39166" y="621803"/>
                </a:lnTo>
                <a:lnTo>
                  <a:pt x="22433" y="579146"/>
                </a:lnTo>
                <a:lnTo>
                  <a:pt x="10148" y="534456"/>
                </a:lnTo>
                <a:lnTo>
                  <a:pt x="2581" y="488003"/>
                </a:lnTo>
                <a:lnTo>
                  <a:pt x="0" y="440073"/>
                </a:lnTo>
                <a:lnTo>
                  <a:pt x="2581" y="392106"/>
                </a:lnTo>
                <a:lnTo>
                  <a:pt x="10148" y="345652"/>
                </a:lnTo>
                <a:lnTo>
                  <a:pt x="22433" y="300963"/>
                </a:lnTo>
                <a:lnTo>
                  <a:pt x="39166" y="258306"/>
                </a:lnTo>
                <a:lnTo>
                  <a:pt x="60079" y="217950"/>
                </a:lnTo>
                <a:lnTo>
                  <a:pt x="84903" y="180164"/>
                </a:lnTo>
                <a:lnTo>
                  <a:pt x="113371" y="145215"/>
                </a:lnTo>
                <a:lnTo>
                  <a:pt x="145214" y="113372"/>
                </a:lnTo>
                <a:lnTo>
                  <a:pt x="180162" y="84905"/>
                </a:lnTo>
                <a:lnTo>
                  <a:pt x="217949" y="60080"/>
                </a:lnTo>
                <a:lnTo>
                  <a:pt x="258305" y="39167"/>
                </a:lnTo>
                <a:lnTo>
                  <a:pt x="300962" y="22434"/>
                </a:lnTo>
                <a:lnTo>
                  <a:pt x="345651" y="10149"/>
                </a:lnTo>
                <a:lnTo>
                  <a:pt x="392105" y="2582"/>
                </a:lnTo>
                <a:lnTo>
                  <a:pt x="440051" y="0"/>
                </a:lnTo>
                <a:lnTo>
                  <a:pt x="488002" y="2582"/>
                </a:lnTo>
                <a:lnTo>
                  <a:pt x="534456" y="10149"/>
                </a:lnTo>
                <a:lnTo>
                  <a:pt x="579145" y="22434"/>
                </a:lnTo>
                <a:lnTo>
                  <a:pt x="621802" y="39167"/>
                </a:lnTo>
                <a:lnTo>
                  <a:pt x="662158" y="60080"/>
                </a:lnTo>
                <a:lnTo>
                  <a:pt x="699945" y="84905"/>
                </a:lnTo>
                <a:lnTo>
                  <a:pt x="734893" y="113372"/>
                </a:lnTo>
                <a:lnTo>
                  <a:pt x="766736" y="145215"/>
                </a:lnTo>
                <a:lnTo>
                  <a:pt x="795204" y="180164"/>
                </a:lnTo>
                <a:lnTo>
                  <a:pt x="820028" y="217950"/>
                </a:lnTo>
                <a:lnTo>
                  <a:pt x="840941" y="258306"/>
                </a:lnTo>
                <a:lnTo>
                  <a:pt x="857674" y="300963"/>
                </a:lnTo>
                <a:lnTo>
                  <a:pt x="869959" y="345652"/>
                </a:lnTo>
                <a:lnTo>
                  <a:pt x="877526" y="392106"/>
                </a:lnTo>
                <a:lnTo>
                  <a:pt x="880107" y="440036"/>
                </a:lnTo>
                <a:lnTo>
                  <a:pt x="877526" y="488003"/>
                </a:lnTo>
                <a:lnTo>
                  <a:pt x="869959" y="534456"/>
                </a:lnTo>
                <a:lnTo>
                  <a:pt x="857674" y="579146"/>
                </a:lnTo>
                <a:lnTo>
                  <a:pt x="840941" y="621803"/>
                </a:lnTo>
                <a:lnTo>
                  <a:pt x="820028" y="662159"/>
                </a:lnTo>
                <a:lnTo>
                  <a:pt x="795204" y="699945"/>
                </a:lnTo>
                <a:lnTo>
                  <a:pt x="766736" y="734894"/>
                </a:lnTo>
                <a:lnTo>
                  <a:pt x="734893" y="766736"/>
                </a:lnTo>
                <a:lnTo>
                  <a:pt x="699945" y="795204"/>
                </a:lnTo>
                <a:lnTo>
                  <a:pt x="662158" y="820029"/>
                </a:lnTo>
                <a:lnTo>
                  <a:pt x="621802" y="840942"/>
                </a:lnTo>
                <a:lnTo>
                  <a:pt x="579145" y="857675"/>
                </a:lnTo>
                <a:lnTo>
                  <a:pt x="534456" y="869960"/>
                </a:lnTo>
                <a:lnTo>
                  <a:pt x="488002" y="877527"/>
                </a:lnTo>
                <a:lnTo>
                  <a:pt x="440053" y="880109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3160585" y="1898429"/>
            <a:ext cx="242379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0"/>
              </a:lnSpc>
              <a:tabLst>
                <a:tab pos="951230" algn="l"/>
              </a:tabLst>
            </a:pPr>
            <a:r>
              <a:rPr sz="32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5	</a:t>
            </a:r>
            <a:r>
              <a:rPr sz="24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WORKING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851227" y="3696938"/>
            <a:ext cx="880110" cy="880110"/>
          </a:xfrm>
          <a:custGeom>
            <a:avLst/>
            <a:gdLst/>
            <a:ahLst/>
            <a:cxnLst/>
            <a:rect l="l" t="t" r="r" b="b"/>
            <a:pathLst>
              <a:path w="880109" h="880110">
                <a:moveTo>
                  <a:pt x="440061" y="880109"/>
                </a:moveTo>
                <a:lnTo>
                  <a:pt x="392105" y="877527"/>
                </a:lnTo>
                <a:lnTo>
                  <a:pt x="345651" y="869960"/>
                </a:lnTo>
                <a:lnTo>
                  <a:pt x="300962" y="857675"/>
                </a:lnTo>
                <a:lnTo>
                  <a:pt x="258305" y="840942"/>
                </a:lnTo>
                <a:lnTo>
                  <a:pt x="217949" y="820029"/>
                </a:lnTo>
                <a:lnTo>
                  <a:pt x="180162" y="795204"/>
                </a:lnTo>
                <a:lnTo>
                  <a:pt x="145214" y="766737"/>
                </a:lnTo>
                <a:lnTo>
                  <a:pt x="113371" y="734894"/>
                </a:lnTo>
                <a:lnTo>
                  <a:pt x="84903" y="699945"/>
                </a:lnTo>
                <a:lnTo>
                  <a:pt x="60079" y="662159"/>
                </a:lnTo>
                <a:lnTo>
                  <a:pt x="39166" y="621803"/>
                </a:lnTo>
                <a:lnTo>
                  <a:pt x="22433" y="579146"/>
                </a:lnTo>
                <a:lnTo>
                  <a:pt x="10148" y="534457"/>
                </a:lnTo>
                <a:lnTo>
                  <a:pt x="2581" y="488003"/>
                </a:lnTo>
                <a:lnTo>
                  <a:pt x="0" y="440073"/>
                </a:lnTo>
                <a:lnTo>
                  <a:pt x="2581" y="392106"/>
                </a:lnTo>
                <a:lnTo>
                  <a:pt x="10148" y="345652"/>
                </a:lnTo>
                <a:lnTo>
                  <a:pt x="22433" y="300963"/>
                </a:lnTo>
                <a:lnTo>
                  <a:pt x="39166" y="258306"/>
                </a:lnTo>
                <a:lnTo>
                  <a:pt x="60079" y="217950"/>
                </a:lnTo>
                <a:lnTo>
                  <a:pt x="84903" y="180164"/>
                </a:lnTo>
                <a:lnTo>
                  <a:pt x="113371" y="145215"/>
                </a:lnTo>
                <a:lnTo>
                  <a:pt x="145214" y="113372"/>
                </a:lnTo>
                <a:lnTo>
                  <a:pt x="180162" y="84905"/>
                </a:lnTo>
                <a:lnTo>
                  <a:pt x="217949" y="60080"/>
                </a:lnTo>
                <a:lnTo>
                  <a:pt x="258305" y="39167"/>
                </a:lnTo>
                <a:lnTo>
                  <a:pt x="300962" y="22434"/>
                </a:lnTo>
                <a:lnTo>
                  <a:pt x="345651" y="10149"/>
                </a:lnTo>
                <a:lnTo>
                  <a:pt x="392105" y="2582"/>
                </a:lnTo>
                <a:lnTo>
                  <a:pt x="440053" y="0"/>
                </a:lnTo>
                <a:lnTo>
                  <a:pt x="488002" y="2582"/>
                </a:lnTo>
                <a:lnTo>
                  <a:pt x="534456" y="10149"/>
                </a:lnTo>
                <a:lnTo>
                  <a:pt x="579145" y="22434"/>
                </a:lnTo>
                <a:lnTo>
                  <a:pt x="621802" y="39167"/>
                </a:lnTo>
                <a:lnTo>
                  <a:pt x="662158" y="60080"/>
                </a:lnTo>
                <a:lnTo>
                  <a:pt x="699945" y="84905"/>
                </a:lnTo>
                <a:lnTo>
                  <a:pt x="734893" y="113372"/>
                </a:lnTo>
                <a:lnTo>
                  <a:pt x="766736" y="145215"/>
                </a:lnTo>
                <a:lnTo>
                  <a:pt x="795204" y="180164"/>
                </a:lnTo>
                <a:lnTo>
                  <a:pt x="820028" y="217950"/>
                </a:lnTo>
                <a:lnTo>
                  <a:pt x="840941" y="258306"/>
                </a:lnTo>
                <a:lnTo>
                  <a:pt x="857674" y="300963"/>
                </a:lnTo>
                <a:lnTo>
                  <a:pt x="869959" y="345652"/>
                </a:lnTo>
                <a:lnTo>
                  <a:pt x="877526" y="392106"/>
                </a:lnTo>
                <a:lnTo>
                  <a:pt x="880107" y="440036"/>
                </a:lnTo>
                <a:lnTo>
                  <a:pt x="877526" y="488003"/>
                </a:lnTo>
                <a:lnTo>
                  <a:pt x="869959" y="534457"/>
                </a:lnTo>
                <a:lnTo>
                  <a:pt x="857674" y="579146"/>
                </a:lnTo>
                <a:lnTo>
                  <a:pt x="840941" y="621803"/>
                </a:lnTo>
                <a:lnTo>
                  <a:pt x="820028" y="662159"/>
                </a:lnTo>
                <a:lnTo>
                  <a:pt x="795204" y="699945"/>
                </a:lnTo>
                <a:lnTo>
                  <a:pt x="766736" y="734894"/>
                </a:lnTo>
                <a:lnTo>
                  <a:pt x="734893" y="766737"/>
                </a:lnTo>
                <a:lnTo>
                  <a:pt x="699945" y="795204"/>
                </a:lnTo>
                <a:lnTo>
                  <a:pt x="662158" y="820029"/>
                </a:lnTo>
                <a:lnTo>
                  <a:pt x="621802" y="840942"/>
                </a:lnTo>
                <a:lnTo>
                  <a:pt x="579145" y="857675"/>
                </a:lnTo>
                <a:lnTo>
                  <a:pt x="534456" y="869960"/>
                </a:lnTo>
                <a:lnTo>
                  <a:pt x="488002" y="877527"/>
                </a:lnTo>
                <a:lnTo>
                  <a:pt x="440061" y="880109"/>
                </a:lnTo>
                <a:close/>
              </a:path>
            </a:pathLst>
          </a:custGeom>
          <a:solidFill>
            <a:srgbClr val="1253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3160585" y="3858926"/>
            <a:ext cx="261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6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851227" y="5763048"/>
            <a:ext cx="880110" cy="880110"/>
          </a:xfrm>
          <a:custGeom>
            <a:avLst/>
            <a:gdLst/>
            <a:ahLst/>
            <a:cxnLst/>
            <a:rect l="l" t="t" r="r" b="b"/>
            <a:pathLst>
              <a:path w="880109" h="880109">
                <a:moveTo>
                  <a:pt x="440063" y="880109"/>
                </a:moveTo>
                <a:lnTo>
                  <a:pt x="392105" y="877527"/>
                </a:lnTo>
                <a:lnTo>
                  <a:pt x="345651" y="869960"/>
                </a:lnTo>
                <a:lnTo>
                  <a:pt x="300962" y="857675"/>
                </a:lnTo>
                <a:lnTo>
                  <a:pt x="258305" y="840942"/>
                </a:lnTo>
                <a:lnTo>
                  <a:pt x="217949" y="820029"/>
                </a:lnTo>
                <a:lnTo>
                  <a:pt x="180162" y="795204"/>
                </a:lnTo>
                <a:lnTo>
                  <a:pt x="145214" y="766737"/>
                </a:lnTo>
                <a:lnTo>
                  <a:pt x="113371" y="734894"/>
                </a:lnTo>
                <a:lnTo>
                  <a:pt x="84903" y="699945"/>
                </a:lnTo>
                <a:lnTo>
                  <a:pt x="60079" y="662159"/>
                </a:lnTo>
                <a:lnTo>
                  <a:pt x="39166" y="621803"/>
                </a:lnTo>
                <a:lnTo>
                  <a:pt x="22433" y="579146"/>
                </a:lnTo>
                <a:lnTo>
                  <a:pt x="10148" y="534457"/>
                </a:lnTo>
                <a:lnTo>
                  <a:pt x="2581" y="488003"/>
                </a:lnTo>
                <a:lnTo>
                  <a:pt x="0" y="440073"/>
                </a:lnTo>
                <a:lnTo>
                  <a:pt x="2581" y="392106"/>
                </a:lnTo>
                <a:lnTo>
                  <a:pt x="10148" y="345652"/>
                </a:lnTo>
                <a:lnTo>
                  <a:pt x="22433" y="300963"/>
                </a:lnTo>
                <a:lnTo>
                  <a:pt x="39166" y="258306"/>
                </a:lnTo>
                <a:lnTo>
                  <a:pt x="60079" y="217950"/>
                </a:lnTo>
                <a:lnTo>
                  <a:pt x="84903" y="180164"/>
                </a:lnTo>
                <a:lnTo>
                  <a:pt x="113371" y="145215"/>
                </a:lnTo>
                <a:lnTo>
                  <a:pt x="145214" y="113372"/>
                </a:lnTo>
                <a:lnTo>
                  <a:pt x="180162" y="84905"/>
                </a:lnTo>
                <a:lnTo>
                  <a:pt x="217949" y="60080"/>
                </a:lnTo>
                <a:lnTo>
                  <a:pt x="258305" y="39167"/>
                </a:lnTo>
                <a:lnTo>
                  <a:pt x="300962" y="22434"/>
                </a:lnTo>
                <a:lnTo>
                  <a:pt x="345651" y="10149"/>
                </a:lnTo>
                <a:lnTo>
                  <a:pt x="392105" y="2582"/>
                </a:lnTo>
                <a:lnTo>
                  <a:pt x="440053" y="0"/>
                </a:lnTo>
                <a:lnTo>
                  <a:pt x="488002" y="2582"/>
                </a:lnTo>
                <a:lnTo>
                  <a:pt x="534456" y="10149"/>
                </a:lnTo>
                <a:lnTo>
                  <a:pt x="579145" y="22434"/>
                </a:lnTo>
                <a:lnTo>
                  <a:pt x="621802" y="39167"/>
                </a:lnTo>
                <a:lnTo>
                  <a:pt x="662158" y="60080"/>
                </a:lnTo>
                <a:lnTo>
                  <a:pt x="699945" y="84905"/>
                </a:lnTo>
                <a:lnTo>
                  <a:pt x="734893" y="113372"/>
                </a:lnTo>
                <a:lnTo>
                  <a:pt x="766736" y="145215"/>
                </a:lnTo>
                <a:lnTo>
                  <a:pt x="795204" y="180164"/>
                </a:lnTo>
                <a:lnTo>
                  <a:pt x="820028" y="217950"/>
                </a:lnTo>
                <a:lnTo>
                  <a:pt x="840941" y="258306"/>
                </a:lnTo>
                <a:lnTo>
                  <a:pt x="857674" y="300963"/>
                </a:lnTo>
                <a:lnTo>
                  <a:pt x="869959" y="345652"/>
                </a:lnTo>
                <a:lnTo>
                  <a:pt x="877526" y="392106"/>
                </a:lnTo>
                <a:lnTo>
                  <a:pt x="880107" y="440036"/>
                </a:lnTo>
                <a:lnTo>
                  <a:pt x="877526" y="488003"/>
                </a:lnTo>
                <a:lnTo>
                  <a:pt x="869959" y="534457"/>
                </a:lnTo>
                <a:lnTo>
                  <a:pt x="857674" y="579146"/>
                </a:lnTo>
                <a:lnTo>
                  <a:pt x="840941" y="621803"/>
                </a:lnTo>
                <a:lnTo>
                  <a:pt x="820028" y="662159"/>
                </a:lnTo>
                <a:lnTo>
                  <a:pt x="795204" y="699945"/>
                </a:lnTo>
                <a:lnTo>
                  <a:pt x="766736" y="734894"/>
                </a:lnTo>
                <a:lnTo>
                  <a:pt x="734893" y="766737"/>
                </a:lnTo>
                <a:lnTo>
                  <a:pt x="699945" y="795204"/>
                </a:lnTo>
                <a:lnTo>
                  <a:pt x="662158" y="820029"/>
                </a:lnTo>
                <a:lnTo>
                  <a:pt x="621802" y="840942"/>
                </a:lnTo>
                <a:lnTo>
                  <a:pt x="579145" y="857675"/>
                </a:lnTo>
                <a:lnTo>
                  <a:pt x="534456" y="869960"/>
                </a:lnTo>
                <a:lnTo>
                  <a:pt x="488002" y="877527"/>
                </a:lnTo>
                <a:lnTo>
                  <a:pt x="440063" y="880109"/>
                </a:lnTo>
                <a:close/>
              </a:path>
            </a:pathLst>
          </a:custGeom>
          <a:solidFill>
            <a:srgbClr val="1253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160585" y="5925036"/>
            <a:ext cx="261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7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12950" y="2622586"/>
            <a:ext cx="104775" cy="1047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12950" y="3613186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12950" y="5099086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950" y="6584986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5731" y="2432149"/>
            <a:ext cx="9857105" cy="487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We</a:t>
            </a:r>
            <a:r>
              <a:rPr sz="26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humans,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interact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world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26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our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five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senses.</a:t>
            </a:r>
            <a:endParaRPr sz="26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ahoma" panose="020B0604030504040204"/>
              <a:cs typeface="Tahoma" panose="020B0604030504040204"/>
            </a:endParaRPr>
          </a:p>
          <a:p>
            <a:pPr marL="12700" marR="466090">
              <a:lnSpc>
                <a:spcPct val="125000"/>
              </a:lnSpc>
            </a:pPr>
            <a:r>
              <a:rPr sz="26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But</a:t>
            </a:r>
            <a:r>
              <a:rPr sz="26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name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suggests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technology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brings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forward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 </a:t>
            </a:r>
            <a:r>
              <a:rPr sz="2600" spc="-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additional</a:t>
            </a:r>
            <a:r>
              <a:rPr sz="26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sixth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sense.</a:t>
            </a:r>
            <a:endParaRPr sz="26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5"/>
              </a:spcBef>
            </a:pPr>
            <a:r>
              <a:rPr sz="26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6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sixth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sense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ESP(Extra</a:t>
            </a:r>
            <a:r>
              <a:rPr sz="26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Sensory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Perception)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aims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600" spc="-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sz="26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developed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future.</a:t>
            </a:r>
            <a:endParaRPr sz="26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ahoma" panose="020B0604030504040204"/>
              <a:cs typeface="Tahoma" panose="020B0604030504040204"/>
            </a:endParaRPr>
          </a:p>
          <a:p>
            <a:pPr marL="12700" marR="116840" indent="80645">
              <a:lnSpc>
                <a:spcPct val="125000"/>
              </a:lnSpc>
            </a:pPr>
            <a:r>
              <a:rPr sz="26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Both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physical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digital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world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connected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without </a:t>
            </a:r>
            <a:r>
              <a:rPr sz="2600" spc="-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6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help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hardware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devices.</a:t>
            </a:r>
            <a:endParaRPr sz="26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902794" y="1626330"/>
            <a:ext cx="1160145" cy="955040"/>
            <a:chOff x="13902794" y="1626330"/>
            <a:chExt cx="1160145" cy="955040"/>
          </a:xfrm>
        </p:grpSpPr>
        <p:sp>
          <p:nvSpPr>
            <p:cNvPr id="8" name="object 8"/>
            <p:cNvSpPr/>
            <p:nvPr/>
          </p:nvSpPr>
          <p:spPr>
            <a:xfrm>
              <a:off x="13902792" y="1626336"/>
              <a:ext cx="781685" cy="712470"/>
            </a:xfrm>
            <a:custGeom>
              <a:avLst/>
              <a:gdLst/>
              <a:ahLst/>
              <a:cxnLst/>
              <a:rect l="l" t="t" r="r" b="b"/>
              <a:pathLst>
                <a:path w="781684" h="712469">
                  <a:moveTo>
                    <a:pt x="781189" y="79997"/>
                  </a:moveTo>
                  <a:lnTo>
                    <a:pt x="765238" y="30543"/>
                  </a:lnTo>
                  <a:lnTo>
                    <a:pt x="730148" y="7150"/>
                  </a:lnTo>
                  <a:lnTo>
                    <a:pt x="695058" y="177"/>
                  </a:lnTo>
                  <a:lnTo>
                    <a:pt x="679107" y="0"/>
                  </a:lnTo>
                  <a:lnTo>
                    <a:pt x="102082" y="0"/>
                  </a:lnTo>
                  <a:lnTo>
                    <a:pt x="86131" y="177"/>
                  </a:lnTo>
                  <a:lnTo>
                    <a:pt x="51041" y="7150"/>
                  </a:lnTo>
                  <a:lnTo>
                    <a:pt x="15951" y="30543"/>
                  </a:lnTo>
                  <a:lnTo>
                    <a:pt x="0" y="79997"/>
                  </a:lnTo>
                  <a:lnTo>
                    <a:pt x="0" y="478917"/>
                  </a:lnTo>
                  <a:lnTo>
                    <a:pt x="15951" y="528408"/>
                  </a:lnTo>
                  <a:lnTo>
                    <a:pt x="51041" y="551789"/>
                  </a:lnTo>
                  <a:lnTo>
                    <a:pt x="86131" y="558749"/>
                  </a:lnTo>
                  <a:lnTo>
                    <a:pt x="102082" y="558914"/>
                  </a:lnTo>
                  <a:lnTo>
                    <a:pt x="186080" y="558914"/>
                  </a:lnTo>
                  <a:lnTo>
                    <a:pt x="167119" y="712279"/>
                  </a:lnTo>
                  <a:lnTo>
                    <a:pt x="299808" y="558914"/>
                  </a:lnTo>
                  <a:lnTo>
                    <a:pt x="679107" y="558914"/>
                  </a:lnTo>
                  <a:lnTo>
                    <a:pt x="695058" y="558749"/>
                  </a:lnTo>
                  <a:lnTo>
                    <a:pt x="730148" y="551789"/>
                  </a:lnTo>
                  <a:lnTo>
                    <a:pt x="765238" y="528408"/>
                  </a:lnTo>
                  <a:lnTo>
                    <a:pt x="781189" y="478917"/>
                  </a:lnTo>
                  <a:lnTo>
                    <a:pt x="781189" y="79997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035730" y="1835524"/>
              <a:ext cx="515620" cy="159385"/>
            </a:xfrm>
            <a:custGeom>
              <a:avLst/>
              <a:gdLst/>
              <a:ahLst/>
              <a:cxnLst/>
              <a:rect l="l" t="t" r="r" b="b"/>
              <a:pathLst>
                <a:path w="515619" h="159385">
                  <a:moveTo>
                    <a:pt x="0" y="0"/>
                  </a:moveTo>
                  <a:lnTo>
                    <a:pt x="515322" y="0"/>
                  </a:lnTo>
                </a:path>
                <a:path w="515619" h="159385">
                  <a:moveTo>
                    <a:pt x="0" y="102069"/>
                  </a:moveTo>
                  <a:lnTo>
                    <a:pt x="515322" y="102069"/>
                  </a:lnTo>
                </a:path>
                <a:path w="515619" h="159385">
                  <a:moveTo>
                    <a:pt x="64101" y="54317"/>
                  </a:moveTo>
                  <a:lnTo>
                    <a:pt x="451279" y="54317"/>
                  </a:lnTo>
                </a:path>
                <a:path w="515619" h="159385">
                  <a:moveTo>
                    <a:pt x="64101" y="159233"/>
                  </a:moveTo>
                  <a:lnTo>
                    <a:pt x="451279" y="159233"/>
                  </a:lnTo>
                </a:path>
              </a:pathLst>
            </a:custGeom>
            <a:ln w="233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281316" y="1868702"/>
              <a:ext cx="781685" cy="712470"/>
            </a:xfrm>
            <a:custGeom>
              <a:avLst/>
              <a:gdLst/>
              <a:ahLst/>
              <a:cxnLst/>
              <a:rect l="l" t="t" r="r" b="b"/>
              <a:pathLst>
                <a:path w="781684" h="712469">
                  <a:moveTo>
                    <a:pt x="781253" y="80048"/>
                  </a:moveTo>
                  <a:lnTo>
                    <a:pt x="765302" y="30556"/>
                  </a:lnTo>
                  <a:lnTo>
                    <a:pt x="730211" y="7150"/>
                  </a:lnTo>
                  <a:lnTo>
                    <a:pt x="695121" y="177"/>
                  </a:lnTo>
                  <a:lnTo>
                    <a:pt x="679170" y="0"/>
                  </a:lnTo>
                  <a:lnTo>
                    <a:pt x="102146" y="0"/>
                  </a:lnTo>
                  <a:lnTo>
                    <a:pt x="86182" y="177"/>
                  </a:lnTo>
                  <a:lnTo>
                    <a:pt x="51079" y="7150"/>
                  </a:lnTo>
                  <a:lnTo>
                    <a:pt x="15963" y="30556"/>
                  </a:lnTo>
                  <a:lnTo>
                    <a:pt x="0" y="80048"/>
                  </a:lnTo>
                  <a:lnTo>
                    <a:pt x="0" y="478917"/>
                  </a:lnTo>
                  <a:lnTo>
                    <a:pt x="15963" y="528408"/>
                  </a:lnTo>
                  <a:lnTo>
                    <a:pt x="51079" y="551815"/>
                  </a:lnTo>
                  <a:lnTo>
                    <a:pt x="86182" y="558787"/>
                  </a:lnTo>
                  <a:lnTo>
                    <a:pt x="102146" y="558977"/>
                  </a:lnTo>
                  <a:lnTo>
                    <a:pt x="481482" y="558977"/>
                  </a:lnTo>
                  <a:lnTo>
                    <a:pt x="614133" y="712279"/>
                  </a:lnTo>
                  <a:lnTo>
                    <a:pt x="595160" y="558977"/>
                  </a:lnTo>
                  <a:lnTo>
                    <a:pt x="679170" y="558977"/>
                  </a:lnTo>
                  <a:lnTo>
                    <a:pt x="695121" y="558787"/>
                  </a:lnTo>
                  <a:lnTo>
                    <a:pt x="730211" y="551815"/>
                  </a:lnTo>
                  <a:lnTo>
                    <a:pt x="765302" y="528408"/>
                  </a:lnTo>
                  <a:lnTo>
                    <a:pt x="781253" y="478917"/>
                  </a:lnTo>
                  <a:lnTo>
                    <a:pt x="781253" y="80048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14319" y="2077889"/>
              <a:ext cx="515620" cy="159385"/>
            </a:xfrm>
            <a:custGeom>
              <a:avLst/>
              <a:gdLst/>
              <a:ahLst/>
              <a:cxnLst/>
              <a:rect l="l" t="t" r="r" b="b"/>
              <a:pathLst>
                <a:path w="515619" h="159385">
                  <a:moveTo>
                    <a:pt x="515322" y="0"/>
                  </a:moveTo>
                  <a:lnTo>
                    <a:pt x="0" y="0"/>
                  </a:lnTo>
                </a:path>
                <a:path w="515619" h="159385">
                  <a:moveTo>
                    <a:pt x="515322" y="102069"/>
                  </a:moveTo>
                  <a:lnTo>
                    <a:pt x="0" y="102069"/>
                  </a:lnTo>
                </a:path>
                <a:path w="515619" h="159385">
                  <a:moveTo>
                    <a:pt x="451221" y="54317"/>
                  </a:moveTo>
                  <a:lnTo>
                    <a:pt x="64042" y="54317"/>
                  </a:lnTo>
                </a:path>
                <a:path w="515619" h="159385">
                  <a:moveTo>
                    <a:pt x="451221" y="159233"/>
                  </a:moveTo>
                  <a:lnTo>
                    <a:pt x="64042" y="159233"/>
                  </a:lnTo>
                </a:path>
              </a:pathLst>
            </a:custGeom>
            <a:ln w="233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6464830" y="6205955"/>
            <a:ext cx="962660" cy="1094740"/>
            <a:chOff x="16464830" y="6205955"/>
            <a:chExt cx="962660" cy="1094740"/>
          </a:xfrm>
        </p:grpSpPr>
        <p:sp>
          <p:nvSpPr>
            <p:cNvPr id="13" name="object 13"/>
            <p:cNvSpPr/>
            <p:nvPr/>
          </p:nvSpPr>
          <p:spPr>
            <a:xfrm>
              <a:off x="16626440" y="6366615"/>
              <a:ext cx="638810" cy="808355"/>
            </a:xfrm>
            <a:custGeom>
              <a:avLst/>
              <a:gdLst/>
              <a:ahLst/>
              <a:cxnLst/>
              <a:rect l="l" t="t" r="r" b="b"/>
              <a:pathLst>
                <a:path w="638809" h="808354">
                  <a:moveTo>
                    <a:pt x="397966" y="807918"/>
                  </a:moveTo>
                  <a:lnTo>
                    <a:pt x="240559" y="807918"/>
                  </a:lnTo>
                  <a:lnTo>
                    <a:pt x="222370" y="741994"/>
                  </a:lnTo>
                  <a:lnTo>
                    <a:pt x="198662" y="689245"/>
                  </a:lnTo>
                  <a:lnTo>
                    <a:pt x="174161" y="649784"/>
                  </a:lnTo>
                  <a:lnTo>
                    <a:pt x="153593" y="623726"/>
                  </a:lnTo>
                  <a:lnTo>
                    <a:pt x="149420" y="619498"/>
                  </a:lnTo>
                  <a:lnTo>
                    <a:pt x="140462" y="610041"/>
                  </a:lnTo>
                  <a:lnTo>
                    <a:pt x="96559" y="557861"/>
                  </a:lnTo>
                  <a:lnTo>
                    <a:pt x="74558" y="526713"/>
                  </a:lnTo>
                  <a:lnTo>
                    <a:pt x="53755" y="492695"/>
                  </a:lnTo>
                  <a:lnTo>
                    <a:pt x="35072" y="456185"/>
                  </a:lnTo>
                  <a:lnTo>
                    <a:pt x="19433" y="417561"/>
                  </a:lnTo>
                  <a:lnTo>
                    <a:pt x="7759" y="377201"/>
                  </a:lnTo>
                  <a:lnTo>
                    <a:pt x="974" y="335481"/>
                  </a:lnTo>
                  <a:lnTo>
                    <a:pt x="0" y="292780"/>
                  </a:lnTo>
                  <a:lnTo>
                    <a:pt x="5759" y="249476"/>
                  </a:lnTo>
                  <a:lnTo>
                    <a:pt x="19175" y="205945"/>
                  </a:lnTo>
                  <a:lnTo>
                    <a:pt x="41170" y="162565"/>
                  </a:lnTo>
                  <a:lnTo>
                    <a:pt x="72667" y="119715"/>
                  </a:lnTo>
                  <a:lnTo>
                    <a:pt x="114589" y="77771"/>
                  </a:lnTo>
                  <a:lnTo>
                    <a:pt x="146249" y="54350"/>
                  </a:lnTo>
                  <a:lnTo>
                    <a:pt x="192346" y="28303"/>
                  </a:lnTo>
                  <a:lnTo>
                    <a:pt x="236685" y="11320"/>
                  </a:lnTo>
                  <a:lnTo>
                    <a:pt x="279053" y="2265"/>
                  </a:lnTo>
                  <a:lnTo>
                    <a:pt x="319235" y="0"/>
                  </a:lnTo>
                  <a:lnTo>
                    <a:pt x="359449" y="2265"/>
                  </a:lnTo>
                  <a:lnTo>
                    <a:pt x="401833" y="11320"/>
                  </a:lnTo>
                  <a:lnTo>
                    <a:pt x="446179" y="28303"/>
                  </a:lnTo>
                  <a:lnTo>
                    <a:pt x="492277" y="54350"/>
                  </a:lnTo>
                  <a:lnTo>
                    <a:pt x="523992" y="77771"/>
                  </a:lnTo>
                  <a:lnTo>
                    <a:pt x="565903" y="119715"/>
                  </a:lnTo>
                  <a:lnTo>
                    <a:pt x="597390" y="162565"/>
                  </a:lnTo>
                  <a:lnTo>
                    <a:pt x="619378" y="205945"/>
                  </a:lnTo>
                  <a:lnTo>
                    <a:pt x="632788" y="249476"/>
                  </a:lnTo>
                  <a:lnTo>
                    <a:pt x="638543" y="292780"/>
                  </a:lnTo>
                  <a:lnTo>
                    <a:pt x="637566" y="335481"/>
                  </a:lnTo>
                  <a:lnTo>
                    <a:pt x="630780" y="377201"/>
                  </a:lnTo>
                  <a:lnTo>
                    <a:pt x="619107" y="417561"/>
                  </a:lnTo>
                  <a:lnTo>
                    <a:pt x="603470" y="456185"/>
                  </a:lnTo>
                  <a:lnTo>
                    <a:pt x="584792" y="492695"/>
                  </a:lnTo>
                  <a:lnTo>
                    <a:pt x="563995" y="526713"/>
                  </a:lnTo>
                  <a:lnTo>
                    <a:pt x="542002" y="557861"/>
                  </a:lnTo>
                  <a:lnTo>
                    <a:pt x="498119" y="610041"/>
                  </a:lnTo>
                  <a:lnTo>
                    <a:pt x="484933" y="623726"/>
                  </a:lnTo>
                  <a:lnTo>
                    <a:pt x="464365" y="649784"/>
                  </a:lnTo>
                  <a:lnTo>
                    <a:pt x="439864" y="689245"/>
                  </a:lnTo>
                  <a:lnTo>
                    <a:pt x="416156" y="741994"/>
                  </a:lnTo>
                  <a:lnTo>
                    <a:pt x="397966" y="807918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884582" y="6800273"/>
              <a:ext cx="154940" cy="34290"/>
            </a:xfrm>
            <a:custGeom>
              <a:avLst/>
              <a:gdLst/>
              <a:ahLst/>
              <a:cxnLst/>
              <a:rect l="l" t="t" r="r" b="b"/>
              <a:pathLst>
                <a:path w="154940" h="34290">
                  <a:moveTo>
                    <a:pt x="0" y="28352"/>
                  </a:moveTo>
                  <a:lnTo>
                    <a:pt x="22089" y="2929"/>
                  </a:lnTo>
                  <a:lnTo>
                    <a:pt x="26540" y="7602"/>
                  </a:lnTo>
                  <a:lnTo>
                    <a:pt x="33050" y="11273"/>
                  </a:lnTo>
                  <a:lnTo>
                    <a:pt x="37390" y="13721"/>
                  </a:lnTo>
                  <a:lnTo>
                    <a:pt x="40228" y="17226"/>
                  </a:lnTo>
                  <a:lnTo>
                    <a:pt x="45736" y="17115"/>
                  </a:lnTo>
                  <a:lnTo>
                    <a:pt x="57420" y="17003"/>
                  </a:lnTo>
                  <a:lnTo>
                    <a:pt x="58589" y="8993"/>
                  </a:lnTo>
                  <a:lnTo>
                    <a:pt x="61872" y="4931"/>
                  </a:lnTo>
                  <a:lnTo>
                    <a:pt x="69935" y="0"/>
                  </a:lnTo>
                  <a:lnTo>
                    <a:pt x="77096" y="3360"/>
                  </a:lnTo>
                  <a:lnTo>
                    <a:pt x="83976" y="10204"/>
                  </a:lnTo>
                  <a:lnTo>
                    <a:pt x="91194" y="15724"/>
                  </a:lnTo>
                  <a:lnTo>
                    <a:pt x="96313" y="17949"/>
                  </a:lnTo>
                  <a:lnTo>
                    <a:pt x="102489" y="12386"/>
                  </a:lnTo>
                  <a:lnTo>
                    <a:pt x="106384" y="9104"/>
                  </a:lnTo>
                  <a:lnTo>
                    <a:pt x="109945" y="5989"/>
                  </a:lnTo>
                  <a:lnTo>
                    <a:pt x="114396" y="3874"/>
                  </a:lnTo>
                  <a:lnTo>
                    <a:pt x="118959" y="4765"/>
                  </a:lnTo>
                  <a:lnTo>
                    <a:pt x="126137" y="6155"/>
                  </a:lnTo>
                  <a:lnTo>
                    <a:pt x="132313" y="13999"/>
                  </a:lnTo>
                  <a:lnTo>
                    <a:pt x="137654" y="19062"/>
                  </a:lnTo>
                  <a:lnTo>
                    <a:pt x="141382" y="22566"/>
                  </a:lnTo>
                  <a:lnTo>
                    <a:pt x="145166" y="34249"/>
                  </a:lnTo>
                  <a:lnTo>
                    <a:pt x="154569" y="33358"/>
                  </a:lnTo>
                </a:path>
              </a:pathLst>
            </a:custGeom>
            <a:ln w="16689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849027" y="6763714"/>
              <a:ext cx="203200" cy="403860"/>
            </a:xfrm>
            <a:custGeom>
              <a:avLst/>
              <a:gdLst/>
              <a:ahLst/>
              <a:cxnLst/>
              <a:rect l="l" t="t" r="r" b="b"/>
              <a:pathLst>
                <a:path w="203200" h="403859">
                  <a:moveTo>
                    <a:pt x="76784" y="399313"/>
                  </a:moveTo>
                  <a:lnTo>
                    <a:pt x="53492" y="96977"/>
                  </a:lnTo>
                  <a:lnTo>
                    <a:pt x="53022" y="90678"/>
                  </a:lnTo>
                  <a:lnTo>
                    <a:pt x="52628" y="85725"/>
                  </a:lnTo>
                  <a:lnTo>
                    <a:pt x="52298" y="81267"/>
                  </a:lnTo>
                  <a:lnTo>
                    <a:pt x="50952" y="81381"/>
                  </a:lnTo>
                  <a:lnTo>
                    <a:pt x="19748" y="0"/>
                  </a:lnTo>
                  <a:lnTo>
                    <a:pt x="1308" y="85191"/>
                  </a:lnTo>
                  <a:lnTo>
                    <a:pt x="0" y="85280"/>
                  </a:lnTo>
                  <a:lnTo>
                    <a:pt x="330" y="89700"/>
                  </a:lnTo>
                  <a:lnTo>
                    <a:pt x="698" y="94678"/>
                  </a:lnTo>
                  <a:lnTo>
                    <a:pt x="1168" y="100965"/>
                  </a:lnTo>
                  <a:lnTo>
                    <a:pt x="24422" y="403377"/>
                  </a:lnTo>
                  <a:lnTo>
                    <a:pt x="76784" y="399313"/>
                  </a:lnTo>
                  <a:close/>
                </a:path>
                <a:path w="203200" h="403859">
                  <a:moveTo>
                    <a:pt x="203136" y="87896"/>
                  </a:moveTo>
                  <a:lnTo>
                    <a:pt x="201815" y="87706"/>
                  </a:lnTo>
                  <a:lnTo>
                    <a:pt x="189674" y="1447"/>
                  </a:lnTo>
                  <a:lnTo>
                    <a:pt x="152527" y="80302"/>
                  </a:lnTo>
                  <a:lnTo>
                    <a:pt x="151231" y="80098"/>
                  </a:lnTo>
                  <a:lnTo>
                    <a:pt x="150571" y="84467"/>
                  </a:lnTo>
                  <a:lnTo>
                    <a:pt x="103593" y="395528"/>
                  </a:lnTo>
                  <a:lnTo>
                    <a:pt x="155511" y="403377"/>
                  </a:lnTo>
                  <a:lnTo>
                    <a:pt x="202463" y="92341"/>
                  </a:lnTo>
                  <a:lnTo>
                    <a:pt x="203136" y="878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23489" y="7134091"/>
              <a:ext cx="247044" cy="16655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464826" y="6205956"/>
              <a:ext cx="962660" cy="842644"/>
            </a:xfrm>
            <a:custGeom>
              <a:avLst/>
              <a:gdLst/>
              <a:ahLst/>
              <a:cxnLst/>
              <a:rect l="l" t="t" r="r" b="b"/>
              <a:pathLst>
                <a:path w="962659" h="842645">
                  <a:moveTo>
                    <a:pt x="135978" y="451840"/>
                  </a:moveTo>
                  <a:lnTo>
                    <a:pt x="0" y="451840"/>
                  </a:lnTo>
                  <a:lnTo>
                    <a:pt x="0" y="494499"/>
                  </a:lnTo>
                  <a:lnTo>
                    <a:pt x="135978" y="494499"/>
                  </a:lnTo>
                  <a:lnTo>
                    <a:pt x="135978" y="451840"/>
                  </a:lnTo>
                  <a:close/>
                </a:path>
                <a:path w="962659" h="842645">
                  <a:moveTo>
                    <a:pt x="257886" y="746175"/>
                  </a:moveTo>
                  <a:lnTo>
                    <a:pt x="227736" y="716026"/>
                  </a:lnTo>
                  <a:lnTo>
                    <a:pt x="131584" y="812152"/>
                  </a:lnTo>
                  <a:lnTo>
                    <a:pt x="161747" y="842302"/>
                  </a:lnTo>
                  <a:lnTo>
                    <a:pt x="257886" y="746175"/>
                  </a:lnTo>
                  <a:close/>
                </a:path>
                <a:path w="962659" h="842645">
                  <a:moveTo>
                    <a:pt x="257886" y="200164"/>
                  </a:moveTo>
                  <a:lnTo>
                    <a:pt x="161747" y="104038"/>
                  </a:lnTo>
                  <a:lnTo>
                    <a:pt x="131584" y="134188"/>
                  </a:lnTo>
                  <a:lnTo>
                    <a:pt x="227736" y="230314"/>
                  </a:lnTo>
                  <a:lnTo>
                    <a:pt x="257886" y="200164"/>
                  </a:lnTo>
                  <a:close/>
                </a:path>
                <a:path w="962659" h="842645">
                  <a:moveTo>
                    <a:pt x="502208" y="0"/>
                  </a:moveTo>
                  <a:lnTo>
                    <a:pt x="459536" y="0"/>
                  </a:lnTo>
                  <a:lnTo>
                    <a:pt x="459536" y="135966"/>
                  </a:lnTo>
                  <a:lnTo>
                    <a:pt x="502208" y="135966"/>
                  </a:lnTo>
                  <a:lnTo>
                    <a:pt x="502208" y="0"/>
                  </a:lnTo>
                  <a:close/>
                </a:path>
                <a:path w="962659" h="842645">
                  <a:moveTo>
                    <a:pt x="830656" y="812152"/>
                  </a:moveTo>
                  <a:lnTo>
                    <a:pt x="734504" y="716026"/>
                  </a:lnTo>
                  <a:lnTo>
                    <a:pt x="704354" y="746175"/>
                  </a:lnTo>
                  <a:lnTo>
                    <a:pt x="800493" y="842302"/>
                  </a:lnTo>
                  <a:lnTo>
                    <a:pt x="830656" y="812152"/>
                  </a:lnTo>
                  <a:close/>
                </a:path>
                <a:path w="962659" h="842645">
                  <a:moveTo>
                    <a:pt x="830656" y="134188"/>
                  </a:moveTo>
                  <a:lnTo>
                    <a:pt x="800493" y="104038"/>
                  </a:lnTo>
                  <a:lnTo>
                    <a:pt x="704354" y="200164"/>
                  </a:lnTo>
                  <a:lnTo>
                    <a:pt x="734504" y="230314"/>
                  </a:lnTo>
                  <a:lnTo>
                    <a:pt x="830656" y="134188"/>
                  </a:lnTo>
                  <a:close/>
                </a:path>
                <a:path w="962659" h="842645">
                  <a:moveTo>
                    <a:pt x="962240" y="451840"/>
                  </a:moveTo>
                  <a:lnTo>
                    <a:pt x="826312" y="451840"/>
                  </a:lnTo>
                  <a:lnTo>
                    <a:pt x="826312" y="494499"/>
                  </a:lnTo>
                  <a:lnTo>
                    <a:pt x="962240" y="494499"/>
                  </a:lnTo>
                  <a:lnTo>
                    <a:pt x="962240" y="451840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3849258" y="6205737"/>
            <a:ext cx="1202055" cy="1257300"/>
            <a:chOff x="13849258" y="6205737"/>
            <a:chExt cx="1202055" cy="1257300"/>
          </a:xfrm>
        </p:grpSpPr>
        <p:sp>
          <p:nvSpPr>
            <p:cNvPr id="19" name="object 19"/>
            <p:cNvSpPr/>
            <p:nvPr/>
          </p:nvSpPr>
          <p:spPr>
            <a:xfrm>
              <a:off x="13862583" y="6314719"/>
              <a:ext cx="693420" cy="843280"/>
            </a:xfrm>
            <a:custGeom>
              <a:avLst/>
              <a:gdLst/>
              <a:ahLst/>
              <a:cxnLst/>
              <a:rect l="l" t="t" r="r" b="b"/>
              <a:pathLst>
                <a:path w="693419" h="843279">
                  <a:moveTo>
                    <a:pt x="693280" y="187185"/>
                  </a:moveTo>
                  <a:lnTo>
                    <a:pt x="494195" y="187185"/>
                  </a:lnTo>
                  <a:lnTo>
                    <a:pt x="494195" y="0"/>
                  </a:lnTo>
                  <a:lnTo>
                    <a:pt x="0" y="0"/>
                  </a:lnTo>
                  <a:lnTo>
                    <a:pt x="0" y="187185"/>
                  </a:lnTo>
                  <a:lnTo>
                    <a:pt x="0" y="842962"/>
                  </a:lnTo>
                  <a:lnTo>
                    <a:pt x="693280" y="842962"/>
                  </a:lnTo>
                  <a:lnTo>
                    <a:pt x="693280" y="187185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849258" y="6300783"/>
              <a:ext cx="720090" cy="870585"/>
            </a:xfrm>
            <a:custGeom>
              <a:avLst/>
              <a:gdLst/>
              <a:ahLst/>
              <a:cxnLst/>
              <a:rect l="l" t="t" r="r" b="b"/>
              <a:pathLst>
                <a:path w="720090" h="870584">
                  <a:moveTo>
                    <a:pt x="710132" y="870512"/>
                  </a:moveTo>
                  <a:lnTo>
                    <a:pt x="9813" y="870512"/>
                  </a:lnTo>
                  <a:lnTo>
                    <a:pt x="6346" y="869064"/>
                  </a:lnTo>
                  <a:lnTo>
                    <a:pt x="1386" y="864078"/>
                  </a:lnTo>
                  <a:lnTo>
                    <a:pt x="0" y="860647"/>
                  </a:lnTo>
                  <a:lnTo>
                    <a:pt x="0" y="9865"/>
                  </a:lnTo>
                  <a:lnTo>
                    <a:pt x="1386" y="6433"/>
                  </a:lnTo>
                  <a:lnTo>
                    <a:pt x="6346" y="1447"/>
                  </a:lnTo>
                  <a:lnTo>
                    <a:pt x="9813" y="0"/>
                  </a:lnTo>
                  <a:lnTo>
                    <a:pt x="511039" y="0"/>
                  </a:lnTo>
                  <a:lnTo>
                    <a:pt x="26666" y="26808"/>
                  </a:lnTo>
                  <a:lnTo>
                    <a:pt x="26666" y="843704"/>
                  </a:lnTo>
                  <a:lnTo>
                    <a:pt x="693279" y="843704"/>
                  </a:lnTo>
                  <a:lnTo>
                    <a:pt x="693279" y="857108"/>
                  </a:lnTo>
                  <a:lnTo>
                    <a:pt x="719946" y="857108"/>
                  </a:lnTo>
                  <a:lnTo>
                    <a:pt x="719946" y="860647"/>
                  </a:lnTo>
                  <a:lnTo>
                    <a:pt x="718506" y="864078"/>
                  </a:lnTo>
                  <a:lnTo>
                    <a:pt x="716052" y="866598"/>
                  </a:lnTo>
                  <a:lnTo>
                    <a:pt x="713546" y="869065"/>
                  </a:lnTo>
                  <a:lnTo>
                    <a:pt x="710132" y="870512"/>
                  </a:lnTo>
                  <a:close/>
                </a:path>
                <a:path w="720090" h="870584">
                  <a:moveTo>
                    <a:pt x="706612" y="857108"/>
                  </a:moveTo>
                  <a:lnTo>
                    <a:pt x="693279" y="857108"/>
                  </a:lnTo>
                  <a:lnTo>
                    <a:pt x="693279" y="214893"/>
                  </a:lnTo>
                  <a:lnTo>
                    <a:pt x="503999" y="214893"/>
                  </a:lnTo>
                  <a:lnTo>
                    <a:pt x="500586" y="213446"/>
                  </a:lnTo>
                  <a:lnTo>
                    <a:pt x="498079" y="210979"/>
                  </a:lnTo>
                  <a:lnTo>
                    <a:pt x="495572" y="208459"/>
                  </a:lnTo>
                  <a:lnTo>
                    <a:pt x="494186" y="205028"/>
                  </a:lnTo>
                  <a:lnTo>
                    <a:pt x="494186" y="26808"/>
                  </a:lnTo>
                  <a:lnTo>
                    <a:pt x="520853" y="26808"/>
                  </a:lnTo>
                  <a:lnTo>
                    <a:pt x="520853" y="188085"/>
                  </a:lnTo>
                  <a:lnTo>
                    <a:pt x="710132" y="188085"/>
                  </a:lnTo>
                  <a:lnTo>
                    <a:pt x="713546" y="189533"/>
                  </a:lnTo>
                  <a:lnTo>
                    <a:pt x="716052" y="191999"/>
                  </a:lnTo>
                  <a:lnTo>
                    <a:pt x="718506" y="194519"/>
                  </a:lnTo>
                  <a:lnTo>
                    <a:pt x="719946" y="197950"/>
                  </a:lnTo>
                  <a:lnTo>
                    <a:pt x="719946" y="843704"/>
                  </a:lnTo>
                  <a:lnTo>
                    <a:pt x="706612" y="843704"/>
                  </a:lnTo>
                  <a:lnTo>
                    <a:pt x="706612" y="857108"/>
                  </a:lnTo>
                  <a:close/>
                </a:path>
                <a:path w="720090" h="870584">
                  <a:moveTo>
                    <a:pt x="706612" y="857108"/>
                  </a:moveTo>
                  <a:lnTo>
                    <a:pt x="706612" y="843704"/>
                  </a:lnTo>
                  <a:lnTo>
                    <a:pt x="706612" y="857108"/>
                  </a:lnTo>
                  <a:close/>
                </a:path>
                <a:path w="720090" h="870584">
                  <a:moveTo>
                    <a:pt x="719946" y="857108"/>
                  </a:moveTo>
                  <a:lnTo>
                    <a:pt x="706612" y="857108"/>
                  </a:lnTo>
                  <a:lnTo>
                    <a:pt x="706612" y="843704"/>
                  </a:lnTo>
                  <a:lnTo>
                    <a:pt x="719946" y="843704"/>
                  </a:lnTo>
                  <a:lnTo>
                    <a:pt x="719946" y="8571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990955" y="6220485"/>
              <a:ext cx="693420" cy="843280"/>
            </a:xfrm>
            <a:custGeom>
              <a:avLst/>
              <a:gdLst/>
              <a:ahLst/>
              <a:cxnLst/>
              <a:rect l="l" t="t" r="r" b="b"/>
              <a:pathLst>
                <a:path w="693419" h="843279">
                  <a:moveTo>
                    <a:pt x="693331" y="187185"/>
                  </a:moveTo>
                  <a:lnTo>
                    <a:pt x="494245" y="187185"/>
                  </a:lnTo>
                  <a:lnTo>
                    <a:pt x="494245" y="0"/>
                  </a:lnTo>
                  <a:lnTo>
                    <a:pt x="0" y="0"/>
                  </a:lnTo>
                  <a:lnTo>
                    <a:pt x="0" y="187185"/>
                  </a:lnTo>
                  <a:lnTo>
                    <a:pt x="0" y="842962"/>
                  </a:lnTo>
                  <a:lnTo>
                    <a:pt x="693331" y="842962"/>
                  </a:lnTo>
                  <a:lnTo>
                    <a:pt x="693331" y="187185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977631" y="6206767"/>
              <a:ext cx="720090" cy="870585"/>
            </a:xfrm>
            <a:custGeom>
              <a:avLst/>
              <a:gdLst/>
              <a:ahLst/>
              <a:cxnLst/>
              <a:rect l="l" t="t" r="r" b="b"/>
              <a:pathLst>
                <a:path w="720090" h="870584">
                  <a:moveTo>
                    <a:pt x="710186" y="870459"/>
                  </a:moveTo>
                  <a:lnTo>
                    <a:pt x="9866" y="870459"/>
                  </a:lnTo>
                  <a:lnTo>
                    <a:pt x="6399" y="869011"/>
                  </a:lnTo>
                  <a:lnTo>
                    <a:pt x="3946" y="866545"/>
                  </a:lnTo>
                  <a:lnTo>
                    <a:pt x="1439" y="864078"/>
                  </a:lnTo>
                  <a:lnTo>
                    <a:pt x="0" y="860593"/>
                  </a:lnTo>
                  <a:lnTo>
                    <a:pt x="0" y="9865"/>
                  </a:lnTo>
                  <a:lnTo>
                    <a:pt x="1439" y="6407"/>
                  </a:lnTo>
                  <a:lnTo>
                    <a:pt x="3946" y="3913"/>
                  </a:lnTo>
                  <a:lnTo>
                    <a:pt x="6399" y="1420"/>
                  </a:lnTo>
                  <a:lnTo>
                    <a:pt x="9866" y="0"/>
                  </a:lnTo>
                  <a:lnTo>
                    <a:pt x="511092" y="0"/>
                  </a:lnTo>
                  <a:lnTo>
                    <a:pt x="514506" y="1420"/>
                  </a:lnTo>
                  <a:lnTo>
                    <a:pt x="516959" y="3913"/>
                  </a:lnTo>
                  <a:lnTo>
                    <a:pt x="519466" y="6407"/>
                  </a:lnTo>
                  <a:lnTo>
                    <a:pt x="520897" y="9865"/>
                  </a:lnTo>
                  <a:lnTo>
                    <a:pt x="520906" y="26781"/>
                  </a:lnTo>
                  <a:lnTo>
                    <a:pt x="26666" y="26781"/>
                  </a:lnTo>
                  <a:lnTo>
                    <a:pt x="26666" y="843677"/>
                  </a:lnTo>
                  <a:lnTo>
                    <a:pt x="693332" y="843677"/>
                  </a:lnTo>
                  <a:lnTo>
                    <a:pt x="693332" y="857081"/>
                  </a:lnTo>
                  <a:lnTo>
                    <a:pt x="719999" y="857081"/>
                  </a:lnTo>
                  <a:lnTo>
                    <a:pt x="719999" y="860593"/>
                  </a:lnTo>
                  <a:lnTo>
                    <a:pt x="718559" y="864078"/>
                  </a:lnTo>
                  <a:lnTo>
                    <a:pt x="716106" y="866545"/>
                  </a:lnTo>
                  <a:lnTo>
                    <a:pt x="713599" y="869011"/>
                  </a:lnTo>
                  <a:lnTo>
                    <a:pt x="710186" y="870459"/>
                  </a:lnTo>
                  <a:close/>
                </a:path>
                <a:path w="720090" h="870584">
                  <a:moveTo>
                    <a:pt x="706666" y="857081"/>
                  </a:moveTo>
                  <a:lnTo>
                    <a:pt x="693332" y="857081"/>
                  </a:lnTo>
                  <a:lnTo>
                    <a:pt x="693332" y="214866"/>
                  </a:lnTo>
                  <a:lnTo>
                    <a:pt x="504052" y="214866"/>
                  </a:lnTo>
                  <a:lnTo>
                    <a:pt x="500639" y="213419"/>
                  </a:lnTo>
                  <a:lnTo>
                    <a:pt x="498132" y="210952"/>
                  </a:lnTo>
                  <a:lnTo>
                    <a:pt x="495626" y="208432"/>
                  </a:lnTo>
                  <a:lnTo>
                    <a:pt x="494239" y="205001"/>
                  </a:lnTo>
                  <a:lnTo>
                    <a:pt x="494239" y="26781"/>
                  </a:lnTo>
                  <a:lnTo>
                    <a:pt x="520906" y="26781"/>
                  </a:lnTo>
                  <a:lnTo>
                    <a:pt x="520906" y="188058"/>
                  </a:lnTo>
                  <a:lnTo>
                    <a:pt x="710186" y="188058"/>
                  </a:lnTo>
                  <a:lnTo>
                    <a:pt x="713599" y="189452"/>
                  </a:lnTo>
                  <a:lnTo>
                    <a:pt x="716106" y="191972"/>
                  </a:lnTo>
                  <a:lnTo>
                    <a:pt x="718559" y="194492"/>
                  </a:lnTo>
                  <a:lnTo>
                    <a:pt x="719999" y="197924"/>
                  </a:lnTo>
                  <a:lnTo>
                    <a:pt x="719999" y="843677"/>
                  </a:lnTo>
                  <a:lnTo>
                    <a:pt x="706666" y="843677"/>
                  </a:lnTo>
                  <a:lnTo>
                    <a:pt x="706666" y="857081"/>
                  </a:lnTo>
                  <a:close/>
                </a:path>
                <a:path w="720090" h="870584">
                  <a:moveTo>
                    <a:pt x="719999" y="857081"/>
                  </a:moveTo>
                  <a:lnTo>
                    <a:pt x="706666" y="857081"/>
                  </a:lnTo>
                  <a:lnTo>
                    <a:pt x="706666" y="843677"/>
                  </a:lnTo>
                  <a:lnTo>
                    <a:pt x="719999" y="843677"/>
                  </a:lnTo>
                  <a:lnTo>
                    <a:pt x="719999" y="8570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71871" y="6205737"/>
              <a:ext cx="226826" cy="2158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058265" y="6368071"/>
              <a:ext cx="511175" cy="562610"/>
            </a:xfrm>
            <a:custGeom>
              <a:avLst/>
              <a:gdLst/>
              <a:ahLst/>
              <a:cxnLst/>
              <a:rect l="l" t="t" r="r" b="b"/>
              <a:pathLst>
                <a:path w="511175" h="562609">
                  <a:moveTo>
                    <a:pt x="371894" y="113131"/>
                  </a:moveTo>
                  <a:lnTo>
                    <a:pt x="365925" y="107137"/>
                  </a:lnTo>
                  <a:lnTo>
                    <a:pt x="358559" y="107137"/>
                  </a:lnTo>
                  <a:lnTo>
                    <a:pt x="6032" y="107137"/>
                  </a:lnTo>
                  <a:lnTo>
                    <a:pt x="0" y="113131"/>
                  </a:lnTo>
                  <a:lnTo>
                    <a:pt x="0" y="127939"/>
                  </a:lnTo>
                  <a:lnTo>
                    <a:pt x="6032" y="133934"/>
                  </a:lnTo>
                  <a:lnTo>
                    <a:pt x="365925" y="133934"/>
                  </a:lnTo>
                  <a:lnTo>
                    <a:pt x="371894" y="127939"/>
                  </a:lnTo>
                  <a:lnTo>
                    <a:pt x="371894" y="113131"/>
                  </a:lnTo>
                  <a:close/>
                </a:path>
                <a:path w="511175" h="562609">
                  <a:moveTo>
                    <a:pt x="371894" y="5956"/>
                  </a:moveTo>
                  <a:lnTo>
                    <a:pt x="365925" y="0"/>
                  </a:lnTo>
                  <a:lnTo>
                    <a:pt x="358559" y="0"/>
                  </a:lnTo>
                  <a:lnTo>
                    <a:pt x="6032" y="0"/>
                  </a:lnTo>
                  <a:lnTo>
                    <a:pt x="0" y="5956"/>
                  </a:lnTo>
                  <a:lnTo>
                    <a:pt x="0" y="20815"/>
                  </a:lnTo>
                  <a:lnTo>
                    <a:pt x="6032" y="26809"/>
                  </a:lnTo>
                  <a:lnTo>
                    <a:pt x="365925" y="26809"/>
                  </a:lnTo>
                  <a:lnTo>
                    <a:pt x="371894" y="20815"/>
                  </a:lnTo>
                  <a:lnTo>
                    <a:pt x="371894" y="5956"/>
                  </a:lnTo>
                  <a:close/>
                </a:path>
                <a:path w="511175" h="562609">
                  <a:moveTo>
                    <a:pt x="510933" y="541693"/>
                  </a:moveTo>
                  <a:lnTo>
                    <a:pt x="504964" y="535686"/>
                  </a:lnTo>
                  <a:lnTo>
                    <a:pt x="497598" y="535686"/>
                  </a:lnTo>
                  <a:lnTo>
                    <a:pt x="6032" y="535686"/>
                  </a:lnTo>
                  <a:lnTo>
                    <a:pt x="0" y="541693"/>
                  </a:lnTo>
                  <a:lnTo>
                    <a:pt x="0" y="556488"/>
                  </a:lnTo>
                  <a:lnTo>
                    <a:pt x="6032" y="562495"/>
                  </a:lnTo>
                  <a:lnTo>
                    <a:pt x="504964" y="562495"/>
                  </a:lnTo>
                  <a:lnTo>
                    <a:pt x="510933" y="556488"/>
                  </a:lnTo>
                  <a:lnTo>
                    <a:pt x="510933" y="541693"/>
                  </a:lnTo>
                  <a:close/>
                </a:path>
                <a:path w="511175" h="562609">
                  <a:moveTo>
                    <a:pt x="510933" y="434568"/>
                  </a:moveTo>
                  <a:lnTo>
                    <a:pt x="504964" y="428561"/>
                  </a:lnTo>
                  <a:lnTo>
                    <a:pt x="497598" y="428561"/>
                  </a:lnTo>
                  <a:lnTo>
                    <a:pt x="6032" y="428561"/>
                  </a:lnTo>
                  <a:lnTo>
                    <a:pt x="0" y="434568"/>
                  </a:lnTo>
                  <a:lnTo>
                    <a:pt x="0" y="449364"/>
                  </a:lnTo>
                  <a:lnTo>
                    <a:pt x="6032" y="455371"/>
                  </a:lnTo>
                  <a:lnTo>
                    <a:pt x="504964" y="455371"/>
                  </a:lnTo>
                  <a:lnTo>
                    <a:pt x="510933" y="449364"/>
                  </a:lnTo>
                  <a:lnTo>
                    <a:pt x="510933" y="434568"/>
                  </a:lnTo>
                  <a:close/>
                </a:path>
                <a:path w="511175" h="562609">
                  <a:moveTo>
                    <a:pt x="510933" y="327380"/>
                  </a:moveTo>
                  <a:lnTo>
                    <a:pt x="504964" y="321386"/>
                  </a:lnTo>
                  <a:lnTo>
                    <a:pt x="497598" y="321386"/>
                  </a:lnTo>
                  <a:lnTo>
                    <a:pt x="6032" y="321386"/>
                  </a:lnTo>
                  <a:lnTo>
                    <a:pt x="0" y="327380"/>
                  </a:lnTo>
                  <a:lnTo>
                    <a:pt x="0" y="342188"/>
                  </a:lnTo>
                  <a:lnTo>
                    <a:pt x="6032" y="348195"/>
                  </a:lnTo>
                  <a:lnTo>
                    <a:pt x="504964" y="348195"/>
                  </a:lnTo>
                  <a:lnTo>
                    <a:pt x="510933" y="342188"/>
                  </a:lnTo>
                  <a:lnTo>
                    <a:pt x="510933" y="327380"/>
                  </a:lnTo>
                  <a:close/>
                </a:path>
                <a:path w="511175" h="562609">
                  <a:moveTo>
                    <a:pt x="510933" y="220256"/>
                  </a:moveTo>
                  <a:lnTo>
                    <a:pt x="504964" y="214261"/>
                  </a:lnTo>
                  <a:lnTo>
                    <a:pt x="497598" y="214261"/>
                  </a:lnTo>
                  <a:lnTo>
                    <a:pt x="6032" y="214261"/>
                  </a:lnTo>
                  <a:lnTo>
                    <a:pt x="0" y="220256"/>
                  </a:lnTo>
                  <a:lnTo>
                    <a:pt x="0" y="235064"/>
                  </a:lnTo>
                  <a:lnTo>
                    <a:pt x="6032" y="241058"/>
                  </a:lnTo>
                  <a:lnTo>
                    <a:pt x="504964" y="241058"/>
                  </a:lnTo>
                  <a:lnTo>
                    <a:pt x="510933" y="235064"/>
                  </a:lnTo>
                  <a:lnTo>
                    <a:pt x="510933" y="2202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585851" y="6995327"/>
              <a:ext cx="452120" cy="454659"/>
            </a:xfrm>
            <a:custGeom>
              <a:avLst/>
              <a:gdLst/>
              <a:ahLst/>
              <a:cxnLst/>
              <a:rect l="l" t="t" r="r" b="b"/>
              <a:pathLst>
                <a:path w="452119" h="454659">
                  <a:moveTo>
                    <a:pt x="386606" y="454075"/>
                  </a:moveTo>
                  <a:lnTo>
                    <a:pt x="340526" y="434934"/>
                  </a:lnTo>
                  <a:lnTo>
                    <a:pt x="19086" y="111736"/>
                  </a:lnTo>
                  <a:lnTo>
                    <a:pt x="0" y="65465"/>
                  </a:lnTo>
                  <a:lnTo>
                    <a:pt x="4754" y="40832"/>
                  </a:lnTo>
                  <a:lnTo>
                    <a:pt x="28985" y="10970"/>
                  </a:lnTo>
                  <a:lnTo>
                    <a:pt x="65113" y="0"/>
                  </a:lnTo>
                  <a:lnTo>
                    <a:pt x="77907" y="1257"/>
                  </a:lnTo>
                  <a:lnTo>
                    <a:pt x="432633" y="342393"/>
                  </a:lnTo>
                  <a:lnTo>
                    <a:pt x="451673" y="388663"/>
                  </a:lnTo>
                  <a:lnTo>
                    <a:pt x="446913" y="413297"/>
                  </a:lnTo>
                  <a:lnTo>
                    <a:pt x="422688" y="443127"/>
                  </a:lnTo>
                  <a:lnTo>
                    <a:pt x="386606" y="454075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572537" y="6981923"/>
              <a:ext cx="478790" cy="481330"/>
            </a:xfrm>
            <a:custGeom>
              <a:avLst/>
              <a:gdLst/>
              <a:ahLst/>
              <a:cxnLst/>
              <a:rect l="l" t="t" r="r" b="b"/>
              <a:pathLst>
                <a:path w="478790" h="481329">
                  <a:moveTo>
                    <a:pt x="399919" y="480883"/>
                  </a:moveTo>
                  <a:lnTo>
                    <a:pt x="356404" y="467719"/>
                  </a:lnTo>
                  <a:lnTo>
                    <a:pt x="22960" y="134630"/>
                  </a:lnTo>
                  <a:lnTo>
                    <a:pt x="0" y="78869"/>
                  </a:lnTo>
                  <a:lnTo>
                    <a:pt x="5740" y="49189"/>
                  </a:lnTo>
                  <a:lnTo>
                    <a:pt x="34911" y="13209"/>
                  </a:lnTo>
                  <a:lnTo>
                    <a:pt x="78426" y="0"/>
                  </a:lnTo>
                  <a:lnTo>
                    <a:pt x="93849" y="1514"/>
                  </a:lnTo>
                  <a:lnTo>
                    <a:pt x="133839" y="23108"/>
                  </a:lnTo>
                  <a:lnTo>
                    <a:pt x="78426" y="26808"/>
                  </a:lnTo>
                  <a:lnTo>
                    <a:pt x="41786" y="42088"/>
                  </a:lnTo>
                  <a:lnTo>
                    <a:pt x="26626" y="78869"/>
                  </a:lnTo>
                  <a:lnTo>
                    <a:pt x="30416" y="98441"/>
                  </a:lnTo>
                  <a:lnTo>
                    <a:pt x="363279" y="438848"/>
                  </a:lnTo>
                  <a:lnTo>
                    <a:pt x="399919" y="454075"/>
                  </a:lnTo>
                  <a:lnTo>
                    <a:pt x="457861" y="454075"/>
                  </a:lnTo>
                  <a:lnTo>
                    <a:pt x="455386" y="457828"/>
                  </a:lnTo>
                  <a:lnTo>
                    <a:pt x="443412" y="467719"/>
                  </a:lnTo>
                  <a:lnTo>
                    <a:pt x="429953" y="474945"/>
                  </a:lnTo>
                  <a:lnTo>
                    <a:pt x="415343" y="479377"/>
                  </a:lnTo>
                  <a:lnTo>
                    <a:pt x="399919" y="480883"/>
                  </a:lnTo>
                  <a:close/>
                </a:path>
                <a:path w="478790" h="481329">
                  <a:moveTo>
                    <a:pt x="457861" y="454075"/>
                  </a:moveTo>
                  <a:lnTo>
                    <a:pt x="399919" y="454075"/>
                  </a:lnTo>
                  <a:lnTo>
                    <a:pt x="409798" y="453129"/>
                  </a:lnTo>
                  <a:lnTo>
                    <a:pt x="419393" y="450282"/>
                  </a:lnTo>
                  <a:lnTo>
                    <a:pt x="428397" y="445525"/>
                  </a:lnTo>
                  <a:lnTo>
                    <a:pt x="436506" y="438848"/>
                  </a:lnTo>
                  <a:lnTo>
                    <a:pt x="447876" y="421638"/>
                  </a:lnTo>
                  <a:lnTo>
                    <a:pt x="451666" y="402061"/>
                  </a:lnTo>
                  <a:lnTo>
                    <a:pt x="447876" y="382473"/>
                  </a:lnTo>
                  <a:lnTo>
                    <a:pt x="115013" y="42088"/>
                  </a:lnTo>
                  <a:lnTo>
                    <a:pt x="78426" y="26808"/>
                  </a:lnTo>
                  <a:lnTo>
                    <a:pt x="137520" y="26808"/>
                  </a:lnTo>
                  <a:lnTo>
                    <a:pt x="455386" y="346307"/>
                  </a:lnTo>
                  <a:lnTo>
                    <a:pt x="472576" y="372372"/>
                  </a:lnTo>
                  <a:lnTo>
                    <a:pt x="478306" y="402067"/>
                  </a:lnTo>
                  <a:lnTo>
                    <a:pt x="472576" y="431762"/>
                  </a:lnTo>
                  <a:lnTo>
                    <a:pt x="457861" y="454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270484" y="6678295"/>
              <a:ext cx="535305" cy="538480"/>
            </a:xfrm>
            <a:custGeom>
              <a:avLst/>
              <a:gdLst/>
              <a:ahLst/>
              <a:cxnLst/>
              <a:rect l="l" t="t" r="r" b="b"/>
              <a:pathLst>
                <a:path w="535305" h="538479">
                  <a:moveTo>
                    <a:pt x="267573" y="537985"/>
                  </a:moveTo>
                  <a:lnTo>
                    <a:pt x="214943" y="532817"/>
                  </a:lnTo>
                  <a:lnTo>
                    <a:pt x="165099" y="517637"/>
                  </a:lnTo>
                  <a:lnTo>
                    <a:pt x="119185" y="492927"/>
                  </a:lnTo>
                  <a:lnTo>
                    <a:pt x="78346" y="459169"/>
                  </a:lnTo>
                  <a:lnTo>
                    <a:pt x="44774" y="418136"/>
                  </a:lnTo>
                  <a:lnTo>
                    <a:pt x="20213" y="371982"/>
                  </a:lnTo>
                  <a:lnTo>
                    <a:pt x="5131" y="321877"/>
                  </a:lnTo>
                  <a:lnTo>
                    <a:pt x="0" y="268992"/>
                  </a:lnTo>
                  <a:lnTo>
                    <a:pt x="5131" y="216106"/>
                  </a:lnTo>
                  <a:lnTo>
                    <a:pt x="20213" y="165995"/>
                  </a:lnTo>
                  <a:lnTo>
                    <a:pt x="44774" y="119825"/>
                  </a:lnTo>
                  <a:lnTo>
                    <a:pt x="78346" y="78762"/>
                  </a:lnTo>
                  <a:lnTo>
                    <a:pt x="119185" y="45035"/>
                  </a:lnTo>
                  <a:lnTo>
                    <a:pt x="165099" y="20340"/>
                  </a:lnTo>
                  <a:lnTo>
                    <a:pt x="214943" y="5166"/>
                  </a:lnTo>
                  <a:lnTo>
                    <a:pt x="267573" y="0"/>
                  </a:lnTo>
                  <a:lnTo>
                    <a:pt x="320178" y="5166"/>
                  </a:lnTo>
                  <a:lnTo>
                    <a:pt x="370019" y="20340"/>
                  </a:lnTo>
                  <a:lnTo>
                    <a:pt x="415930" y="45035"/>
                  </a:lnTo>
                  <a:lnTo>
                    <a:pt x="456746" y="78762"/>
                  </a:lnTo>
                  <a:lnTo>
                    <a:pt x="490326" y="119825"/>
                  </a:lnTo>
                  <a:lnTo>
                    <a:pt x="514906" y="165995"/>
                  </a:lnTo>
                  <a:lnTo>
                    <a:pt x="530006" y="216106"/>
                  </a:lnTo>
                  <a:lnTo>
                    <a:pt x="535146" y="268992"/>
                  </a:lnTo>
                  <a:lnTo>
                    <a:pt x="530006" y="321877"/>
                  </a:lnTo>
                  <a:lnTo>
                    <a:pt x="514906" y="371982"/>
                  </a:lnTo>
                  <a:lnTo>
                    <a:pt x="490326" y="418136"/>
                  </a:lnTo>
                  <a:lnTo>
                    <a:pt x="456746" y="459169"/>
                  </a:lnTo>
                  <a:lnTo>
                    <a:pt x="415930" y="492927"/>
                  </a:lnTo>
                  <a:lnTo>
                    <a:pt x="370019" y="517637"/>
                  </a:lnTo>
                  <a:lnTo>
                    <a:pt x="320178" y="532817"/>
                  </a:lnTo>
                  <a:lnTo>
                    <a:pt x="267573" y="537985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4257151" y="6664891"/>
              <a:ext cx="561975" cy="565150"/>
            </a:xfrm>
            <a:custGeom>
              <a:avLst/>
              <a:gdLst/>
              <a:ahLst/>
              <a:cxnLst/>
              <a:rect l="l" t="t" r="r" b="b"/>
              <a:pathLst>
                <a:path w="561975" h="565150">
                  <a:moveTo>
                    <a:pt x="280906" y="0"/>
                  </a:moveTo>
                  <a:close/>
                </a:path>
                <a:path w="561975" h="565150">
                  <a:moveTo>
                    <a:pt x="280906" y="564793"/>
                  </a:moveTo>
                  <a:lnTo>
                    <a:pt x="225669" y="559368"/>
                  </a:lnTo>
                  <a:lnTo>
                    <a:pt x="173333" y="543433"/>
                  </a:lnTo>
                  <a:lnTo>
                    <a:pt x="125116" y="517496"/>
                  </a:lnTo>
                  <a:lnTo>
                    <a:pt x="82239" y="482063"/>
                  </a:lnTo>
                  <a:lnTo>
                    <a:pt x="47002" y="438967"/>
                  </a:lnTo>
                  <a:lnTo>
                    <a:pt x="21219" y="390513"/>
                  </a:lnTo>
                  <a:lnTo>
                    <a:pt x="5387" y="337917"/>
                  </a:lnTo>
                  <a:lnTo>
                    <a:pt x="0" y="282396"/>
                  </a:lnTo>
                  <a:lnTo>
                    <a:pt x="5387" y="226867"/>
                  </a:lnTo>
                  <a:lnTo>
                    <a:pt x="21219" y="174259"/>
                  </a:lnTo>
                  <a:lnTo>
                    <a:pt x="47002" y="125802"/>
                  </a:lnTo>
                  <a:lnTo>
                    <a:pt x="82239" y="82729"/>
                  </a:lnTo>
                  <a:lnTo>
                    <a:pt x="125116" y="47297"/>
                  </a:lnTo>
                  <a:lnTo>
                    <a:pt x="173333" y="21359"/>
                  </a:lnTo>
                  <a:lnTo>
                    <a:pt x="225669" y="5424"/>
                  </a:lnTo>
                  <a:lnTo>
                    <a:pt x="280906" y="0"/>
                  </a:lnTo>
                  <a:lnTo>
                    <a:pt x="336112" y="5424"/>
                  </a:lnTo>
                  <a:lnTo>
                    <a:pt x="388432" y="21359"/>
                  </a:lnTo>
                  <a:lnTo>
                    <a:pt x="398560" y="26808"/>
                  </a:lnTo>
                  <a:lnTo>
                    <a:pt x="280906" y="26808"/>
                  </a:lnTo>
                  <a:lnTo>
                    <a:pt x="232324" y="31483"/>
                  </a:lnTo>
                  <a:lnTo>
                    <a:pt x="185213" y="45513"/>
                  </a:lnTo>
                  <a:lnTo>
                    <a:pt x="141001" y="68902"/>
                  </a:lnTo>
                  <a:lnTo>
                    <a:pt x="101119" y="101656"/>
                  </a:lnTo>
                  <a:lnTo>
                    <a:pt x="71695" y="137045"/>
                  </a:lnTo>
                  <a:lnTo>
                    <a:pt x="49627" y="176012"/>
                  </a:lnTo>
                  <a:lnTo>
                    <a:pt x="34915" y="217534"/>
                  </a:lnTo>
                  <a:lnTo>
                    <a:pt x="27559" y="260591"/>
                  </a:lnTo>
                  <a:lnTo>
                    <a:pt x="27559" y="304161"/>
                  </a:lnTo>
                  <a:lnTo>
                    <a:pt x="34915" y="347222"/>
                  </a:lnTo>
                  <a:lnTo>
                    <a:pt x="49627" y="388753"/>
                  </a:lnTo>
                  <a:lnTo>
                    <a:pt x="71695" y="427731"/>
                  </a:lnTo>
                  <a:lnTo>
                    <a:pt x="101119" y="463136"/>
                  </a:lnTo>
                  <a:lnTo>
                    <a:pt x="141001" y="495890"/>
                  </a:lnTo>
                  <a:lnTo>
                    <a:pt x="185213" y="519279"/>
                  </a:lnTo>
                  <a:lnTo>
                    <a:pt x="232324" y="533309"/>
                  </a:lnTo>
                  <a:lnTo>
                    <a:pt x="280906" y="537984"/>
                  </a:lnTo>
                  <a:lnTo>
                    <a:pt x="398560" y="537984"/>
                  </a:lnTo>
                  <a:lnTo>
                    <a:pt x="388432" y="543433"/>
                  </a:lnTo>
                  <a:lnTo>
                    <a:pt x="336112" y="559368"/>
                  </a:lnTo>
                  <a:lnTo>
                    <a:pt x="280906" y="564793"/>
                  </a:lnTo>
                  <a:close/>
                </a:path>
                <a:path w="561975" h="565150">
                  <a:moveTo>
                    <a:pt x="398560" y="537984"/>
                  </a:moveTo>
                  <a:lnTo>
                    <a:pt x="280906" y="537984"/>
                  </a:lnTo>
                  <a:lnTo>
                    <a:pt x="329464" y="533309"/>
                  </a:lnTo>
                  <a:lnTo>
                    <a:pt x="376573" y="519279"/>
                  </a:lnTo>
                  <a:lnTo>
                    <a:pt x="420781" y="495890"/>
                  </a:lnTo>
                  <a:lnTo>
                    <a:pt x="460639" y="463136"/>
                  </a:lnTo>
                  <a:lnTo>
                    <a:pt x="490063" y="427731"/>
                  </a:lnTo>
                  <a:lnTo>
                    <a:pt x="512132" y="388753"/>
                  </a:lnTo>
                  <a:lnTo>
                    <a:pt x="526844" y="347222"/>
                  </a:lnTo>
                  <a:lnTo>
                    <a:pt x="534200" y="304161"/>
                  </a:lnTo>
                  <a:lnTo>
                    <a:pt x="534200" y="260591"/>
                  </a:lnTo>
                  <a:lnTo>
                    <a:pt x="526844" y="217534"/>
                  </a:lnTo>
                  <a:lnTo>
                    <a:pt x="512132" y="176012"/>
                  </a:lnTo>
                  <a:lnTo>
                    <a:pt x="490063" y="137045"/>
                  </a:lnTo>
                  <a:lnTo>
                    <a:pt x="460639" y="101656"/>
                  </a:lnTo>
                  <a:lnTo>
                    <a:pt x="420781" y="68902"/>
                  </a:lnTo>
                  <a:lnTo>
                    <a:pt x="376573" y="45513"/>
                  </a:lnTo>
                  <a:lnTo>
                    <a:pt x="329464" y="31483"/>
                  </a:lnTo>
                  <a:lnTo>
                    <a:pt x="280906" y="26808"/>
                  </a:lnTo>
                  <a:lnTo>
                    <a:pt x="398560" y="26808"/>
                  </a:lnTo>
                  <a:lnTo>
                    <a:pt x="436643" y="47297"/>
                  </a:lnTo>
                  <a:lnTo>
                    <a:pt x="479519" y="82729"/>
                  </a:lnTo>
                  <a:lnTo>
                    <a:pt x="514765" y="125802"/>
                  </a:lnTo>
                  <a:lnTo>
                    <a:pt x="540566" y="174259"/>
                  </a:lnTo>
                  <a:lnTo>
                    <a:pt x="556417" y="226867"/>
                  </a:lnTo>
                  <a:lnTo>
                    <a:pt x="561812" y="282396"/>
                  </a:lnTo>
                  <a:lnTo>
                    <a:pt x="556417" y="337917"/>
                  </a:lnTo>
                  <a:lnTo>
                    <a:pt x="540566" y="390513"/>
                  </a:lnTo>
                  <a:lnTo>
                    <a:pt x="514765" y="438967"/>
                  </a:lnTo>
                  <a:lnTo>
                    <a:pt x="479519" y="482063"/>
                  </a:lnTo>
                  <a:lnTo>
                    <a:pt x="436643" y="517496"/>
                  </a:lnTo>
                  <a:lnTo>
                    <a:pt x="398560" y="5379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4332564" y="6740704"/>
              <a:ext cx="411480" cy="413384"/>
            </a:xfrm>
            <a:custGeom>
              <a:avLst/>
              <a:gdLst/>
              <a:ahLst/>
              <a:cxnLst/>
              <a:rect l="l" t="t" r="r" b="b"/>
              <a:pathLst>
                <a:path w="411480" h="413384">
                  <a:moveTo>
                    <a:pt x="205493" y="413112"/>
                  </a:moveTo>
                  <a:lnTo>
                    <a:pt x="165070" y="409144"/>
                  </a:lnTo>
                  <a:lnTo>
                    <a:pt x="126793" y="397490"/>
                  </a:lnTo>
                  <a:lnTo>
                    <a:pt x="91545" y="378527"/>
                  </a:lnTo>
                  <a:lnTo>
                    <a:pt x="60213" y="352633"/>
                  </a:lnTo>
                  <a:lnTo>
                    <a:pt x="34424" y="321104"/>
                  </a:lnTo>
                  <a:lnTo>
                    <a:pt x="15546" y="285660"/>
                  </a:lnTo>
                  <a:lnTo>
                    <a:pt x="3948" y="247189"/>
                  </a:lnTo>
                  <a:lnTo>
                    <a:pt x="0" y="206583"/>
                  </a:lnTo>
                  <a:lnTo>
                    <a:pt x="3948" y="165968"/>
                  </a:lnTo>
                  <a:lnTo>
                    <a:pt x="15546" y="127485"/>
                  </a:lnTo>
                  <a:lnTo>
                    <a:pt x="34424" y="92038"/>
                  </a:lnTo>
                  <a:lnTo>
                    <a:pt x="60213" y="60532"/>
                  </a:lnTo>
                  <a:lnTo>
                    <a:pt x="91545" y="34607"/>
                  </a:lnTo>
                  <a:lnTo>
                    <a:pt x="126793" y="15629"/>
                  </a:lnTo>
                  <a:lnTo>
                    <a:pt x="165070" y="3969"/>
                  </a:lnTo>
                  <a:lnTo>
                    <a:pt x="205493" y="0"/>
                  </a:lnTo>
                  <a:lnTo>
                    <a:pt x="245885" y="3969"/>
                  </a:lnTo>
                  <a:lnTo>
                    <a:pt x="284153" y="15629"/>
                  </a:lnTo>
                  <a:lnTo>
                    <a:pt x="319410" y="34607"/>
                  </a:lnTo>
                  <a:lnTo>
                    <a:pt x="350773" y="60532"/>
                  </a:lnTo>
                  <a:lnTo>
                    <a:pt x="376530" y="92038"/>
                  </a:lnTo>
                  <a:lnTo>
                    <a:pt x="395392" y="127485"/>
                  </a:lnTo>
                  <a:lnTo>
                    <a:pt x="406985" y="165968"/>
                  </a:lnTo>
                  <a:lnTo>
                    <a:pt x="410932" y="206583"/>
                  </a:lnTo>
                  <a:lnTo>
                    <a:pt x="406985" y="247189"/>
                  </a:lnTo>
                  <a:lnTo>
                    <a:pt x="395392" y="285660"/>
                  </a:lnTo>
                  <a:lnTo>
                    <a:pt x="376530" y="321104"/>
                  </a:lnTo>
                  <a:lnTo>
                    <a:pt x="350773" y="352633"/>
                  </a:lnTo>
                  <a:lnTo>
                    <a:pt x="319410" y="378527"/>
                  </a:lnTo>
                  <a:lnTo>
                    <a:pt x="284153" y="397490"/>
                  </a:lnTo>
                  <a:lnTo>
                    <a:pt x="245885" y="409144"/>
                  </a:lnTo>
                  <a:lnTo>
                    <a:pt x="205493" y="413112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4319231" y="6727300"/>
              <a:ext cx="438150" cy="440055"/>
            </a:xfrm>
            <a:custGeom>
              <a:avLst/>
              <a:gdLst/>
              <a:ahLst/>
              <a:cxnLst/>
              <a:rect l="l" t="t" r="r" b="b"/>
              <a:pathLst>
                <a:path w="438150" h="440054">
                  <a:moveTo>
                    <a:pt x="218826" y="439920"/>
                  </a:moveTo>
                  <a:lnTo>
                    <a:pt x="175804" y="435702"/>
                  </a:lnTo>
                  <a:lnTo>
                    <a:pt x="135046" y="423306"/>
                  </a:lnTo>
                  <a:lnTo>
                    <a:pt x="97499" y="403119"/>
                  </a:lnTo>
                  <a:lnTo>
                    <a:pt x="64106" y="375527"/>
                  </a:lnTo>
                  <a:lnTo>
                    <a:pt x="36652" y="341958"/>
                  </a:lnTo>
                  <a:lnTo>
                    <a:pt x="16553" y="304211"/>
                  </a:lnTo>
                  <a:lnTo>
                    <a:pt x="4204" y="263237"/>
                  </a:lnTo>
                  <a:lnTo>
                    <a:pt x="0" y="219987"/>
                  </a:lnTo>
                  <a:lnTo>
                    <a:pt x="4204" y="176736"/>
                  </a:lnTo>
                  <a:lnTo>
                    <a:pt x="16553" y="135762"/>
                  </a:lnTo>
                  <a:lnTo>
                    <a:pt x="36652" y="98016"/>
                  </a:lnTo>
                  <a:lnTo>
                    <a:pt x="64106" y="64446"/>
                  </a:lnTo>
                  <a:lnTo>
                    <a:pt x="97499" y="36846"/>
                  </a:lnTo>
                  <a:lnTo>
                    <a:pt x="135046" y="16641"/>
                  </a:lnTo>
                  <a:lnTo>
                    <a:pt x="175804" y="4226"/>
                  </a:lnTo>
                  <a:lnTo>
                    <a:pt x="218826" y="0"/>
                  </a:lnTo>
                  <a:lnTo>
                    <a:pt x="261826" y="4226"/>
                  </a:lnTo>
                  <a:lnTo>
                    <a:pt x="302586" y="16641"/>
                  </a:lnTo>
                  <a:lnTo>
                    <a:pt x="321485" y="26808"/>
                  </a:lnTo>
                  <a:lnTo>
                    <a:pt x="218825" y="26808"/>
                  </a:lnTo>
                  <a:lnTo>
                    <a:pt x="182127" y="30346"/>
                  </a:lnTo>
                  <a:lnTo>
                    <a:pt x="113091" y="58656"/>
                  </a:lnTo>
                  <a:lnTo>
                    <a:pt x="82933" y="83426"/>
                  </a:lnTo>
                  <a:lnTo>
                    <a:pt x="55367" y="118350"/>
                  </a:lnTo>
                  <a:lnTo>
                    <a:pt x="36990" y="157367"/>
                  </a:lnTo>
                  <a:lnTo>
                    <a:pt x="27801" y="198840"/>
                  </a:lnTo>
                  <a:lnTo>
                    <a:pt x="27801" y="241133"/>
                  </a:lnTo>
                  <a:lnTo>
                    <a:pt x="36990" y="282607"/>
                  </a:lnTo>
                  <a:lnTo>
                    <a:pt x="55367" y="321624"/>
                  </a:lnTo>
                  <a:lnTo>
                    <a:pt x="82933" y="356547"/>
                  </a:lnTo>
                  <a:lnTo>
                    <a:pt x="113091" y="381309"/>
                  </a:lnTo>
                  <a:lnTo>
                    <a:pt x="182128" y="409582"/>
                  </a:lnTo>
                  <a:lnTo>
                    <a:pt x="218826" y="413112"/>
                  </a:lnTo>
                  <a:lnTo>
                    <a:pt x="321552" y="413112"/>
                  </a:lnTo>
                  <a:lnTo>
                    <a:pt x="302586" y="423306"/>
                  </a:lnTo>
                  <a:lnTo>
                    <a:pt x="261826" y="435702"/>
                  </a:lnTo>
                  <a:lnTo>
                    <a:pt x="218826" y="439920"/>
                  </a:lnTo>
                  <a:close/>
                </a:path>
                <a:path w="438150" h="440054">
                  <a:moveTo>
                    <a:pt x="321552" y="413112"/>
                  </a:moveTo>
                  <a:lnTo>
                    <a:pt x="218826" y="413112"/>
                  </a:lnTo>
                  <a:lnTo>
                    <a:pt x="255501" y="409582"/>
                  </a:lnTo>
                  <a:lnTo>
                    <a:pt x="291106" y="398984"/>
                  </a:lnTo>
                  <a:lnTo>
                    <a:pt x="354666" y="356547"/>
                  </a:lnTo>
                  <a:lnTo>
                    <a:pt x="382232" y="321624"/>
                  </a:lnTo>
                  <a:lnTo>
                    <a:pt x="400609" y="282606"/>
                  </a:lnTo>
                  <a:lnTo>
                    <a:pt x="409797" y="241133"/>
                  </a:lnTo>
                  <a:lnTo>
                    <a:pt x="409797" y="198840"/>
                  </a:lnTo>
                  <a:lnTo>
                    <a:pt x="400609" y="157367"/>
                  </a:lnTo>
                  <a:lnTo>
                    <a:pt x="382232" y="118350"/>
                  </a:lnTo>
                  <a:lnTo>
                    <a:pt x="354666" y="83426"/>
                  </a:lnTo>
                  <a:lnTo>
                    <a:pt x="324531" y="58656"/>
                  </a:lnTo>
                  <a:lnTo>
                    <a:pt x="255500" y="30346"/>
                  </a:lnTo>
                  <a:lnTo>
                    <a:pt x="218826" y="26808"/>
                  </a:lnTo>
                  <a:lnTo>
                    <a:pt x="321485" y="26808"/>
                  </a:lnTo>
                  <a:lnTo>
                    <a:pt x="373546" y="64446"/>
                  </a:lnTo>
                  <a:lnTo>
                    <a:pt x="400969" y="98016"/>
                  </a:lnTo>
                  <a:lnTo>
                    <a:pt x="421053" y="135762"/>
                  </a:lnTo>
                  <a:lnTo>
                    <a:pt x="433396" y="176736"/>
                  </a:lnTo>
                  <a:lnTo>
                    <a:pt x="437599" y="219987"/>
                  </a:lnTo>
                  <a:lnTo>
                    <a:pt x="433396" y="263237"/>
                  </a:lnTo>
                  <a:lnTo>
                    <a:pt x="421053" y="304211"/>
                  </a:lnTo>
                  <a:lnTo>
                    <a:pt x="400969" y="341958"/>
                  </a:lnTo>
                  <a:lnTo>
                    <a:pt x="373546" y="375527"/>
                  </a:lnTo>
                  <a:lnTo>
                    <a:pt x="340146" y="403119"/>
                  </a:lnTo>
                  <a:lnTo>
                    <a:pt x="321552" y="413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16412654" y="3808078"/>
            <a:ext cx="1067435" cy="1067435"/>
            <a:chOff x="16412654" y="3808078"/>
            <a:chExt cx="1067435" cy="1067435"/>
          </a:xfrm>
        </p:grpSpPr>
        <p:sp>
          <p:nvSpPr>
            <p:cNvPr id="32" name="object 32"/>
            <p:cNvSpPr/>
            <p:nvPr/>
          </p:nvSpPr>
          <p:spPr>
            <a:xfrm>
              <a:off x="16412654" y="3808078"/>
              <a:ext cx="1067435" cy="1067435"/>
            </a:xfrm>
            <a:custGeom>
              <a:avLst/>
              <a:gdLst/>
              <a:ahLst/>
              <a:cxnLst/>
              <a:rect l="l" t="t" r="r" b="b"/>
              <a:pathLst>
                <a:path w="1067434" h="1067435">
                  <a:moveTo>
                    <a:pt x="664077" y="1066906"/>
                  </a:moveTo>
                  <a:lnTo>
                    <a:pt x="402829" y="1066906"/>
                  </a:lnTo>
                  <a:lnTo>
                    <a:pt x="402829" y="879789"/>
                  </a:lnTo>
                  <a:lnTo>
                    <a:pt x="395400" y="877009"/>
                  </a:lnTo>
                  <a:lnTo>
                    <a:pt x="388131" y="873963"/>
                  </a:lnTo>
                  <a:lnTo>
                    <a:pt x="380969" y="870703"/>
                  </a:lnTo>
                  <a:lnTo>
                    <a:pt x="248634" y="1003037"/>
                  </a:lnTo>
                  <a:lnTo>
                    <a:pt x="63868" y="818271"/>
                  </a:lnTo>
                  <a:lnTo>
                    <a:pt x="196203" y="685937"/>
                  </a:lnTo>
                  <a:lnTo>
                    <a:pt x="192943" y="678775"/>
                  </a:lnTo>
                  <a:lnTo>
                    <a:pt x="189896" y="671506"/>
                  </a:lnTo>
                  <a:lnTo>
                    <a:pt x="187117" y="664077"/>
                  </a:lnTo>
                  <a:lnTo>
                    <a:pt x="0" y="664077"/>
                  </a:lnTo>
                  <a:lnTo>
                    <a:pt x="0" y="402829"/>
                  </a:lnTo>
                  <a:lnTo>
                    <a:pt x="187117" y="402829"/>
                  </a:lnTo>
                  <a:lnTo>
                    <a:pt x="189896" y="395400"/>
                  </a:lnTo>
                  <a:lnTo>
                    <a:pt x="192943" y="388131"/>
                  </a:lnTo>
                  <a:lnTo>
                    <a:pt x="196203" y="380969"/>
                  </a:lnTo>
                  <a:lnTo>
                    <a:pt x="63868" y="248634"/>
                  </a:lnTo>
                  <a:lnTo>
                    <a:pt x="248634" y="63868"/>
                  </a:lnTo>
                  <a:lnTo>
                    <a:pt x="380969" y="196203"/>
                  </a:lnTo>
                  <a:lnTo>
                    <a:pt x="388131" y="192943"/>
                  </a:lnTo>
                  <a:lnTo>
                    <a:pt x="395400" y="189896"/>
                  </a:lnTo>
                  <a:lnTo>
                    <a:pt x="402829" y="187117"/>
                  </a:lnTo>
                  <a:lnTo>
                    <a:pt x="402829" y="0"/>
                  </a:lnTo>
                  <a:lnTo>
                    <a:pt x="664077" y="0"/>
                  </a:lnTo>
                  <a:lnTo>
                    <a:pt x="664077" y="187117"/>
                  </a:lnTo>
                  <a:lnTo>
                    <a:pt x="671506" y="189896"/>
                  </a:lnTo>
                  <a:lnTo>
                    <a:pt x="678775" y="192943"/>
                  </a:lnTo>
                  <a:lnTo>
                    <a:pt x="685937" y="196203"/>
                  </a:lnTo>
                  <a:lnTo>
                    <a:pt x="818271" y="63868"/>
                  </a:lnTo>
                  <a:lnTo>
                    <a:pt x="1003037" y="248634"/>
                  </a:lnTo>
                  <a:lnTo>
                    <a:pt x="870703" y="380969"/>
                  </a:lnTo>
                  <a:lnTo>
                    <a:pt x="873963" y="388131"/>
                  </a:lnTo>
                  <a:lnTo>
                    <a:pt x="877009" y="395400"/>
                  </a:lnTo>
                  <a:lnTo>
                    <a:pt x="879789" y="402829"/>
                  </a:lnTo>
                  <a:lnTo>
                    <a:pt x="1066906" y="402829"/>
                  </a:lnTo>
                  <a:lnTo>
                    <a:pt x="1066906" y="664077"/>
                  </a:lnTo>
                  <a:lnTo>
                    <a:pt x="879789" y="664077"/>
                  </a:lnTo>
                  <a:lnTo>
                    <a:pt x="877009" y="671506"/>
                  </a:lnTo>
                  <a:lnTo>
                    <a:pt x="873963" y="678775"/>
                  </a:lnTo>
                  <a:lnTo>
                    <a:pt x="870703" y="685937"/>
                  </a:lnTo>
                  <a:lnTo>
                    <a:pt x="1003037" y="818271"/>
                  </a:lnTo>
                  <a:lnTo>
                    <a:pt x="818271" y="1003037"/>
                  </a:lnTo>
                  <a:lnTo>
                    <a:pt x="685937" y="870703"/>
                  </a:lnTo>
                  <a:lnTo>
                    <a:pt x="678775" y="873963"/>
                  </a:lnTo>
                  <a:lnTo>
                    <a:pt x="671506" y="877009"/>
                  </a:lnTo>
                  <a:lnTo>
                    <a:pt x="664077" y="879789"/>
                  </a:lnTo>
                  <a:lnTo>
                    <a:pt x="664077" y="1066906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673955" y="4069380"/>
              <a:ext cx="544830" cy="544830"/>
            </a:xfrm>
            <a:custGeom>
              <a:avLst/>
              <a:gdLst/>
              <a:ahLst/>
              <a:cxnLst/>
              <a:rect l="l" t="t" r="r" b="b"/>
              <a:pathLst>
                <a:path w="544830" h="544829">
                  <a:moveTo>
                    <a:pt x="272151" y="544303"/>
                  </a:moveTo>
                  <a:lnTo>
                    <a:pt x="223235" y="539917"/>
                  </a:lnTo>
                  <a:lnTo>
                    <a:pt x="177194" y="527275"/>
                  </a:lnTo>
                  <a:lnTo>
                    <a:pt x="134797" y="507143"/>
                  </a:lnTo>
                  <a:lnTo>
                    <a:pt x="96812" y="480292"/>
                  </a:lnTo>
                  <a:lnTo>
                    <a:pt x="64010" y="447490"/>
                  </a:lnTo>
                  <a:lnTo>
                    <a:pt x="37159" y="409506"/>
                  </a:lnTo>
                  <a:lnTo>
                    <a:pt x="17027" y="367109"/>
                  </a:lnTo>
                  <a:lnTo>
                    <a:pt x="4385" y="321067"/>
                  </a:lnTo>
                  <a:lnTo>
                    <a:pt x="0" y="272151"/>
                  </a:lnTo>
                  <a:lnTo>
                    <a:pt x="4385" y="223235"/>
                  </a:lnTo>
                  <a:lnTo>
                    <a:pt x="17027" y="177194"/>
                  </a:lnTo>
                  <a:lnTo>
                    <a:pt x="37159" y="134797"/>
                  </a:lnTo>
                  <a:lnTo>
                    <a:pt x="64010" y="96812"/>
                  </a:lnTo>
                  <a:lnTo>
                    <a:pt x="96812" y="64010"/>
                  </a:lnTo>
                  <a:lnTo>
                    <a:pt x="134797" y="37159"/>
                  </a:lnTo>
                  <a:lnTo>
                    <a:pt x="177194" y="17027"/>
                  </a:lnTo>
                  <a:lnTo>
                    <a:pt x="223235" y="4385"/>
                  </a:lnTo>
                  <a:lnTo>
                    <a:pt x="272151" y="0"/>
                  </a:lnTo>
                  <a:lnTo>
                    <a:pt x="321067" y="4385"/>
                  </a:lnTo>
                  <a:lnTo>
                    <a:pt x="367109" y="17027"/>
                  </a:lnTo>
                  <a:lnTo>
                    <a:pt x="409506" y="37159"/>
                  </a:lnTo>
                  <a:lnTo>
                    <a:pt x="447490" y="64010"/>
                  </a:lnTo>
                  <a:lnTo>
                    <a:pt x="480292" y="96812"/>
                  </a:lnTo>
                  <a:lnTo>
                    <a:pt x="507143" y="134797"/>
                  </a:lnTo>
                  <a:lnTo>
                    <a:pt x="527275" y="177194"/>
                  </a:lnTo>
                  <a:lnTo>
                    <a:pt x="539917" y="223235"/>
                  </a:lnTo>
                  <a:lnTo>
                    <a:pt x="544303" y="272151"/>
                  </a:lnTo>
                  <a:lnTo>
                    <a:pt x="539917" y="321067"/>
                  </a:lnTo>
                  <a:lnTo>
                    <a:pt x="527275" y="367108"/>
                  </a:lnTo>
                  <a:lnTo>
                    <a:pt x="507143" y="409506"/>
                  </a:lnTo>
                  <a:lnTo>
                    <a:pt x="480292" y="447490"/>
                  </a:lnTo>
                  <a:lnTo>
                    <a:pt x="447490" y="480292"/>
                  </a:lnTo>
                  <a:lnTo>
                    <a:pt x="409506" y="507143"/>
                  </a:lnTo>
                  <a:lnTo>
                    <a:pt x="367109" y="527275"/>
                  </a:lnTo>
                  <a:lnTo>
                    <a:pt x="321067" y="539917"/>
                  </a:lnTo>
                  <a:lnTo>
                    <a:pt x="272151" y="544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19117" y="4214542"/>
              <a:ext cx="253979" cy="253979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13756411" y="3718041"/>
            <a:ext cx="1123950" cy="1183005"/>
          </a:xfrm>
          <a:custGeom>
            <a:avLst/>
            <a:gdLst/>
            <a:ahLst/>
            <a:cxnLst/>
            <a:rect l="l" t="t" r="r" b="b"/>
            <a:pathLst>
              <a:path w="1123950" h="1183004">
                <a:moveTo>
                  <a:pt x="768746" y="1182687"/>
                </a:moveTo>
                <a:lnTo>
                  <a:pt x="561776" y="1123553"/>
                </a:lnTo>
                <a:lnTo>
                  <a:pt x="354806" y="1182687"/>
                </a:lnTo>
                <a:lnTo>
                  <a:pt x="354806" y="1093985"/>
                </a:lnTo>
                <a:lnTo>
                  <a:pt x="473075" y="1005284"/>
                </a:lnTo>
                <a:lnTo>
                  <a:pt x="473075" y="680045"/>
                </a:lnTo>
                <a:lnTo>
                  <a:pt x="0" y="827881"/>
                </a:lnTo>
                <a:lnTo>
                  <a:pt x="0" y="709612"/>
                </a:lnTo>
                <a:lnTo>
                  <a:pt x="473075" y="413940"/>
                </a:lnTo>
                <a:lnTo>
                  <a:pt x="473075" y="88701"/>
                </a:lnTo>
                <a:lnTo>
                  <a:pt x="480032" y="54135"/>
                </a:lnTo>
                <a:lnTo>
                  <a:pt x="499020" y="25945"/>
                </a:lnTo>
                <a:lnTo>
                  <a:pt x="527210" y="6957"/>
                </a:lnTo>
                <a:lnTo>
                  <a:pt x="561776" y="0"/>
                </a:lnTo>
                <a:lnTo>
                  <a:pt x="596342" y="6957"/>
                </a:lnTo>
                <a:lnTo>
                  <a:pt x="624532" y="25945"/>
                </a:lnTo>
                <a:lnTo>
                  <a:pt x="643520" y="54135"/>
                </a:lnTo>
                <a:lnTo>
                  <a:pt x="650478" y="88701"/>
                </a:lnTo>
                <a:lnTo>
                  <a:pt x="650478" y="413940"/>
                </a:lnTo>
                <a:lnTo>
                  <a:pt x="1123553" y="709612"/>
                </a:lnTo>
                <a:lnTo>
                  <a:pt x="1123553" y="827881"/>
                </a:lnTo>
                <a:lnTo>
                  <a:pt x="650478" y="680045"/>
                </a:lnTo>
                <a:lnTo>
                  <a:pt x="650478" y="1005284"/>
                </a:lnTo>
                <a:lnTo>
                  <a:pt x="768746" y="1093985"/>
                </a:lnTo>
                <a:lnTo>
                  <a:pt x="768746" y="1182687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346575" y="1705486"/>
            <a:ext cx="1200150" cy="850265"/>
          </a:xfrm>
          <a:custGeom>
            <a:avLst/>
            <a:gdLst/>
            <a:ahLst/>
            <a:cxnLst/>
            <a:rect l="l" t="t" r="r" b="b"/>
            <a:pathLst>
              <a:path w="1200150" h="850264">
                <a:moveTo>
                  <a:pt x="1000124" y="750093"/>
                </a:moveTo>
                <a:lnTo>
                  <a:pt x="200024" y="750093"/>
                </a:lnTo>
                <a:lnTo>
                  <a:pt x="200024" y="700087"/>
                </a:lnTo>
                <a:lnTo>
                  <a:pt x="161086" y="692231"/>
                </a:lnTo>
                <a:lnTo>
                  <a:pt x="129297" y="670802"/>
                </a:lnTo>
                <a:lnTo>
                  <a:pt x="107868" y="639013"/>
                </a:lnTo>
                <a:lnTo>
                  <a:pt x="100012" y="600074"/>
                </a:lnTo>
                <a:lnTo>
                  <a:pt x="100012" y="100012"/>
                </a:lnTo>
                <a:lnTo>
                  <a:pt x="107868" y="61074"/>
                </a:lnTo>
                <a:lnTo>
                  <a:pt x="129297" y="29284"/>
                </a:lnTo>
                <a:lnTo>
                  <a:pt x="161086" y="7856"/>
                </a:lnTo>
                <a:lnTo>
                  <a:pt x="200024" y="0"/>
                </a:lnTo>
                <a:lnTo>
                  <a:pt x="1000124" y="0"/>
                </a:lnTo>
                <a:lnTo>
                  <a:pt x="1039063" y="7856"/>
                </a:lnTo>
                <a:lnTo>
                  <a:pt x="1070852" y="29284"/>
                </a:lnTo>
                <a:lnTo>
                  <a:pt x="1092280" y="61074"/>
                </a:lnTo>
                <a:lnTo>
                  <a:pt x="1100137" y="100012"/>
                </a:lnTo>
                <a:lnTo>
                  <a:pt x="200024" y="100012"/>
                </a:lnTo>
                <a:lnTo>
                  <a:pt x="200024" y="600074"/>
                </a:lnTo>
                <a:lnTo>
                  <a:pt x="1099637" y="600074"/>
                </a:lnTo>
                <a:lnTo>
                  <a:pt x="1091859" y="639013"/>
                </a:lnTo>
                <a:lnTo>
                  <a:pt x="1070602" y="670802"/>
                </a:lnTo>
                <a:lnTo>
                  <a:pt x="1038985" y="692231"/>
                </a:lnTo>
                <a:lnTo>
                  <a:pt x="1000124" y="700087"/>
                </a:lnTo>
                <a:lnTo>
                  <a:pt x="1000124" y="750093"/>
                </a:lnTo>
                <a:close/>
              </a:path>
              <a:path w="1200150" h="850264">
                <a:moveTo>
                  <a:pt x="1099637" y="600074"/>
                </a:moveTo>
                <a:lnTo>
                  <a:pt x="1000124" y="600074"/>
                </a:lnTo>
                <a:lnTo>
                  <a:pt x="1000124" y="100012"/>
                </a:lnTo>
                <a:lnTo>
                  <a:pt x="1100137" y="100012"/>
                </a:lnTo>
                <a:lnTo>
                  <a:pt x="1099637" y="600074"/>
                </a:lnTo>
                <a:close/>
              </a:path>
              <a:path w="1200150" h="850264">
                <a:moveTo>
                  <a:pt x="1200149" y="850106"/>
                </a:moveTo>
                <a:lnTo>
                  <a:pt x="0" y="850106"/>
                </a:lnTo>
                <a:lnTo>
                  <a:pt x="0" y="750093"/>
                </a:lnTo>
                <a:lnTo>
                  <a:pt x="1200149" y="750093"/>
                </a:lnTo>
                <a:lnTo>
                  <a:pt x="1200149" y="850106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10119052"/>
            <a:ext cx="2095500" cy="168275"/>
          </a:xfrm>
          <a:custGeom>
            <a:avLst/>
            <a:gdLst/>
            <a:ahLst/>
            <a:cxnLst/>
            <a:rect l="l" t="t" r="r" b="b"/>
            <a:pathLst>
              <a:path w="2095500" h="168275">
                <a:moveTo>
                  <a:pt x="2095499" y="167946"/>
                </a:moveTo>
                <a:lnTo>
                  <a:pt x="0" y="167946"/>
                </a:lnTo>
                <a:lnTo>
                  <a:pt x="0" y="0"/>
                </a:lnTo>
                <a:lnTo>
                  <a:pt x="2095499" y="0"/>
                </a:lnTo>
                <a:lnTo>
                  <a:pt x="2095499" y="167946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95500" y="0"/>
            <a:ext cx="16192500" cy="172720"/>
          </a:xfrm>
          <a:custGeom>
            <a:avLst/>
            <a:gdLst/>
            <a:ahLst/>
            <a:cxnLst/>
            <a:rect l="l" t="t" r="r" b="b"/>
            <a:pathLst>
              <a:path w="16192500" h="172720">
                <a:moveTo>
                  <a:pt x="16192498" y="172508"/>
                </a:moveTo>
                <a:lnTo>
                  <a:pt x="0" y="172508"/>
                </a:lnTo>
                <a:lnTo>
                  <a:pt x="0" y="0"/>
                </a:lnTo>
                <a:lnTo>
                  <a:pt x="16192498" y="0"/>
                </a:lnTo>
                <a:lnTo>
                  <a:pt x="16192498" y="172508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016000" y="815464"/>
            <a:ext cx="764984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00" spc="-240" dirty="0"/>
              <a:t>INTRODUCTION</a:t>
            </a:r>
            <a:endParaRPr sz="7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6401" y="3594797"/>
            <a:ext cx="104775" cy="1047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6401" y="5080697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6401" y="6566596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9182" y="3305225"/>
            <a:ext cx="885444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2655">
              <a:lnSpc>
                <a:spcPct val="125000"/>
              </a:lnSpc>
              <a:spcBef>
                <a:spcPts val="100"/>
              </a:spcBef>
            </a:pPr>
            <a:r>
              <a:rPr sz="26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Steve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Mann,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often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regarded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pioneer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Sixth </a:t>
            </a:r>
            <a:r>
              <a:rPr sz="2600" spc="-7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Sense</a:t>
            </a:r>
            <a:r>
              <a:rPr sz="26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technology</a:t>
            </a:r>
            <a:endParaRPr sz="26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ahoma" panose="020B0604030504040204"/>
              <a:cs typeface="Tahoma" panose="020B0604030504040204"/>
            </a:endParaRPr>
          </a:p>
          <a:p>
            <a:pPr marL="182245" marR="402590" indent="-88900">
              <a:lnSpc>
                <a:spcPct val="125000"/>
              </a:lnSpc>
            </a:pPr>
            <a:r>
              <a:rPr sz="26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initial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implementation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Sixth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Sense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Technology </a:t>
            </a:r>
            <a:r>
              <a:rPr sz="2600" spc="-7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involved</a:t>
            </a:r>
            <a:r>
              <a:rPr sz="26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neck-worn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projector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camera</a:t>
            </a:r>
            <a:r>
              <a:rPr sz="26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system.</a:t>
            </a:r>
            <a:endParaRPr sz="26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ahoma" panose="020B0604030504040204"/>
              <a:cs typeface="Tahoma" panose="020B0604030504040204"/>
            </a:endParaRPr>
          </a:p>
          <a:p>
            <a:pPr marL="19685" marR="5080" indent="-7620">
              <a:lnSpc>
                <a:spcPct val="125000"/>
              </a:lnSpc>
            </a:pPr>
            <a:r>
              <a:rPr sz="26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Subsequently,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Indian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innovator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named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Pranav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Mistry, </a:t>
            </a:r>
            <a:r>
              <a:rPr sz="2600" spc="-7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further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developed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popularized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technology</a:t>
            </a:r>
            <a:endParaRPr sz="2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0119052"/>
            <a:ext cx="2095500" cy="168275"/>
          </a:xfrm>
          <a:custGeom>
            <a:avLst/>
            <a:gdLst/>
            <a:ahLst/>
            <a:cxnLst/>
            <a:rect l="l" t="t" r="r" b="b"/>
            <a:pathLst>
              <a:path w="2095500" h="168275">
                <a:moveTo>
                  <a:pt x="2095499" y="167946"/>
                </a:moveTo>
                <a:lnTo>
                  <a:pt x="0" y="167946"/>
                </a:lnTo>
                <a:lnTo>
                  <a:pt x="0" y="0"/>
                </a:lnTo>
                <a:lnTo>
                  <a:pt x="2095499" y="0"/>
                </a:lnTo>
                <a:lnTo>
                  <a:pt x="2095499" y="167946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95500" y="0"/>
            <a:ext cx="16192500" cy="172720"/>
          </a:xfrm>
          <a:custGeom>
            <a:avLst/>
            <a:gdLst/>
            <a:ahLst/>
            <a:cxnLst/>
            <a:rect l="l" t="t" r="r" b="b"/>
            <a:pathLst>
              <a:path w="16192500" h="172720">
                <a:moveTo>
                  <a:pt x="16192498" y="172508"/>
                </a:moveTo>
                <a:lnTo>
                  <a:pt x="0" y="172508"/>
                </a:lnTo>
                <a:lnTo>
                  <a:pt x="0" y="0"/>
                </a:lnTo>
                <a:lnTo>
                  <a:pt x="16192498" y="0"/>
                </a:lnTo>
                <a:lnTo>
                  <a:pt x="16192498" y="172508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0749" y="3164690"/>
            <a:ext cx="6905624" cy="39528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815465"/>
            <a:ext cx="431736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00" spc="-305" dirty="0"/>
              <a:t>HISTORY</a:t>
            </a:r>
            <a:endParaRPr sz="7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119049"/>
            <a:ext cx="2095500" cy="168275"/>
          </a:xfrm>
          <a:custGeom>
            <a:avLst/>
            <a:gdLst/>
            <a:ahLst/>
            <a:cxnLst/>
            <a:rect l="l" t="t" r="r" b="b"/>
            <a:pathLst>
              <a:path w="2095500" h="168275">
                <a:moveTo>
                  <a:pt x="0" y="0"/>
                </a:moveTo>
                <a:lnTo>
                  <a:pt x="2095499" y="0"/>
                </a:lnTo>
                <a:lnTo>
                  <a:pt x="2095499" y="167946"/>
                </a:lnTo>
                <a:lnTo>
                  <a:pt x="0" y="167946"/>
                </a:lnTo>
                <a:lnTo>
                  <a:pt x="0" y="0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95500" y="0"/>
            <a:ext cx="16192500" cy="172720"/>
          </a:xfrm>
          <a:custGeom>
            <a:avLst/>
            <a:gdLst/>
            <a:ahLst/>
            <a:cxnLst/>
            <a:rect l="l" t="t" r="r" b="b"/>
            <a:pathLst>
              <a:path w="16192500" h="172720">
                <a:moveTo>
                  <a:pt x="16192498" y="172508"/>
                </a:moveTo>
                <a:lnTo>
                  <a:pt x="0" y="172508"/>
                </a:lnTo>
                <a:lnTo>
                  <a:pt x="0" y="0"/>
                </a:lnTo>
                <a:lnTo>
                  <a:pt x="16192498" y="0"/>
                </a:lnTo>
                <a:lnTo>
                  <a:pt x="16192498" y="172508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54998" y="3205007"/>
            <a:ext cx="5819774" cy="3876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01" y="3812280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01" y="5793479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9182" y="3522707"/>
            <a:ext cx="8706485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6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Sixth </a:t>
            </a:r>
            <a:r>
              <a:rPr sz="26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Sense </a:t>
            </a:r>
            <a:r>
              <a:rPr sz="26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technology </a:t>
            </a:r>
            <a:r>
              <a:rPr sz="26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offers </a:t>
            </a:r>
            <a:r>
              <a:rPr sz="26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sz="26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advantage </a:t>
            </a:r>
            <a:r>
              <a:rPr sz="26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interfacing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digital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world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through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intuitive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hand </a:t>
            </a:r>
            <a:r>
              <a:rPr sz="2600" spc="-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gestures.</a:t>
            </a:r>
            <a:endParaRPr sz="26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ahoma" panose="020B0604030504040204"/>
              <a:cs typeface="Tahoma" panose="020B0604030504040204"/>
            </a:endParaRPr>
          </a:p>
          <a:p>
            <a:pPr marL="12700" marR="523240">
              <a:lnSpc>
                <a:spcPct val="125000"/>
              </a:lnSpc>
            </a:pPr>
            <a:r>
              <a:rPr sz="26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applications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extend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significantly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into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6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realm</a:t>
            </a:r>
            <a:r>
              <a:rPr sz="26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2600" spc="-7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artificial</a:t>
            </a:r>
            <a:r>
              <a:rPr sz="26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intelligence.</a:t>
            </a:r>
            <a:endParaRPr sz="2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882140"/>
            <a:ext cx="13958569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00" spc="-220" dirty="0"/>
              <a:t>W</a:t>
            </a:r>
            <a:r>
              <a:rPr sz="7700" spc="-40" dirty="0"/>
              <a:t>H</a:t>
            </a:r>
            <a:r>
              <a:rPr sz="7700" spc="-215" dirty="0"/>
              <a:t>Y</a:t>
            </a:r>
            <a:r>
              <a:rPr sz="7700" spc="-825" dirty="0"/>
              <a:t> </a:t>
            </a:r>
            <a:r>
              <a:rPr sz="7700" spc="434" dirty="0"/>
              <a:t>C</a:t>
            </a:r>
            <a:r>
              <a:rPr sz="7700" spc="-40" dirty="0"/>
              <a:t>H</a:t>
            </a:r>
            <a:r>
              <a:rPr sz="7700" spc="30" dirty="0"/>
              <a:t>OO</a:t>
            </a:r>
            <a:r>
              <a:rPr sz="7700" spc="-140" dirty="0"/>
              <a:t>S</a:t>
            </a:r>
            <a:r>
              <a:rPr sz="7700" spc="80" dirty="0"/>
              <a:t>E</a:t>
            </a:r>
            <a:r>
              <a:rPr sz="7700" spc="-825" dirty="0"/>
              <a:t> </a:t>
            </a:r>
            <a:r>
              <a:rPr sz="7700" spc="-140" dirty="0"/>
              <a:t>S</a:t>
            </a:r>
            <a:r>
              <a:rPr sz="7700" spc="-1405" dirty="0"/>
              <a:t>I</a:t>
            </a:r>
            <a:r>
              <a:rPr sz="7700" spc="65" dirty="0"/>
              <a:t>X</a:t>
            </a:r>
            <a:r>
              <a:rPr sz="7700" spc="105" dirty="0"/>
              <a:t>T</a:t>
            </a:r>
            <a:r>
              <a:rPr sz="7700" spc="-35" dirty="0"/>
              <a:t>H</a:t>
            </a:r>
            <a:r>
              <a:rPr sz="7700" spc="-825" dirty="0"/>
              <a:t> </a:t>
            </a:r>
            <a:r>
              <a:rPr sz="7700" spc="-140" dirty="0"/>
              <a:t>S</a:t>
            </a:r>
            <a:r>
              <a:rPr sz="7700" spc="75" dirty="0"/>
              <a:t>E</a:t>
            </a:r>
            <a:r>
              <a:rPr sz="7700" spc="25" dirty="0"/>
              <a:t>N</a:t>
            </a:r>
            <a:r>
              <a:rPr sz="7700" spc="-140" dirty="0"/>
              <a:t>S</a:t>
            </a:r>
            <a:r>
              <a:rPr sz="7700" spc="80" dirty="0"/>
              <a:t>E</a:t>
            </a:r>
            <a:r>
              <a:rPr sz="7700" spc="-825" dirty="0"/>
              <a:t> </a:t>
            </a:r>
            <a:r>
              <a:rPr sz="7700" dirty="0"/>
              <a:t>?</a:t>
            </a:r>
            <a:endParaRPr sz="7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49202" y="637652"/>
            <a:ext cx="780415" cy="779780"/>
          </a:xfrm>
          <a:custGeom>
            <a:avLst/>
            <a:gdLst/>
            <a:ahLst/>
            <a:cxnLst/>
            <a:rect l="l" t="t" r="r" b="b"/>
            <a:pathLst>
              <a:path w="780415" h="779780">
                <a:moveTo>
                  <a:pt x="410957" y="779780"/>
                </a:moveTo>
                <a:lnTo>
                  <a:pt x="364464" y="778510"/>
                </a:lnTo>
                <a:lnTo>
                  <a:pt x="316659" y="773430"/>
                </a:lnTo>
                <a:lnTo>
                  <a:pt x="270785" y="760730"/>
                </a:lnTo>
                <a:lnTo>
                  <a:pt x="227215" y="744220"/>
                </a:lnTo>
                <a:lnTo>
                  <a:pt x="186321" y="722630"/>
                </a:lnTo>
                <a:lnTo>
                  <a:pt x="148478" y="695960"/>
                </a:lnTo>
                <a:lnTo>
                  <a:pt x="114056" y="665480"/>
                </a:lnTo>
                <a:lnTo>
                  <a:pt x="83429" y="631190"/>
                </a:lnTo>
                <a:lnTo>
                  <a:pt x="56970" y="593090"/>
                </a:lnTo>
                <a:lnTo>
                  <a:pt x="35051" y="552450"/>
                </a:lnTo>
                <a:lnTo>
                  <a:pt x="18044" y="508000"/>
                </a:lnTo>
                <a:lnTo>
                  <a:pt x="6323" y="462280"/>
                </a:lnTo>
                <a:lnTo>
                  <a:pt x="261" y="415290"/>
                </a:lnTo>
                <a:lnTo>
                  <a:pt x="0" y="368300"/>
                </a:lnTo>
                <a:lnTo>
                  <a:pt x="5036" y="323850"/>
                </a:lnTo>
                <a:lnTo>
                  <a:pt x="15068" y="279400"/>
                </a:lnTo>
                <a:lnTo>
                  <a:pt x="29794" y="238760"/>
                </a:lnTo>
                <a:lnTo>
                  <a:pt x="48915" y="199390"/>
                </a:lnTo>
                <a:lnTo>
                  <a:pt x="72128" y="162560"/>
                </a:lnTo>
                <a:lnTo>
                  <a:pt x="99132" y="129540"/>
                </a:lnTo>
                <a:lnTo>
                  <a:pt x="129627" y="99060"/>
                </a:lnTo>
                <a:lnTo>
                  <a:pt x="163310" y="71120"/>
                </a:lnTo>
                <a:lnTo>
                  <a:pt x="199881" y="48260"/>
                </a:lnTo>
                <a:lnTo>
                  <a:pt x="239039" y="29210"/>
                </a:lnTo>
                <a:lnTo>
                  <a:pt x="280482" y="13970"/>
                </a:lnTo>
                <a:lnTo>
                  <a:pt x="323910" y="3810"/>
                </a:lnTo>
                <a:lnTo>
                  <a:pt x="369020" y="0"/>
                </a:lnTo>
                <a:lnTo>
                  <a:pt x="415513" y="0"/>
                </a:lnTo>
                <a:lnTo>
                  <a:pt x="463316" y="5080"/>
                </a:lnTo>
                <a:lnTo>
                  <a:pt x="509189" y="17780"/>
                </a:lnTo>
                <a:lnTo>
                  <a:pt x="542704" y="30480"/>
                </a:lnTo>
                <a:lnTo>
                  <a:pt x="374964" y="30480"/>
                </a:lnTo>
                <a:lnTo>
                  <a:pt x="351050" y="40640"/>
                </a:lnTo>
                <a:lnTo>
                  <a:pt x="296848" y="40640"/>
                </a:lnTo>
                <a:lnTo>
                  <a:pt x="252133" y="55880"/>
                </a:lnTo>
                <a:lnTo>
                  <a:pt x="210251" y="77470"/>
                </a:lnTo>
                <a:lnTo>
                  <a:pt x="171638" y="102870"/>
                </a:lnTo>
                <a:lnTo>
                  <a:pt x="136733" y="133350"/>
                </a:lnTo>
                <a:lnTo>
                  <a:pt x="154036" y="142240"/>
                </a:lnTo>
                <a:lnTo>
                  <a:pt x="174230" y="151130"/>
                </a:lnTo>
                <a:lnTo>
                  <a:pt x="184012" y="154940"/>
                </a:lnTo>
                <a:lnTo>
                  <a:pt x="115959" y="154940"/>
                </a:lnTo>
                <a:lnTo>
                  <a:pt x="87825" y="193040"/>
                </a:lnTo>
                <a:lnTo>
                  <a:pt x="64694" y="233680"/>
                </a:lnTo>
                <a:lnTo>
                  <a:pt x="47021" y="278130"/>
                </a:lnTo>
                <a:lnTo>
                  <a:pt x="35261" y="325120"/>
                </a:lnTo>
                <a:lnTo>
                  <a:pt x="29867" y="374650"/>
                </a:lnTo>
                <a:lnTo>
                  <a:pt x="779780" y="374650"/>
                </a:lnTo>
                <a:lnTo>
                  <a:pt x="779942" y="403860"/>
                </a:lnTo>
                <a:lnTo>
                  <a:pt x="29867" y="403860"/>
                </a:lnTo>
                <a:lnTo>
                  <a:pt x="35302" y="453390"/>
                </a:lnTo>
                <a:lnTo>
                  <a:pt x="47164" y="500380"/>
                </a:lnTo>
                <a:lnTo>
                  <a:pt x="64990" y="544830"/>
                </a:lnTo>
                <a:lnTo>
                  <a:pt x="88321" y="586740"/>
                </a:lnTo>
                <a:lnTo>
                  <a:pt x="116695" y="623570"/>
                </a:lnTo>
                <a:lnTo>
                  <a:pt x="185833" y="623570"/>
                </a:lnTo>
                <a:lnTo>
                  <a:pt x="174482" y="627380"/>
                </a:lnTo>
                <a:lnTo>
                  <a:pt x="154499" y="636270"/>
                </a:lnTo>
                <a:lnTo>
                  <a:pt x="137491" y="646430"/>
                </a:lnTo>
                <a:lnTo>
                  <a:pt x="172276" y="676910"/>
                </a:lnTo>
                <a:lnTo>
                  <a:pt x="210713" y="702310"/>
                </a:lnTo>
                <a:lnTo>
                  <a:pt x="252377" y="722630"/>
                </a:lnTo>
                <a:lnTo>
                  <a:pt x="296840" y="737870"/>
                </a:lnTo>
                <a:lnTo>
                  <a:pt x="351064" y="737870"/>
                </a:lnTo>
                <a:lnTo>
                  <a:pt x="374964" y="748030"/>
                </a:lnTo>
                <a:lnTo>
                  <a:pt x="543548" y="748030"/>
                </a:lnTo>
                <a:lnTo>
                  <a:pt x="540938" y="749300"/>
                </a:lnTo>
                <a:lnTo>
                  <a:pt x="499495" y="764540"/>
                </a:lnTo>
                <a:lnTo>
                  <a:pt x="456067" y="774700"/>
                </a:lnTo>
                <a:lnTo>
                  <a:pt x="410957" y="779780"/>
                </a:lnTo>
                <a:close/>
              </a:path>
              <a:path w="780415" h="779780">
                <a:moveTo>
                  <a:pt x="405006" y="186690"/>
                </a:moveTo>
                <a:lnTo>
                  <a:pt x="374964" y="186690"/>
                </a:lnTo>
                <a:lnTo>
                  <a:pt x="374964" y="30480"/>
                </a:lnTo>
                <a:lnTo>
                  <a:pt x="405006" y="30480"/>
                </a:lnTo>
                <a:lnTo>
                  <a:pt x="405006" y="186690"/>
                </a:lnTo>
                <a:close/>
              </a:path>
              <a:path w="780415" h="779780">
                <a:moveTo>
                  <a:pt x="598877" y="186690"/>
                </a:moveTo>
                <a:lnTo>
                  <a:pt x="405006" y="186690"/>
                </a:lnTo>
                <a:lnTo>
                  <a:pt x="436933" y="185420"/>
                </a:lnTo>
                <a:lnTo>
                  <a:pt x="468156" y="182880"/>
                </a:lnTo>
                <a:lnTo>
                  <a:pt x="498409" y="179070"/>
                </a:lnTo>
                <a:lnTo>
                  <a:pt x="527426" y="173990"/>
                </a:lnTo>
                <a:lnTo>
                  <a:pt x="503024" y="119380"/>
                </a:lnTo>
                <a:lnTo>
                  <a:pt x="473862" y="76200"/>
                </a:lnTo>
                <a:lnTo>
                  <a:pt x="440877" y="45720"/>
                </a:lnTo>
                <a:lnTo>
                  <a:pt x="405006" y="30480"/>
                </a:lnTo>
                <a:lnTo>
                  <a:pt x="542704" y="30480"/>
                </a:lnTo>
                <a:lnTo>
                  <a:pt x="552758" y="34290"/>
                </a:lnTo>
                <a:lnTo>
                  <a:pt x="564785" y="40640"/>
                </a:lnTo>
                <a:lnTo>
                  <a:pt x="483137" y="40640"/>
                </a:lnTo>
                <a:lnTo>
                  <a:pt x="504858" y="66040"/>
                </a:lnTo>
                <a:lnTo>
                  <a:pt x="524666" y="95250"/>
                </a:lnTo>
                <a:lnTo>
                  <a:pt x="542355" y="129540"/>
                </a:lnTo>
                <a:lnTo>
                  <a:pt x="557723" y="167640"/>
                </a:lnTo>
                <a:lnTo>
                  <a:pt x="644397" y="167640"/>
                </a:lnTo>
                <a:lnTo>
                  <a:pt x="621539" y="177800"/>
                </a:lnTo>
                <a:lnTo>
                  <a:pt x="598877" y="186690"/>
                </a:lnTo>
                <a:close/>
              </a:path>
              <a:path w="780415" h="779780">
                <a:moveTo>
                  <a:pt x="255381" y="167640"/>
                </a:moveTo>
                <a:lnTo>
                  <a:pt x="222254" y="167640"/>
                </a:lnTo>
                <a:lnTo>
                  <a:pt x="237619" y="129540"/>
                </a:lnTo>
                <a:lnTo>
                  <a:pt x="255309" y="95250"/>
                </a:lnTo>
                <a:lnTo>
                  <a:pt x="275121" y="66040"/>
                </a:lnTo>
                <a:lnTo>
                  <a:pt x="296848" y="40640"/>
                </a:lnTo>
                <a:lnTo>
                  <a:pt x="351050" y="40640"/>
                </a:lnTo>
                <a:lnTo>
                  <a:pt x="339092" y="45720"/>
                </a:lnTo>
                <a:lnTo>
                  <a:pt x="306107" y="76200"/>
                </a:lnTo>
                <a:lnTo>
                  <a:pt x="276945" y="119380"/>
                </a:lnTo>
                <a:lnTo>
                  <a:pt x="255381" y="167640"/>
                </a:lnTo>
                <a:close/>
              </a:path>
              <a:path w="780415" h="779780">
                <a:moveTo>
                  <a:pt x="644397" y="167640"/>
                </a:moveTo>
                <a:lnTo>
                  <a:pt x="557723" y="167640"/>
                </a:lnTo>
                <a:lnTo>
                  <a:pt x="582922" y="160020"/>
                </a:lnTo>
                <a:lnTo>
                  <a:pt x="605747" y="151130"/>
                </a:lnTo>
                <a:lnTo>
                  <a:pt x="625941" y="142240"/>
                </a:lnTo>
                <a:lnTo>
                  <a:pt x="643244" y="133350"/>
                </a:lnTo>
                <a:lnTo>
                  <a:pt x="608335" y="102870"/>
                </a:lnTo>
                <a:lnTo>
                  <a:pt x="569724" y="77470"/>
                </a:lnTo>
                <a:lnTo>
                  <a:pt x="527847" y="55880"/>
                </a:lnTo>
                <a:lnTo>
                  <a:pt x="483137" y="40640"/>
                </a:lnTo>
                <a:lnTo>
                  <a:pt x="564785" y="40640"/>
                </a:lnTo>
                <a:lnTo>
                  <a:pt x="631494" y="82550"/>
                </a:lnTo>
                <a:lnTo>
                  <a:pt x="665915" y="113030"/>
                </a:lnTo>
                <a:lnTo>
                  <a:pt x="696542" y="147320"/>
                </a:lnTo>
                <a:lnTo>
                  <a:pt x="701834" y="154940"/>
                </a:lnTo>
                <a:lnTo>
                  <a:pt x="664010" y="154940"/>
                </a:lnTo>
                <a:lnTo>
                  <a:pt x="644397" y="167640"/>
                </a:lnTo>
                <a:close/>
              </a:path>
              <a:path w="780415" h="779780">
                <a:moveTo>
                  <a:pt x="217432" y="374650"/>
                </a:moveTo>
                <a:lnTo>
                  <a:pt x="187391" y="374650"/>
                </a:lnTo>
                <a:lnTo>
                  <a:pt x="189766" y="326390"/>
                </a:lnTo>
                <a:lnTo>
                  <a:pt x="194947" y="280670"/>
                </a:lnTo>
                <a:lnTo>
                  <a:pt x="202771" y="236220"/>
                </a:lnTo>
                <a:lnTo>
                  <a:pt x="213076" y="195580"/>
                </a:lnTo>
                <a:lnTo>
                  <a:pt x="184338" y="187960"/>
                </a:lnTo>
                <a:lnTo>
                  <a:pt x="158437" y="177800"/>
                </a:lnTo>
                <a:lnTo>
                  <a:pt x="135577" y="167640"/>
                </a:lnTo>
                <a:lnTo>
                  <a:pt x="115959" y="154940"/>
                </a:lnTo>
                <a:lnTo>
                  <a:pt x="184012" y="154940"/>
                </a:lnTo>
                <a:lnTo>
                  <a:pt x="197055" y="160020"/>
                </a:lnTo>
                <a:lnTo>
                  <a:pt x="222254" y="167640"/>
                </a:lnTo>
                <a:lnTo>
                  <a:pt x="255381" y="167640"/>
                </a:lnTo>
                <a:lnTo>
                  <a:pt x="252544" y="173990"/>
                </a:lnTo>
                <a:lnTo>
                  <a:pt x="281561" y="179070"/>
                </a:lnTo>
                <a:lnTo>
                  <a:pt x="311813" y="182880"/>
                </a:lnTo>
                <a:lnTo>
                  <a:pt x="343036" y="185420"/>
                </a:lnTo>
                <a:lnTo>
                  <a:pt x="374964" y="186690"/>
                </a:lnTo>
                <a:lnTo>
                  <a:pt x="598877" y="186690"/>
                </a:lnTo>
                <a:lnTo>
                  <a:pt x="595639" y="187960"/>
                </a:lnTo>
                <a:lnTo>
                  <a:pt x="566901" y="195580"/>
                </a:lnTo>
                <a:lnTo>
                  <a:pt x="568832" y="203200"/>
                </a:lnTo>
                <a:lnTo>
                  <a:pt x="243073" y="203200"/>
                </a:lnTo>
                <a:lnTo>
                  <a:pt x="232877" y="242570"/>
                </a:lnTo>
                <a:lnTo>
                  <a:pt x="225073" y="284480"/>
                </a:lnTo>
                <a:lnTo>
                  <a:pt x="219860" y="328930"/>
                </a:lnTo>
                <a:lnTo>
                  <a:pt x="217432" y="374650"/>
                </a:lnTo>
                <a:close/>
              </a:path>
              <a:path w="780415" h="779780">
                <a:moveTo>
                  <a:pt x="779780" y="374650"/>
                </a:moveTo>
                <a:lnTo>
                  <a:pt x="750103" y="374650"/>
                </a:lnTo>
                <a:lnTo>
                  <a:pt x="744709" y="325120"/>
                </a:lnTo>
                <a:lnTo>
                  <a:pt x="732948" y="278130"/>
                </a:lnTo>
                <a:lnTo>
                  <a:pt x="715276" y="233680"/>
                </a:lnTo>
                <a:lnTo>
                  <a:pt x="692145" y="193040"/>
                </a:lnTo>
                <a:lnTo>
                  <a:pt x="664010" y="154940"/>
                </a:lnTo>
                <a:lnTo>
                  <a:pt x="701834" y="154940"/>
                </a:lnTo>
                <a:lnTo>
                  <a:pt x="744922" y="226060"/>
                </a:lnTo>
                <a:lnTo>
                  <a:pt x="761930" y="270510"/>
                </a:lnTo>
                <a:lnTo>
                  <a:pt x="773652" y="316230"/>
                </a:lnTo>
                <a:lnTo>
                  <a:pt x="779716" y="363220"/>
                </a:lnTo>
                <a:lnTo>
                  <a:pt x="779780" y="374650"/>
                </a:lnTo>
                <a:close/>
              </a:path>
              <a:path w="780415" h="779780">
                <a:moveTo>
                  <a:pt x="405006" y="374650"/>
                </a:moveTo>
                <a:lnTo>
                  <a:pt x="374964" y="374650"/>
                </a:lnTo>
                <a:lnTo>
                  <a:pt x="374964" y="215900"/>
                </a:lnTo>
                <a:lnTo>
                  <a:pt x="340548" y="214630"/>
                </a:lnTo>
                <a:lnTo>
                  <a:pt x="306895" y="212090"/>
                </a:lnTo>
                <a:lnTo>
                  <a:pt x="274304" y="208280"/>
                </a:lnTo>
                <a:lnTo>
                  <a:pt x="243073" y="203200"/>
                </a:lnTo>
                <a:lnTo>
                  <a:pt x="536896" y="203200"/>
                </a:lnTo>
                <a:lnTo>
                  <a:pt x="505666" y="208280"/>
                </a:lnTo>
                <a:lnTo>
                  <a:pt x="473075" y="212090"/>
                </a:lnTo>
                <a:lnTo>
                  <a:pt x="439422" y="214630"/>
                </a:lnTo>
                <a:lnTo>
                  <a:pt x="405006" y="215900"/>
                </a:lnTo>
                <a:lnTo>
                  <a:pt x="405006" y="374650"/>
                </a:lnTo>
                <a:close/>
              </a:path>
              <a:path w="780415" h="779780">
                <a:moveTo>
                  <a:pt x="592579" y="374650"/>
                </a:moveTo>
                <a:lnTo>
                  <a:pt x="562537" y="374650"/>
                </a:lnTo>
                <a:lnTo>
                  <a:pt x="560110" y="328930"/>
                </a:lnTo>
                <a:lnTo>
                  <a:pt x="554896" y="284480"/>
                </a:lnTo>
                <a:lnTo>
                  <a:pt x="547093" y="242570"/>
                </a:lnTo>
                <a:lnTo>
                  <a:pt x="536896" y="203200"/>
                </a:lnTo>
                <a:lnTo>
                  <a:pt x="568832" y="203200"/>
                </a:lnTo>
                <a:lnTo>
                  <a:pt x="577201" y="236220"/>
                </a:lnTo>
                <a:lnTo>
                  <a:pt x="585023" y="280670"/>
                </a:lnTo>
                <a:lnTo>
                  <a:pt x="590204" y="326390"/>
                </a:lnTo>
                <a:lnTo>
                  <a:pt x="592579" y="374650"/>
                </a:lnTo>
                <a:close/>
              </a:path>
              <a:path w="780415" h="779780">
                <a:moveTo>
                  <a:pt x="185833" y="623570"/>
                </a:moveTo>
                <a:lnTo>
                  <a:pt x="116695" y="623570"/>
                </a:lnTo>
                <a:lnTo>
                  <a:pt x="136038" y="612140"/>
                </a:lnTo>
                <a:lnTo>
                  <a:pt x="158694" y="601980"/>
                </a:lnTo>
                <a:lnTo>
                  <a:pt x="184467" y="591820"/>
                </a:lnTo>
                <a:lnTo>
                  <a:pt x="213159" y="582930"/>
                </a:lnTo>
                <a:lnTo>
                  <a:pt x="202823" y="542290"/>
                </a:lnTo>
                <a:lnTo>
                  <a:pt x="194975" y="497840"/>
                </a:lnTo>
                <a:lnTo>
                  <a:pt x="189779" y="452120"/>
                </a:lnTo>
                <a:lnTo>
                  <a:pt x="187398" y="403860"/>
                </a:lnTo>
                <a:lnTo>
                  <a:pt x="217432" y="403860"/>
                </a:lnTo>
                <a:lnTo>
                  <a:pt x="219867" y="450850"/>
                </a:lnTo>
                <a:lnTo>
                  <a:pt x="225092" y="494030"/>
                </a:lnTo>
                <a:lnTo>
                  <a:pt x="232913" y="537210"/>
                </a:lnTo>
                <a:lnTo>
                  <a:pt x="243133" y="576580"/>
                </a:lnTo>
                <a:lnTo>
                  <a:pt x="568432" y="576580"/>
                </a:lnTo>
                <a:lnTo>
                  <a:pt x="566818" y="582930"/>
                </a:lnTo>
                <a:lnTo>
                  <a:pt x="595501" y="591820"/>
                </a:lnTo>
                <a:lnTo>
                  <a:pt x="374964" y="591820"/>
                </a:lnTo>
                <a:lnTo>
                  <a:pt x="342993" y="593090"/>
                </a:lnTo>
                <a:lnTo>
                  <a:pt x="311764" y="595630"/>
                </a:lnTo>
                <a:lnTo>
                  <a:pt x="281546" y="599440"/>
                </a:lnTo>
                <a:lnTo>
                  <a:pt x="252604" y="604520"/>
                </a:lnTo>
                <a:lnTo>
                  <a:pt x="256008" y="612140"/>
                </a:lnTo>
                <a:lnTo>
                  <a:pt x="222344" y="612140"/>
                </a:lnTo>
                <a:lnTo>
                  <a:pt x="197183" y="619760"/>
                </a:lnTo>
                <a:lnTo>
                  <a:pt x="185833" y="623570"/>
                </a:lnTo>
                <a:close/>
              </a:path>
              <a:path w="780415" h="779780">
                <a:moveTo>
                  <a:pt x="536844" y="576580"/>
                </a:moveTo>
                <a:lnTo>
                  <a:pt x="243133" y="576580"/>
                </a:lnTo>
                <a:lnTo>
                  <a:pt x="274277" y="570230"/>
                </a:lnTo>
                <a:lnTo>
                  <a:pt x="306832" y="566420"/>
                </a:lnTo>
                <a:lnTo>
                  <a:pt x="340495" y="563880"/>
                </a:lnTo>
                <a:lnTo>
                  <a:pt x="374964" y="562610"/>
                </a:lnTo>
                <a:lnTo>
                  <a:pt x="374964" y="403860"/>
                </a:lnTo>
                <a:lnTo>
                  <a:pt x="405006" y="403860"/>
                </a:lnTo>
                <a:lnTo>
                  <a:pt x="405006" y="562610"/>
                </a:lnTo>
                <a:lnTo>
                  <a:pt x="439469" y="563880"/>
                </a:lnTo>
                <a:lnTo>
                  <a:pt x="473130" y="566420"/>
                </a:lnTo>
                <a:lnTo>
                  <a:pt x="505688" y="570230"/>
                </a:lnTo>
                <a:lnTo>
                  <a:pt x="536844" y="576580"/>
                </a:lnTo>
                <a:close/>
              </a:path>
              <a:path w="780415" h="779780">
                <a:moveTo>
                  <a:pt x="568432" y="576580"/>
                </a:moveTo>
                <a:lnTo>
                  <a:pt x="536844" y="576580"/>
                </a:lnTo>
                <a:lnTo>
                  <a:pt x="547061" y="537210"/>
                </a:lnTo>
                <a:lnTo>
                  <a:pt x="554881" y="494030"/>
                </a:lnTo>
                <a:lnTo>
                  <a:pt x="560106" y="450850"/>
                </a:lnTo>
                <a:lnTo>
                  <a:pt x="562537" y="403860"/>
                </a:lnTo>
                <a:lnTo>
                  <a:pt x="592579" y="403860"/>
                </a:lnTo>
                <a:lnTo>
                  <a:pt x="590194" y="452120"/>
                </a:lnTo>
                <a:lnTo>
                  <a:pt x="584996" y="497840"/>
                </a:lnTo>
                <a:lnTo>
                  <a:pt x="577149" y="542290"/>
                </a:lnTo>
                <a:lnTo>
                  <a:pt x="568432" y="576580"/>
                </a:lnTo>
                <a:close/>
              </a:path>
              <a:path w="780415" h="779780">
                <a:moveTo>
                  <a:pt x="701848" y="623570"/>
                </a:moveTo>
                <a:lnTo>
                  <a:pt x="663282" y="623570"/>
                </a:lnTo>
                <a:lnTo>
                  <a:pt x="691655" y="586740"/>
                </a:lnTo>
                <a:lnTo>
                  <a:pt x="714985" y="544830"/>
                </a:lnTo>
                <a:lnTo>
                  <a:pt x="732810" y="500380"/>
                </a:lnTo>
                <a:lnTo>
                  <a:pt x="744672" y="453390"/>
                </a:lnTo>
                <a:lnTo>
                  <a:pt x="750110" y="403860"/>
                </a:lnTo>
                <a:lnTo>
                  <a:pt x="779942" y="403860"/>
                </a:lnTo>
                <a:lnTo>
                  <a:pt x="774941" y="455930"/>
                </a:lnTo>
                <a:lnTo>
                  <a:pt x="764909" y="499110"/>
                </a:lnTo>
                <a:lnTo>
                  <a:pt x="750183" y="539750"/>
                </a:lnTo>
                <a:lnTo>
                  <a:pt x="731062" y="579120"/>
                </a:lnTo>
                <a:lnTo>
                  <a:pt x="707849" y="615950"/>
                </a:lnTo>
                <a:lnTo>
                  <a:pt x="701848" y="623570"/>
                </a:lnTo>
                <a:close/>
              </a:path>
              <a:path w="780415" h="779780">
                <a:moveTo>
                  <a:pt x="405006" y="748030"/>
                </a:moveTo>
                <a:lnTo>
                  <a:pt x="374964" y="748030"/>
                </a:lnTo>
                <a:lnTo>
                  <a:pt x="374964" y="591820"/>
                </a:lnTo>
                <a:lnTo>
                  <a:pt x="405006" y="591820"/>
                </a:lnTo>
                <a:lnTo>
                  <a:pt x="405006" y="748030"/>
                </a:lnTo>
                <a:close/>
              </a:path>
              <a:path w="780415" h="779780">
                <a:moveTo>
                  <a:pt x="543548" y="748030"/>
                </a:moveTo>
                <a:lnTo>
                  <a:pt x="405006" y="748030"/>
                </a:lnTo>
                <a:lnTo>
                  <a:pt x="440855" y="732790"/>
                </a:lnTo>
                <a:lnTo>
                  <a:pt x="473821" y="702310"/>
                </a:lnTo>
                <a:lnTo>
                  <a:pt x="502969" y="659130"/>
                </a:lnTo>
                <a:lnTo>
                  <a:pt x="527366" y="604520"/>
                </a:lnTo>
                <a:lnTo>
                  <a:pt x="498416" y="599440"/>
                </a:lnTo>
                <a:lnTo>
                  <a:pt x="468197" y="595630"/>
                </a:lnTo>
                <a:lnTo>
                  <a:pt x="436971" y="593090"/>
                </a:lnTo>
                <a:lnTo>
                  <a:pt x="405006" y="591820"/>
                </a:lnTo>
                <a:lnTo>
                  <a:pt x="595501" y="591820"/>
                </a:lnTo>
                <a:lnTo>
                  <a:pt x="621271" y="601980"/>
                </a:lnTo>
                <a:lnTo>
                  <a:pt x="643931" y="612140"/>
                </a:lnTo>
                <a:lnTo>
                  <a:pt x="557625" y="612140"/>
                </a:lnTo>
                <a:lnTo>
                  <a:pt x="542269" y="650240"/>
                </a:lnTo>
                <a:lnTo>
                  <a:pt x="524599" y="683260"/>
                </a:lnTo>
                <a:lnTo>
                  <a:pt x="504819" y="712470"/>
                </a:lnTo>
                <a:lnTo>
                  <a:pt x="483129" y="737870"/>
                </a:lnTo>
                <a:lnTo>
                  <a:pt x="564432" y="737870"/>
                </a:lnTo>
                <a:lnTo>
                  <a:pt x="543548" y="748030"/>
                </a:lnTo>
                <a:close/>
              </a:path>
              <a:path w="780415" h="779780">
                <a:moveTo>
                  <a:pt x="351064" y="737870"/>
                </a:moveTo>
                <a:lnTo>
                  <a:pt x="296840" y="737870"/>
                </a:lnTo>
                <a:lnTo>
                  <a:pt x="275150" y="712470"/>
                </a:lnTo>
                <a:lnTo>
                  <a:pt x="255368" y="683260"/>
                </a:lnTo>
                <a:lnTo>
                  <a:pt x="237698" y="650240"/>
                </a:lnTo>
                <a:lnTo>
                  <a:pt x="222344" y="612140"/>
                </a:lnTo>
                <a:lnTo>
                  <a:pt x="256008" y="612140"/>
                </a:lnTo>
                <a:lnTo>
                  <a:pt x="277000" y="659130"/>
                </a:lnTo>
                <a:lnTo>
                  <a:pt x="306149" y="702310"/>
                </a:lnTo>
                <a:lnTo>
                  <a:pt x="339115" y="732790"/>
                </a:lnTo>
                <a:lnTo>
                  <a:pt x="351064" y="737870"/>
                </a:lnTo>
                <a:close/>
              </a:path>
              <a:path w="780415" h="779780">
                <a:moveTo>
                  <a:pt x="557625" y="612140"/>
                </a:moveTo>
                <a:close/>
              </a:path>
              <a:path w="780415" h="779780">
                <a:moveTo>
                  <a:pt x="564432" y="737870"/>
                </a:moveTo>
                <a:lnTo>
                  <a:pt x="483129" y="737870"/>
                </a:lnTo>
                <a:lnTo>
                  <a:pt x="527596" y="722630"/>
                </a:lnTo>
                <a:lnTo>
                  <a:pt x="569259" y="702310"/>
                </a:lnTo>
                <a:lnTo>
                  <a:pt x="607694" y="676910"/>
                </a:lnTo>
                <a:lnTo>
                  <a:pt x="642478" y="646430"/>
                </a:lnTo>
                <a:lnTo>
                  <a:pt x="625469" y="636270"/>
                </a:lnTo>
                <a:lnTo>
                  <a:pt x="605484" y="627380"/>
                </a:lnTo>
                <a:lnTo>
                  <a:pt x="582783" y="619760"/>
                </a:lnTo>
                <a:lnTo>
                  <a:pt x="557625" y="612140"/>
                </a:lnTo>
                <a:lnTo>
                  <a:pt x="643931" y="612140"/>
                </a:lnTo>
                <a:lnTo>
                  <a:pt x="663282" y="623570"/>
                </a:lnTo>
                <a:lnTo>
                  <a:pt x="701848" y="623570"/>
                </a:lnTo>
                <a:lnTo>
                  <a:pt x="680845" y="650240"/>
                </a:lnTo>
                <a:lnTo>
                  <a:pt x="650350" y="680720"/>
                </a:lnTo>
                <a:lnTo>
                  <a:pt x="616667" y="707390"/>
                </a:lnTo>
                <a:lnTo>
                  <a:pt x="580096" y="730250"/>
                </a:lnTo>
                <a:lnTo>
                  <a:pt x="564432" y="7378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2170430" cy="168275"/>
          </a:xfrm>
          <a:custGeom>
            <a:avLst/>
            <a:gdLst/>
            <a:ahLst/>
            <a:cxnLst/>
            <a:rect l="l" t="t" r="r" b="b"/>
            <a:pathLst>
              <a:path w="2170430" h="168275">
                <a:moveTo>
                  <a:pt x="0" y="0"/>
                </a:moveTo>
                <a:lnTo>
                  <a:pt x="2170290" y="0"/>
                </a:lnTo>
                <a:lnTo>
                  <a:pt x="2170290" y="167946"/>
                </a:lnTo>
                <a:lnTo>
                  <a:pt x="0" y="167946"/>
                </a:lnTo>
                <a:lnTo>
                  <a:pt x="0" y="0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87635" y="2249108"/>
            <a:ext cx="6172200" cy="5791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030480"/>
            <a:ext cx="683704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00" spc="-155" dirty="0"/>
              <a:t>COMPONENTS</a:t>
            </a:r>
            <a:endParaRPr sz="77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0756" y="3412849"/>
            <a:ext cx="175998" cy="1759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0756" y="4253730"/>
            <a:ext cx="175998" cy="1759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0756" y="5094611"/>
            <a:ext cx="175998" cy="1759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0756" y="5935492"/>
            <a:ext cx="175998" cy="1759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0756" y="6776373"/>
            <a:ext cx="175998" cy="17599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764190" y="2928199"/>
            <a:ext cx="5455285" cy="423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71800">
              <a:lnSpc>
                <a:spcPct val="123000"/>
              </a:lnSpc>
              <a:spcBef>
                <a:spcPts val="95"/>
              </a:spcBef>
            </a:pPr>
            <a:r>
              <a:rPr sz="4500" spc="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Camera </a:t>
            </a:r>
            <a:r>
              <a:rPr sz="4500" spc="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4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500" spc="3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45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j</a:t>
            </a:r>
            <a:r>
              <a:rPr sz="4500" spc="2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500" spc="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45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4500" spc="3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4500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  </a:t>
            </a:r>
            <a:r>
              <a:rPr sz="4500" spc="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Mirror</a:t>
            </a:r>
            <a:endParaRPr sz="45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23000"/>
              </a:lnSpc>
            </a:pPr>
            <a:r>
              <a:rPr sz="4500" spc="3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Mobile</a:t>
            </a:r>
            <a:r>
              <a:rPr sz="4500" spc="-2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components </a:t>
            </a:r>
            <a:r>
              <a:rPr sz="4500" spc="-1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Colored</a:t>
            </a:r>
            <a:r>
              <a:rPr sz="4500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Markers</a:t>
            </a:r>
            <a:endParaRPr sz="4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57347" y="2552426"/>
            <a:ext cx="391160" cy="704850"/>
          </a:xfrm>
          <a:prstGeom prst="rect">
            <a:avLst/>
          </a:prstGeom>
        </p:spPr>
        <p:txBody>
          <a:bodyPr vert="vert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57347" y="3389103"/>
            <a:ext cx="391160" cy="1273175"/>
          </a:xfrm>
          <a:prstGeom prst="rect">
            <a:avLst/>
          </a:prstGeom>
        </p:spPr>
        <p:txBody>
          <a:bodyPr vert="vert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4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4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57347" y="4793929"/>
            <a:ext cx="391160" cy="468630"/>
          </a:xfrm>
          <a:prstGeom prst="rect">
            <a:avLst/>
          </a:prstGeom>
        </p:spPr>
        <p:txBody>
          <a:bodyPr vert="vert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57347" y="5394386"/>
            <a:ext cx="391160" cy="1066800"/>
          </a:xfrm>
          <a:prstGeom prst="rect">
            <a:avLst/>
          </a:prstGeom>
        </p:spPr>
        <p:txBody>
          <a:bodyPr vert="vert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24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57347" y="6592861"/>
            <a:ext cx="391160" cy="1141730"/>
          </a:xfrm>
          <a:prstGeom prst="rect">
            <a:avLst/>
          </a:prstGeom>
        </p:spPr>
        <p:txBody>
          <a:bodyPr vert="vert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4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62785" y="3397982"/>
            <a:ext cx="61334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2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camera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acts</a:t>
            </a:r>
            <a:r>
              <a:rPr sz="22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digital</a:t>
            </a:r>
            <a:r>
              <a:rPr sz="22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eye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2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system.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69941" y="4385375"/>
            <a:ext cx="85725" cy="857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94026" y="4217132"/>
            <a:ext cx="69056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basically</a:t>
            </a:r>
            <a:r>
              <a:rPr sz="22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captures</a:t>
            </a:r>
            <a:r>
              <a:rPr sz="22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scene</a:t>
            </a:r>
            <a:r>
              <a:rPr sz="22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2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22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looking</a:t>
            </a:r>
            <a:r>
              <a:rPr sz="22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at.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06904" y="6460673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06904" y="7689398"/>
            <a:ext cx="85725" cy="85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30989" y="7446822"/>
            <a:ext cx="6997065" cy="84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95"/>
              </a:spcBef>
            </a:pPr>
            <a:r>
              <a:rPr sz="22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2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mobile</a:t>
            </a:r>
            <a:r>
              <a:rPr sz="22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sz="22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device</a:t>
            </a:r>
            <a:r>
              <a:rPr sz="22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provides</a:t>
            </a:r>
            <a:r>
              <a:rPr sz="22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2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projector </a:t>
            </a:r>
            <a:r>
              <a:rPr sz="2200" spc="-6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22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content</a:t>
            </a:r>
            <a:r>
              <a:rPr sz="22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projected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694026" y="990372"/>
            <a:ext cx="7052309" cy="1949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1595">
              <a:lnSpc>
                <a:spcPct val="100000"/>
              </a:lnSpc>
              <a:spcBef>
                <a:spcPts val="120"/>
              </a:spcBef>
            </a:pPr>
            <a:r>
              <a:rPr spc="285" dirty="0"/>
              <a:t>CAMERA</a:t>
            </a:r>
            <a:endParaRPr spc="285" dirty="0"/>
          </a:p>
          <a:p>
            <a:pPr marL="12700" marR="5080">
              <a:lnSpc>
                <a:spcPct val="122000"/>
              </a:lnSpc>
              <a:spcBef>
                <a:spcPts val="1355"/>
              </a:spcBef>
            </a:pPr>
            <a:r>
              <a:rPr sz="2200" b="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200" b="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b="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camera</a:t>
            </a:r>
            <a:r>
              <a:rPr sz="2200" b="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b="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2200" b="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b="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200" b="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b="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key</a:t>
            </a:r>
            <a:r>
              <a:rPr sz="2200" b="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b="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input</a:t>
            </a:r>
            <a:r>
              <a:rPr sz="2200" b="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b="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device</a:t>
            </a:r>
            <a:r>
              <a:rPr sz="2200" b="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b="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200" b="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b="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200" b="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b="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Sixth</a:t>
            </a:r>
            <a:r>
              <a:rPr sz="2200" b="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b="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Sense </a:t>
            </a:r>
            <a:r>
              <a:rPr sz="2200" b="0" spc="-6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b="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system.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0989" y="5105171"/>
            <a:ext cx="7477759" cy="19577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120"/>
              </a:spcBef>
            </a:pPr>
            <a:r>
              <a:rPr sz="6100" b="1" spc="295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PROJECTOR</a:t>
            </a:r>
            <a:endParaRPr sz="61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22000"/>
              </a:lnSpc>
              <a:spcBef>
                <a:spcPts val="1420"/>
              </a:spcBef>
            </a:pPr>
            <a:r>
              <a:rPr sz="22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2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projector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key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output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device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Sixth</a:t>
            </a:r>
            <a:r>
              <a:rPr sz="22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Sense </a:t>
            </a:r>
            <a:r>
              <a:rPr sz="2200" spc="-6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system.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170430" cy="168275"/>
          </a:xfrm>
          <a:custGeom>
            <a:avLst/>
            <a:gdLst/>
            <a:ahLst/>
            <a:cxnLst/>
            <a:rect l="l" t="t" r="r" b="b"/>
            <a:pathLst>
              <a:path w="2170430" h="168275">
                <a:moveTo>
                  <a:pt x="0" y="0"/>
                </a:moveTo>
                <a:lnTo>
                  <a:pt x="2170290" y="0"/>
                </a:lnTo>
                <a:lnTo>
                  <a:pt x="2170290" y="167946"/>
                </a:lnTo>
                <a:lnTo>
                  <a:pt x="0" y="167946"/>
                </a:lnTo>
                <a:lnTo>
                  <a:pt x="0" y="0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19897" y="1262264"/>
            <a:ext cx="3790949" cy="3533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9077" y="5143500"/>
            <a:ext cx="4972049" cy="3733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88991" y="2333690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88991" y="3676715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737187" y="3420155"/>
            <a:ext cx="7371715" cy="92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930">
              <a:lnSpc>
                <a:spcPct val="122000"/>
              </a:lnSpc>
              <a:spcBef>
                <a:spcPts val="100"/>
              </a:spcBef>
            </a:pPr>
            <a:r>
              <a:rPr sz="24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4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sz="24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manually</a:t>
            </a:r>
            <a:r>
              <a:rPr sz="24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24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change</a:t>
            </a:r>
            <a:r>
              <a:rPr sz="24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4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tilt</a:t>
            </a:r>
            <a:r>
              <a:rPr sz="24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4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4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mirror </a:t>
            </a:r>
            <a:r>
              <a:rPr sz="2400" spc="-7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24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change</a:t>
            </a:r>
            <a:r>
              <a:rPr sz="24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4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location</a:t>
            </a:r>
            <a:r>
              <a:rPr sz="24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4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4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projection.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7465" y="7072169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7465" y="7986569"/>
            <a:ext cx="95250" cy="952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43915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MIRROR</a:t>
            </a:r>
            <a:endParaRPr spc="-95" dirty="0"/>
          </a:p>
          <a:p>
            <a:pPr marL="8433435" marR="5080">
              <a:lnSpc>
                <a:spcPct val="122000"/>
              </a:lnSpc>
              <a:spcBef>
                <a:spcPts val="1215"/>
              </a:spcBef>
            </a:pPr>
            <a:r>
              <a:rPr sz="2400" b="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400" b="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mirror</a:t>
            </a:r>
            <a:r>
              <a:rPr sz="2400" b="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reflects</a:t>
            </a:r>
            <a:r>
              <a:rPr sz="2400" b="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400" b="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projection</a:t>
            </a:r>
            <a:r>
              <a:rPr sz="2400" b="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coming</a:t>
            </a:r>
            <a:r>
              <a:rPr sz="2400" b="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out</a:t>
            </a:r>
            <a:r>
              <a:rPr sz="2400" b="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from </a:t>
            </a:r>
            <a:r>
              <a:rPr sz="2400" b="0" spc="-7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400" b="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projector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4331" y="5431670"/>
            <a:ext cx="5836285" cy="2771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100" b="1" spc="220" dirty="0">
                <a:solidFill>
                  <a:srgbClr val="3DD9D8"/>
                </a:solidFill>
                <a:latin typeface="Tahoma" panose="020B0604030504040204"/>
                <a:cs typeface="Tahoma" panose="020B0604030504040204"/>
              </a:rPr>
              <a:t>SMARTPHONE</a:t>
            </a:r>
            <a:endParaRPr sz="6100">
              <a:latin typeface="Tahoma" panose="020B0604030504040204"/>
              <a:cs typeface="Tahoma" panose="020B0604030504040204"/>
            </a:endParaRPr>
          </a:p>
          <a:p>
            <a:pPr marL="63500" marR="1638935">
              <a:lnSpc>
                <a:spcPts val="7200"/>
              </a:lnSpc>
              <a:spcBef>
                <a:spcPts val="640"/>
              </a:spcBef>
            </a:pPr>
            <a:r>
              <a:rPr sz="24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web</a:t>
            </a:r>
            <a:r>
              <a:rPr sz="24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enabled</a:t>
            </a:r>
            <a:r>
              <a:rPr sz="24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smart</a:t>
            </a:r>
            <a:r>
              <a:rPr sz="24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phone. </a:t>
            </a:r>
            <a:r>
              <a:rPr sz="2400" spc="-7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4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22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4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ss</a:t>
            </a:r>
            <a:r>
              <a:rPr sz="24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24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spc="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4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4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6192488" y="0"/>
                  </a:moveTo>
                  <a:lnTo>
                    <a:pt x="0" y="0"/>
                  </a:lnTo>
                  <a:lnTo>
                    <a:pt x="0" y="172504"/>
                  </a:lnTo>
                  <a:lnTo>
                    <a:pt x="16192488" y="172504"/>
                  </a:lnTo>
                  <a:lnTo>
                    <a:pt x="16192488" y="0"/>
                  </a:lnTo>
                  <a:close/>
                </a:path>
                <a:path w="18288000" h="10287000">
                  <a:moveTo>
                    <a:pt x="18287988" y="10137242"/>
                  </a:moveTo>
                  <a:lnTo>
                    <a:pt x="16192488" y="10137242"/>
                  </a:lnTo>
                  <a:lnTo>
                    <a:pt x="16192488" y="10286987"/>
                  </a:lnTo>
                  <a:lnTo>
                    <a:pt x="18287988" y="10286987"/>
                  </a:lnTo>
                  <a:lnTo>
                    <a:pt x="18287988" y="10137242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1164" y="2401871"/>
              <a:ext cx="10687049" cy="6857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44890" y="885888"/>
            <a:ext cx="489013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00" spc="-220" dirty="0"/>
              <a:t>W</a:t>
            </a:r>
            <a:r>
              <a:rPr sz="7700" spc="30" dirty="0"/>
              <a:t>O</a:t>
            </a:r>
            <a:r>
              <a:rPr sz="7700" spc="-470" dirty="0"/>
              <a:t>R</a:t>
            </a:r>
            <a:r>
              <a:rPr sz="7700" spc="100" dirty="0"/>
              <a:t>K</a:t>
            </a:r>
            <a:r>
              <a:rPr sz="7700" spc="-1405" dirty="0"/>
              <a:t>I</a:t>
            </a:r>
            <a:r>
              <a:rPr sz="7700" spc="25" dirty="0"/>
              <a:t>N</a:t>
            </a:r>
            <a:r>
              <a:rPr sz="7700" spc="10" dirty="0"/>
              <a:t>G</a:t>
            </a:r>
            <a:endParaRPr sz="7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1980</Words>
  <Application>WPS Presentation</Application>
  <PresentationFormat>On-screen Show (4:3)</PresentationFormat>
  <Paragraphs>117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Tahoma</vt:lpstr>
      <vt:lpstr>Trebuchet MS</vt:lpstr>
      <vt:lpstr>Microsoft YaHei</vt:lpstr>
      <vt:lpstr>Arial Unicode MS</vt:lpstr>
      <vt:lpstr>Calibri</vt:lpstr>
      <vt:lpstr>Office Theme</vt:lpstr>
      <vt:lpstr>SIXTH SENSE  TECHNOLOGY -  NEW REALITY</vt:lpstr>
      <vt:lpstr>CONTENT</vt:lpstr>
      <vt:lpstr>INTRODUCTION</vt:lpstr>
      <vt:lpstr>HISTORY</vt:lpstr>
      <vt:lpstr>WHY CHOOSE SIXTH SENSE ?</vt:lpstr>
      <vt:lpstr>COMPONENTS</vt:lpstr>
      <vt:lpstr>The camera is the key input device of the Sixth Sense  system.</vt:lpstr>
      <vt:lpstr>The mirror reflects the projection coming out from  the projector</vt:lpstr>
      <vt:lpstr>WORKING</vt:lpstr>
      <vt:lpstr>APPLICATIONS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SIXTH SENSE  TECHNOLOGY -  NEW REALITY</dc:title>
  <dc:creator>Satvik Dixit</dc:creator>
  <cp:keywords>DAFt9KP18yA,BAD9WFOcH3M</cp:keywords>
  <cp:lastModifiedBy>satvi</cp:lastModifiedBy>
  <cp:revision>1</cp:revision>
  <dcterms:created xsi:type="dcterms:W3CDTF">2023-09-13T05:05:10Z</dcterms:created>
  <dcterms:modified xsi:type="dcterms:W3CDTF">2023-09-13T05:05:10Z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2023-09-09T05:30:00Z</vt:filetime>
  </property>
  <property fmtid="{D5CDD505-2E9C-101B-9397-08002B2CF9AE}" pid="3" name="Creator">
    <vt:lpwstr>Canva</vt:lpwstr>
  </property>
  <property fmtid="{D5CDD505-2E9C-101B-9397-08002B2CF9AE}" pid="4" name="LastSaved">
    <vt:filetime>2023-09-12T05:30:00Z</vt:filetime>
  </property>
  <property fmtid="{D5CDD505-2E9C-101B-9397-08002B2CF9AE}" pid="5" name="ICV">
    <vt:lpwstr>9BD41F0509CC4E3F977AA810140B4579_12</vt:lpwstr>
  </property>
  <property fmtid="{D5CDD505-2E9C-101B-9397-08002B2CF9AE}" pid="6" name="KSOProductBuildVer">
    <vt:lpwstr>1033-12.2.0.13201</vt:lpwstr>
  </property>
</Properties>
</file>