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9"/>
  </p:notesMasterIdLst>
  <p:sldIdLst>
    <p:sldId id="268" r:id="rId3"/>
    <p:sldId id="375" r:id="rId4"/>
    <p:sldId id="377" r:id="rId5"/>
    <p:sldId id="378" r:id="rId6"/>
    <p:sldId id="379" r:id="rId7"/>
    <p:sldId id="380" r:id="rId8"/>
    <p:sldId id="381" r:id="rId9"/>
    <p:sldId id="383" r:id="rId10"/>
    <p:sldId id="382" r:id="rId11"/>
    <p:sldId id="384" r:id="rId12"/>
    <p:sldId id="385" r:id="rId13"/>
    <p:sldId id="386" r:id="rId14"/>
    <p:sldId id="387" r:id="rId15"/>
    <p:sldId id="389" r:id="rId16"/>
    <p:sldId id="390" r:id="rId17"/>
    <p:sldId id="3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7C1E-86A3-415F-A80B-48ED8C29910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4DF2B-F74E-4BE7-B454-FC26241F6C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17B-0FF4-4F16-A45C-D684EAA191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C5AA-2BD8-4847-A22D-CFC4035D0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-1" fmla="*/ 0 w 7104888"/>
              <a:gd name="connsiteY0-2" fmla="*/ 0 h 6858000"/>
              <a:gd name="connsiteX1-3" fmla="*/ 5695188 w 7104888"/>
              <a:gd name="connsiteY1-4" fmla="*/ 0 h 6858000"/>
              <a:gd name="connsiteX2-5" fmla="*/ 7104888 w 7104888"/>
              <a:gd name="connsiteY2-6" fmla="*/ 0 h 6858000"/>
              <a:gd name="connsiteX3-7" fmla="*/ 7104888 w 7104888"/>
              <a:gd name="connsiteY3-8" fmla="*/ 6858000 h 6858000"/>
              <a:gd name="connsiteX4-9" fmla="*/ 0 w 7104888"/>
              <a:gd name="connsiteY4-10" fmla="*/ 6858000 h 6858000"/>
              <a:gd name="connsiteX5" fmla="*/ 0 w 7104888"/>
              <a:gd name="connsiteY5" fmla="*/ 0 h 6858000"/>
              <a:gd name="connsiteX0-11" fmla="*/ 10287 w 7115175"/>
              <a:gd name="connsiteY0-12" fmla="*/ 0 h 6858000"/>
              <a:gd name="connsiteX1-13" fmla="*/ 5705475 w 7115175"/>
              <a:gd name="connsiteY1-14" fmla="*/ 0 h 6858000"/>
              <a:gd name="connsiteX2-15" fmla="*/ 7115175 w 7115175"/>
              <a:gd name="connsiteY2-16" fmla="*/ 0 h 6858000"/>
              <a:gd name="connsiteX3-17" fmla="*/ 7115175 w 7115175"/>
              <a:gd name="connsiteY3-18" fmla="*/ 6858000 h 6858000"/>
              <a:gd name="connsiteX4-19" fmla="*/ 10287 w 7115175"/>
              <a:gd name="connsiteY4-20" fmla="*/ 6858000 h 6858000"/>
              <a:gd name="connsiteX5-21" fmla="*/ 0 w 7115175"/>
              <a:gd name="connsiteY5-22" fmla="*/ 5048250 h 6858000"/>
              <a:gd name="connsiteX6" fmla="*/ 10287 w 7115175"/>
              <a:gd name="connsiteY6" fmla="*/ 0 h 6858000"/>
              <a:gd name="connsiteX0-23" fmla="*/ 10287 w 7115175"/>
              <a:gd name="connsiteY0-24" fmla="*/ 0 h 6858000"/>
              <a:gd name="connsiteX1-25" fmla="*/ 5705475 w 7115175"/>
              <a:gd name="connsiteY1-26" fmla="*/ 0 h 6858000"/>
              <a:gd name="connsiteX2-27" fmla="*/ 7115175 w 7115175"/>
              <a:gd name="connsiteY2-28" fmla="*/ 0 h 6858000"/>
              <a:gd name="connsiteX3-29" fmla="*/ 7115175 w 7115175"/>
              <a:gd name="connsiteY3-30" fmla="*/ 6858000 h 6858000"/>
              <a:gd name="connsiteX4-31" fmla="*/ 1533526 w 7115175"/>
              <a:gd name="connsiteY4-32" fmla="*/ 6848475 h 6858000"/>
              <a:gd name="connsiteX5-33" fmla="*/ 10287 w 7115175"/>
              <a:gd name="connsiteY5-34" fmla="*/ 6858000 h 6858000"/>
              <a:gd name="connsiteX6-35" fmla="*/ 0 w 7115175"/>
              <a:gd name="connsiteY6-36" fmla="*/ 5048250 h 6858000"/>
              <a:gd name="connsiteX7" fmla="*/ 10287 w 7115175"/>
              <a:gd name="connsiteY7" fmla="*/ 0 h 6858000"/>
              <a:gd name="connsiteX0-37" fmla="*/ 10287 w 7115175"/>
              <a:gd name="connsiteY0-38" fmla="*/ 0 h 6858000"/>
              <a:gd name="connsiteX1-39" fmla="*/ 5705475 w 7115175"/>
              <a:gd name="connsiteY1-40" fmla="*/ 0 h 6858000"/>
              <a:gd name="connsiteX2-41" fmla="*/ 7115175 w 7115175"/>
              <a:gd name="connsiteY2-42" fmla="*/ 0 h 6858000"/>
              <a:gd name="connsiteX3-43" fmla="*/ 7115175 w 7115175"/>
              <a:gd name="connsiteY3-44" fmla="*/ 6858000 h 6858000"/>
              <a:gd name="connsiteX4-45" fmla="*/ 1533526 w 7115175"/>
              <a:gd name="connsiteY4-46" fmla="*/ 6848475 h 6858000"/>
              <a:gd name="connsiteX5-47" fmla="*/ 0 w 7115175"/>
              <a:gd name="connsiteY5-48" fmla="*/ 5048250 h 6858000"/>
              <a:gd name="connsiteX6-49" fmla="*/ 10287 w 7115175"/>
              <a:gd name="connsiteY6-50" fmla="*/ 0 h 6858000"/>
              <a:gd name="connsiteX0-51" fmla="*/ 0 w 7115175"/>
              <a:gd name="connsiteY0-52" fmla="*/ 5048250 h 6858000"/>
              <a:gd name="connsiteX1-53" fmla="*/ 5705475 w 7115175"/>
              <a:gd name="connsiteY1-54" fmla="*/ 0 h 6858000"/>
              <a:gd name="connsiteX2-55" fmla="*/ 7115175 w 7115175"/>
              <a:gd name="connsiteY2-56" fmla="*/ 0 h 6858000"/>
              <a:gd name="connsiteX3-57" fmla="*/ 7115175 w 7115175"/>
              <a:gd name="connsiteY3-58" fmla="*/ 6858000 h 6858000"/>
              <a:gd name="connsiteX4-59" fmla="*/ 1533526 w 7115175"/>
              <a:gd name="connsiteY4-60" fmla="*/ 6848475 h 6858000"/>
              <a:gd name="connsiteX5-61" fmla="*/ 0 w 7115175"/>
              <a:gd name="connsiteY5-62" fmla="*/ 504825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1809750 h 1809750"/>
              <a:gd name="connsiteX1-3" fmla="*/ 1895475 w 3571875"/>
              <a:gd name="connsiteY1-4" fmla="*/ 0 h 1809750"/>
              <a:gd name="connsiteX2-5" fmla="*/ 3571875 w 3571875"/>
              <a:gd name="connsiteY2-6" fmla="*/ 1809750 h 1809750"/>
              <a:gd name="connsiteX3-7" fmla="*/ 0 w 3571875"/>
              <a:gd name="connsiteY3-8" fmla="*/ 1809750 h 1809750"/>
              <a:gd name="connsiteX0-9" fmla="*/ 0 w 3571875"/>
              <a:gd name="connsiteY0-10" fmla="*/ 1809750 h 1809750"/>
              <a:gd name="connsiteX1-11" fmla="*/ 2038350 w 3571875"/>
              <a:gd name="connsiteY1-12" fmla="*/ 0 h 1809750"/>
              <a:gd name="connsiteX2-13" fmla="*/ 3571875 w 3571875"/>
              <a:gd name="connsiteY2-14" fmla="*/ 1809750 h 1809750"/>
              <a:gd name="connsiteX3-15" fmla="*/ 0 w 3571875"/>
              <a:gd name="connsiteY3-16" fmla="*/ 1809750 h 1809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-1" fmla="*/ 0 w 3571875"/>
              <a:gd name="connsiteY0-2" fmla="*/ 4210050 h 4210050"/>
              <a:gd name="connsiteX1-3" fmla="*/ 0 w 3571875"/>
              <a:gd name="connsiteY1-4" fmla="*/ 0 h 4210050"/>
              <a:gd name="connsiteX2-5" fmla="*/ 2028825 w 3571875"/>
              <a:gd name="connsiteY2-6" fmla="*/ 2388394 h 4210050"/>
              <a:gd name="connsiteX3-7" fmla="*/ 3571875 w 3571875"/>
              <a:gd name="connsiteY3-8" fmla="*/ 4210050 h 4210050"/>
              <a:gd name="connsiteX4" fmla="*/ 0 w 3571875"/>
              <a:gd name="connsiteY4" fmla="*/ 4210050 h 4210050"/>
              <a:gd name="connsiteX0-9" fmla="*/ 0 w 3571875"/>
              <a:gd name="connsiteY0-10" fmla="*/ 4210050 h 4210050"/>
              <a:gd name="connsiteX1-11" fmla="*/ 0 w 3571875"/>
              <a:gd name="connsiteY1-12" fmla="*/ 0 h 4210050"/>
              <a:gd name="connsiteX2-13" fmla="*/ 2028825 w 3571875"/>
              <a:gd name="connsiteY2-14" fmla="*/ 2205038 h 4210050"/>
              <a:gd name="connsiteX3-15" fmla="*/ 3571875 w 3571875"/>
              <a:gd name="connsiteY3-16" fmla="*/ 4210050 h 4210050"/>
              <a:gd name="connsiteX4-17" fmla="*/ 0 w 3571875"/>
              <a:gd name="connsiteY4-18" fmla="*/ 4210050 h 4210050"/>
              <a:gd name="connsiteX0-19" fmla="*/ 0 w 3571875"/>
              <a:gd name="connsiteY0-20" fmla="*/ 4210050 h 4210050"/>
              <a:gd name="connsiteX1-21" fmla="*/ 0 w 3571875"/>
              <a:gd name="connsiteY1-22" fmla="*/ 0 h 4210050"/>
              <a:gd name="connsiteX2-23" fmla="*/ 2028825 w 3571875"/>
              <a:gd name="connsiteY2-24" fmla="*/ 2393157 h 4210050"/>
              <a:gd name="connsiteX3-25" fmla="*/ 3571875 w 3571875"/>
              <a:gd name="connsiteY3-26" fmla="*/ 4210050 h 4210050"/>
              <a:gd name="connsiteX4-27" fmla="*/ 0 w 3571875"/>
              <a:gd name="connsiteY4-28" fmla="*/ 4210050 h 4210050"/>
              <a:gd name="connsiteX0-29" fmla="*/ 0 w 3571875"/>
              <a:gd name="connsiteY0-30" fmla="*/ 4210050 h 4210050"/>
              <a:gd name="connsiteX1-31" fmla="*/ 0 w 3571875"/>
              <a:gd name="connsiteY1-32" fmla="*/ 0 h 4210050"/>
              <a:gd name="connsiteX2-33" fmla="*/ 2028825 w 3571875"/>
              <a:gd name="connsiteY2-34" fmla="*/ 2393157 h 4210050"/>
              <a:gd name="connsiteX3-35" fmla="*/ 3571875 w 3571875"/>
              <a:gd name="connsiteY3-36" fmla="*/ 4210050 h 4210050"/>
              <a:gd name="connsiteX4-37" fmla="*/ 0 w 3571875"/>
              <a:gd name="connsiteY4-38" fmla="*/ 4210050 h 4210050"/>
              <a:gd name="connsiteX0-39" fmla="*/ 0 w 3571875"/>
              <a:gd name="connsiteY0-40" fmla="*/ 4210050 h 4210050"/>
              <a:gd name="connsiteX1-41" fmla="*/ 0 w 3571875"/>
              <a:gd name="connsiteY1-42" fmla="*/ 0 h 4210050"/>
              <a:gd name="connsiteX2-43" fmla="*/ 2028825 w 3571875"/>
              <a:gd name="connsiteY2-44" fmla="*/ 2281238 h 4210050"/>
              <a:gd name="connsiteX3-45" fmla="*/ 3571875 w 3571875"/>
              <a:gd name="connsiteY3-46" fmla="*/ 4210050 h 4210050"/>
              <a:gd name="connsiteX4-47" fmla="*/ 0 w 3571875"/>
              <a:gd name="connsiteY4-48" fmla="*/ 4210050 h 4210050"/>
              <a:gd name="connsiteX0-49" fmla="*/ 0 w 3571875"/>
              <a:gd name="connsiteY0-50" fmla="*/ 4210050 h 4210050"/>
              <a:gd name="connsiteX1-51" fmla="*/ 0 w 3571875"/>
              <a:gd name="connsiteY1-52" fmla="*/ 0 h 4210050"/>
              <a:gd name="connsiteX2-53" fmla="*/ 2028825 w 3571875"/>
              <a:gd name="connsiteY2-54" fmla="*/ 2393157 h 4210050"/>
              <a:gd name="connsiteX3-55" fmla="*/ 3571875 w 3571875"/>
              <a:gd name="connsiteY3-56" fmla="*/ 4210050 h 4210050"/>
              <a:gd name="connsiteX4-57" fmla="*/ 0 w 3571875"/>
              <a:gd name="connsiteY4-58" fmla="*/ 4210050 h 4210050"/>
              <a:gd name="connsiteX0-59" fmla="*/ 0 w 3571875"/>
              <a:gd name="connsiteY0-60" fmla="*/ 4210050 h 4210050"/>
              <a:gd name="connsiteX1-61" fmla="*/ 0 w 3571875"/>
              <a:gd name="connsiteY1-62" fmla="*/ 0 h 4210050"/>
              <a:gd name="connsiteX2-63" fmla="*/ 2028825 w 3571875"/>
              <a:gd name="connsiteY2-64" fmla="*/ 2393157 h 4210050"/>
              <a:gd name="connsiteX3-65" fmla="*/ 3571875 w 3571875"/>
              <a:gd name="connsiteY3-66" fmla="*/ 4210050 h 4210050"/>
              <a:gd name="connsiteX4-67" fmla="*/ 0 w 3571875"/>
              <a:gd name="connsiteY4-68" fmla="*/ 4210050 h 4210050"/>
              <a:gd name="connsiteX0-69" fmla="*/ 0 w 3571875"/>
              <a:gd name="connsiteY0-70" fmla="*/ 4210050 h 4210050"/>
              <a:gd name="connsiteX1-71" fmla="*/ 0 w 3571875"/>
              <a:gd name="connsiteY1-72" fmla="*/ 0 h 4210050"/>
              <a:gd name="connsiteX2-73" fmla="*/ 2076450 w 3571875"/>
              <a:gd name="connsiteY2-74" fmla="*/ 2274094 h 4210050"/>
              <a:gd name="connsiteX3-75" fmla="*/ 3571875 w 3571875"/>
              <a:gd name="connsiteY3-76" fmla="*/ 4210050 h 4210050"/>
              <a:gd name="connsiteX4-77" fmla="*/ 0 w 3571875"/>
              <a:gd name="connsiteY4-78" fmla="*/ 4210050 h 4210050"/>
              <a:gd name="connsiteX0-79" fmla="*/ 0 w 3571875"/>
              <a:gd name="connsiteY0-80" fmla="*/ 4210050 h 4210050"/>
              <a:gd name="connsiteX1-81" fmla="*/ 0 w 3571875"/>
              <a:gd name="connsiteY1-82" fmla="*/ 0 h 4210050"/>
              <a:gd name="connsiteX2-83" fmla="*/ 2245519 w 3571875"/>
              <a:gd name="connsiteY2-84" fmla="*/ 2405063 h 4210050"/>
              <a:gd name="connsiteX3-85" fmla="*/ 3571875 w 3571875"/>
              <a:gd name="connsiteY3-86" fmla="*/ 4210050 h 4210050"/>
              <a:gd name="connsiteX4-87" fmla="*/ 0 w 3571875"/>
              <a:gd name="connsiteY4-88" fmla="*/ 4210050 h 4210050"/>
              <a:gd name="connsiteX0-89" fmla="*/ 0 w 3571875"/>
              <a:gd name="connsiteY0-90" fmla="*/ 4210050 h 4210050"/>
              <a:gd name="connsiteX1-91" fmla="*/ 0 w 3571875"/>
              <a:gd name="connsiteY1-92" fmla="*/ 0 h 4210050"/>
              <a:gd name="connsiteX2-93" fmla="*/ 2038350 w 3571875"/>
              <a:gd name="connsiteY2-94" fmla="*/ 2405063 h 4210050"/>
              <a:gd name="connsiteX3-95" fmla="*/ 3571875 w 3571875"/>
              <a:gd name="connsiteY3-96" fmla="*/ 4210050 h 4210050"/>
              <a:gd name="connsiteX4-97" fmla="*/ 0 w 3571875"/>
              <a:gd name="connsiteY4-98" fmla="*/ 4210050 h 4210050"/>
              <a:gd name="connsiteX0-99" fmla="*/ 0 w 3571875"/>
              <a:gd name="connsiteY0-100" fmla="*/ 2433637 h 2433637"/>
              <a:gd name="connsiteX1-101" fmla="*/ 257175 w 3571875"/>
              <a:gd name="connsiteY1-102" fmla="*/ 0 h 2433637"/>
              <a:gd name="connsiteX2-103" fmla="*/ 2038350 w 3571875"/>
              <a:gd name="connsiteY2-104" fmla="*/ 628650 h 2433637"/>
              <a:gd name="connsiteX3-105" fmla="*/ 3571875 w 3571875"/>
              <a:gd name="connsiteY3-106" fmla="*/ 2433637 h 2433637"/>
              <a:gd name="connsiteX4-107" fmla="*/ 0 w 3571875"/>
              <a:gd name="connsiteY4-108" fmla="*/ 2433637 h 2433637"/>
              <a:gd name="connsiteX0-109" fmla="*/ 2382 w 3574257"/>
              <a:gd name="connsiteY0-110" fmla="*/ 1807368 h 1807368"/>
              <a:gd name="connsiteX1-111" fmla="*/ 0 w 3574257"/>
              <a:gd name="connsiteY1-112" fmla="*/ 0 h 1807368"/>
              <a:gd name="connsiteX2-113" fmla="*/ 2040732 w 3574257"/>
              <a:gd name="connsiteY2-114" fmla="*/ 2381 h 1807368"/>
              <a:gd name="connsiteX3-115" fmla="*/ 3574257 w 3574257"/>
              <a:gd name="connsiteY3-116" fmla="*/ 1807368 h 1807368"/>
              <a:gd name="connsiteX4-117" fmla="*/ 2382 w 3574257"/>
              <a:gd name="connsiteY4-118" fmla="*/ 1807368 h 1807368"/>
              <a:gd name="connsiteX0-119" fmla="*/ 2382 w 3574257"/>
              <a:gd name="connsiteY0-120" fmla="*/ 1807368 h 1807368"/>
              <a:gd name="connsiteX1-121" fmla="*/ 0 w 3574257"/>
              <a:gd name="connsiteY1-122" fmla="*/ 0 h 1807368"/>
              <a:gd name="connsiteX2-123" fmla="*/ 1924051 w 3574257"/>
              <a:gd name="connsiteY2-124" fmla="*/ 307181 h 1807368"/>
              <a:gd name="connsiteX3-125" fmla="*/ 3574257 w 3574257"/>
              <a:gd name="connsiteY3-126" fmla="*/ 1807368 h 1807368"/>
              <a:gd name="connsiteX4-127" fmla="*/ 2382 w 3574257"/>
              <a:gd name="connsiteY4-128" fmla="*/ 1807368 h 1807368"/>
              <a:gd name="connsiteX0-129" fmla="*/ 2382 w 3574257"/>
              <a:gd name="connsiteY0-130" fmla="*/ 1809749 h 1809749"/>
              <a:gd name="connsiteX1-131" fmla="*/ 0 w 3574257"/>
              <a:gd name="connsiteY1-132" fmla="*/ 2381 h 1809749"/>
              <a:gd name="connsiteX2-133" fmla="*/ 2038351 w 3574257"/>
              <a:gd name="connsiteY2-134" fmla="*/ 0 h 1809749"/>
              <a:gd name="connsiteX3-135" fmla="*/ 3574257 w 3574257"/>
              <a:gd name="connsiteY3-136" fmla="*/ 1809749 h 1809749"/>
              <a:gd name="connsiteX4-137" fmla="*/ 2382 w 3574257"/>
              <a:gd name="connsiteY4-138" fmla="*/ 1809749 h 1809749"/>
              <a:gd name="connsiteX0-139" fmla="*/ 2382 w 3574257"/>
              <a:gd name="connsiteY0-140" fmla="*/ 1807368 h 1807368"/>
              <a:gd name="connsiteX1-141" fmla="*/ 0 w 3574257"/>
              <a:gd name="connsiteY1-142" fmla="*/ 0 h 1807368"/>
              <a:gd name="connsiteX2-143" fmla="*/ 1640682 w 3574257"/>
              <a:gd name="connsiteY2-144" fmla="*/ 450057 h 1807368"/>
              <a:gd name="connsiteX3-145" fmla="*/ 3574257 w 3574257"/>
              <a:gd name="connsiteY3-146" fmla="*/ 1807368 h 1807368"/>
              <a:gd name="connsiteX4-147" fmla="*/ 2382 w 3574257"/>
              <a:gd name="connsiteY4-148" fmla="*/ 1807368 h 1807368"/>
              <a:gd name="connsiteX0-149" fmla="*/ 2382 w 3574257"/>
              <a:gd name="connsiteY0-150" fmla="*/ 1809749 h 1809749"/>
              <a:gd name="connsiteX1-151" fmla="*/ 0 w 3574257"/>
              <a:gd name="connsiteY1-152" fmla="*/ 2381 h 1809749"/>
              <a:gd name="connsiteX2-153" fmla="*/ 2038351 w 3574257"/>
              <a:gd name="connsiteY2-154" fmla="*/ 0 h 1809749"/>
              <a:gd name="connsiteX3-155" fmla="*/ 3574257 w 3574257"/>
              <a:gd name="connsiteY3-156" fmla="*/ 1809749 h 1809749"/>
              <a:gd name="connsiteX4-157" fmla="*/ 2382 w 3574257"/>
              <a:gd name="connsiteY4-158" fmla="*/ 1809749 h 1809749"/>
              <a:gd name="connsiteX0-159" fmla="*/ 2382 w 3574257"/>
              <a:gd name="connsiteY0-160" fmla="*/ 1807368 h 1807368"/>
              <a:gd name="connsiteX1-161" fmla="*/ 0 w 3574257"/>
              <a:gd name="connsiteY1-162" fmla="*/ 0 h 1807368"/>
              <a:gd name="connsiteX2-163" fmla="*/ 1657351 w 3574257"/>
              <a:gd name="connsiteY2-164" fmla="*/ 230982 h 1807368"/>
              <a:gd name="connsiteX3-165" fmla="*/ 3574257 w 3574257"/>
              <a:gd name="connsiteY3-166" fmla="*/ 1807368 h 1807368"/>
              <a:gd name="connsiteX4-167" fmla="*/ 2382 w 3574257"/>
              <a:gd name="connsiteY4-168" fmla="*/ 1807368 h 1807368"/>
              <a:gd name="connsiteX0-169" fmla="*/ 2382 w 3574257"/>
              <a:gd name="connsiteY0-170" fmla="*/ 1807368 h 1807368"/>
              <a:gd name="connsiteX1-171" fmla="*/ 0 w 3574257"/>
              <a:gd name="connsiteY1-172" fmla="*/ 0 h 1807368"/>
              <a:gd name="connsiteX2-173" fmla="*/ 2040732 w 3574257"/>
              <a:gd name="connsiteY2-174" fmla="*/ 2382 h 1807368"/>
              <a:gd name="connsiteX3-175" fmla="*/ 3574257 w 3574257"/>
              <a:gd name="connsiteY3-176" fmla="*/ 1807368 h 1807368"/>
              <a:gd name="connsiteX4-177" fmla="*/ 2382 w 3574257"/>
              <a:gd name="connsiteY4-178" fmla="*/ 1807368 h 1807368"/>
              <a:gd name="connsiteX0-179" fmla="*/ 2382 w 3574257"/>
              <a:gd name="connsiteY0-180" fmla="*/ 1807368 h 1807368"/>
              <a:gd name="connsiteX1-181" fmla="*/ 0 w 3574257"/>
              <a:gd name="connsiteY1-182" fmla="*/ 0 h 1807368"/>
              <a:gd name="connsiteX2-183" fmla="*/ 1774032 w 3574257"/>
              <a:gd name="connsiteY2-184" fmla="*/ 161925 h 1807368"/>
              <a:gd name="connsiteX3-185" fmla="*/ 3574257 w 3574257"/>
              <a:gd name="connsiteY3-186" fmla="*/ 1807368 h 1807368"/>
              <a:gd name="connsiteX4-187" fmla="*/ 2382 w 3574257"/>
              <a:gd name="connsiteY4-188" fmla="*/ 1807368 h 1807368"/>
              <a:gd name="connsiteX0-189" fmla="*/ 2382 w 3574257"/>
              <a:gd name="connsiteY0-190" fmla="*/ 1807368 h 1807368"/>
              <a:gd name="connsiteX1-191" fmla="*/ 0 w 3574257"/>
              <a:gd name="connsiteY1-192" fmla="*/ 0 h 1807368"/>
              <a:gd name="connsiteX2-193" fmla="*/ 1969294 w 3574257"/>
              <a:gd name="connsiteY2-194" fmla="*/ 21432 h 1807368"/>
              <a:gd name="connsiteX3-195" fmla="*/ 3574257 w 3574257"/>
              <a:gd name="connsiteY3-196" fmla="*/ 1807368 h 1807368"/>
              <a:gd name="connsiteX4-197" fmla="*/ 2382 w 3574257"/>
              <a:gd name="connsiteY4-198" fmla="*/ 1807368 h 1807368"/>
              <a:gd name="connsiteX0-199" fmla="*/ 2382 w 3574257"/>
              <a:gd name="connsiteY0-200" fmla="*/ 1807368 h 1807368"/>
              <a:gd name="connsiteX1-201" fmla="*/ 0 w 3574257"/>
              <a:gd name="connsiteY1-202" fmla="*/ 0 h 1807368"/>
              <a:gd name="connsiteX2-203" fmla="*/ 1819275 w 3574257"/>
              <a:gd name="connsiteY2-204" fmla="*/ 200026 h 1807368"/>
              <a:gd name="connsiteX3-205" fmla="*/ 3574257 w 3574257"/>
              <a:gd name="connsiteY3-206" fmla="*/ 1807368 h 1807368"/>
              <a:gd name="connsiteX4-207" fmla="*/ 2382 w 3574257"/>
              <a:gd name="connsiteY4-208" fmla="*/ 1807368 h 1807368"/>
              <a:gd name="connsiteX0-209" fmla="*/ 2382 w 3574257"/>
              <a:gd name="connsiteY0-210" fmla="*/ 1807368 h 1807368"/>
              <a:gd name="connsiteX1-211" fmla="*/ 0 w 3574257"/>
              <a:gd name="connsiteY1-212" fmla="*/ 0 h 1807368"/>
              <a:gd name="connsiteX2-213" fmla="*/ 2045494 w 3574257"/>
              <a:gd name="connsiteY2-214" fmla="*/ 1 h 1807368"/>
              <a:gd name="connsiteX3-215" fmla="*/ 3574257 w 3574257"/>
              <a:gd name="connsiteY3-216" fmla="*/ 1807368 h 1807368"/>
              <a:gd name="connsiteX4-217" fmla="*/ 2382 w 3574257"/>
              <a:gd name="connsiteY4-218" fmla="*/ 1807368 h 18073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-1" fmla="*/ 0 w 3112294"/>
              <a:gd name="connsiteY0-2" fmla="*/ 2019301 h 2083594"/>
              <a:gd name="connsiteX1-3" fmla="*/ 2793206 w 3112294"/>
              <a:gd name="connsiteY1-4" fmla="*/ 0 h 2083594"/>
              <a:gd name="connsiteX2-5" fmla="*/ 3112294 w 3112294"/>
              <a:gd name="connsiteY2-6" fmla="*/ 80963 h 2083594"/>
              <a:gd name="connsiteX3-7" fmla="*/ 3112294 w 3112294"/>
              <a:gd name="connsiteY3-8" fmla="*/ 2083594 h 2083594"/>
              <a:gd name="connsiteX4-9" fmla="*/ 0 w 3112294"/>
              <a:gd name="connsiteY4-10" fmla="*/ 2019301 h 2083594"/>
              <a:gd name="connsiteX0-11" fmla="*/ 0 w 3345656"/>
              <a:gd name="connsiteY0-12" fmla="*/ 2097882 h 2097882"/>
              <a:gd name="connsiteX1-13" fmla="*/ 3026568 w 3345656"/>
              <a:gd name="connsiteY1-14" fmla="*/ 0 h 2097882"/>
              <a:gd name="connsiteX2-15" fmla="*/ 3345656 w 3345656"/>
              <a:gd name="connsiteY2-16" fmla="*/ 80963 h 2097882"/>
              <a:gd name="connsiteX3-17" fmla="*/ 3345656 w 3345656"/>
              <a:gd name="connsiteY3-18" fmla="*/ 2083594 h 2097882"/>
              <a:gd name="connsiteX4-19" fmla="*/ 0 w 3345656"/>
              <a:gd name="connsiteY4-20" fmla="*/ 2097882 h 2097882"/>
              <a:gd name="connsiteX0-21" fmla="*/ 0 w 2800350"/>
              <a:gd name="connsiteY0-22" fmla="*/ 1935957 h 2083594"/>
              <a:gd name="connsiteX1-23" fmla="*/ 2481262 w 2800350"/>
              <a:gd name="connsiteY1-24" fmla="*/ 0 h 2083594"/>
              <a:gd name="connsiteX2-25" fmla="*/ 2800350 w 2800350"/>
              <a:gd name="connsiteY2-26" fmla="*/ 80963 h 2083594"/>
              <a:gd name="connsiteX3-27" fmla="*/ 2800350 w 2800350"/>
              <a:gd name="connsiteY3-28" fmla="*/ 2083594 h 2083594"/>
              <a:gd name="connsiteX4-29" fmla="*/ 0 w 2800350"/>
              <a:gd name="connsiteY4-30" fmla="*/ 1935957 h 2083594"/>
              <a:gd name="connsiteX0-31" fmla="*/ 0 w 3352800"/>
              <a:gd name="connsiteY0-32" fmla="*/ 2083594 h 2083594"/>
              <a:gd name="connsiteX1-33" fmla="*/ 3033712 w 3352800"/>
              <a:gd name="connsiteY1-34" fmla="*/ 0 h 2083594"/>
              <a:gd name="connsiteX2-35" fmla="*/ 3352800 w 3352800"/>
              <a:gd name="connsiteY2-36" fmla="*/ 80963 h 2083594"/>
              <a:gd name="connsiteX3-37" fmla="*/ 3352800 w 3352800"/>
              <a:gd name="connsiteY3-38" fmla="*/ 2083594 h 2083594"/>
              <a:gd name="connsiteX4-39" fmla="*/ 0 w 3352800"/>
              <a:gd name="connsiteY4-40" fmla="*/ 2083594 h 2083594"/>
              <a:gd name="connsiteX0-41" fmla="*/ 0 w 3352800"/>
              <a:gd name="connsiteY0-42" fmla="*/ 2002631 h 2002631"/>
              <a:gd name="connsiteX1-43" fmla="*/ 3033712 w 3352800"/>
              <a:gd name="connsiteY1-44" fmla="*/ 157162 h 2002631"/>
              <a:gd name="connsiteX2-45" fmla="*/ 3352800 w 3352800"/>
              <a:gd name="connsiteY2-46" fmla="*/ 0 h 2002631"/>
              <a:gd name="connsiteX3-47" fmla="*/ 3352800 w 3352800"/>
              <a:gd name="connsiteY3-48" fmla="*/ 2002631 h 2002631"/>
              <a:gd name="connsiteX4-49" fmla="*/ 0 w 3352800"/>
              <a:gd name="connsiteY4-50" fmla="*/ 2002631 h 2002631"/>
              <a:gd name="connsiteX0-51" fmla="*/ 0 w 3352800"/>
              <a:gd name="connsiteY0-52" fmla="*/ 2002631 h 2002631"/>
              <a:gd name="connsiteX1-53" fmla="*/ 2988469 w 3352800"/>
              <a:gd name="connsiteY1-54" fmla="*/ 59530 h 2002631"/>
              <a:gd name="connsiteX2-55" fmla="*/ 3352800 w 3352800"/>
              <a:gd name="connsiteY2-56" fmla="*/ 0 h 2002631"/>
              <a:gd name="connsiteX3-57" fmla="*/ 3352800 w 3352800"/>
              <a:gd name="connsiteY3-58" fmla="*/ 2002631 h 2002631"/>
              <a:gd name="connsiteX4-59" fmla="*/ 0 w 3352800"/>
              <a:gd name="connsiteY4-60" fmla="*/ 2002631 h 2002631"/>
              <a:gd name="connsiteX0-61" fmla="*/ 0 w 3352800"/>
              <a:gd name="connsiteY0-62" fmla="*/ 2002631 h 2002631"/>
              <a:gd name="connsiteX1-63" fmla="*/ 2833966 w 3352800"/>
              <a:gd name="connsiteY1-64" fmla="*/ 425 h 2002631"/>
              <a:gd name="connsiteX2-65" fmla="*/ 3352800 w 3352800"/>
              <a:gd name="connsiteY2-66" fmla="*/ 0 h 2002631"/>
              <a:gd name="connsiteX3-67" fmla="*/ 3352800 w 3352800"/>
              <a:gd name="connsiteY3-68" fmla="*/ 2002631 h 2002631"/>
              <a:gd name="connsiteX4-69" fmla="*/ 0 w 3352800"/>
              <a:gd name="connsiteY4-70" fmla="*/ 2002631 h 2002631"/>
              <a:gd name="connsiteX0-71" fmla="*/ 0 w 3352800"/>
              <a:gd name="connsiteY0-72" fmla="*/ 2002631 h 2002631"/>
              <a:gd name="connsiteX1-73" fmla="*/ 2845314 w 3352800"/>
              <a:gd name="connsiteY1-74" fmla="*/ 12246 h 2002631"/>
              <a:gd name="connsiteX2-75" fmla="*/ 3352800 w 3352800"/>
              <a:gd name="connsiteY2-76" fmla="*/ 0 h 2002631"/>
              <a:gd name="connsiteX3-77" fmla="*/ 3352800 w 3352800"/>
              <a:gd name="connsiteY3-78" fmla="*/ 2002631 h 2002631"/>
              <a:gd name="connsiteX4-79" fmla="*/ 0 w 3352800"/>
              <a:gd name="connsiteY4-80" fmla="*/ 2002631 h 2002631"/>
              <a:gd name="connsiteX0-81" fmla="*/ 0 w 3352800"/>
              <a:gd name="connsiteY0-82" fmla="*/ 2002631 h 2002631"/>
              <a:gd name="connsiteX1-83" fmla="*/ 2834839 w 3352800"/>
              <a:gd name="connsiteY1-84" fmla="*/ 425 h 2002631"/>
              <a:gd name="connsiteX2-85" fmla="*/ 3352800 w 3352800"/>
              <a:gd name="connsiteY2-86" fmla="*/ 0 h 2002631"/>
              <a:gd name="connsiteX3-87" fmla="*/ 3352800 w 3352800"/>
              <a:gd name="connsiteY3-88" fmla="*/ 2002631 h 2002631"/>
              <a:gd name="connsiteX4-89" fmla="*/ 0 w 3352800"/>
              <a:gd name="connsiteY4-90" fmla="*/ 2002631 h 2002631"/>
              <a:gd name="connsiteX0-91" fmla="*/ 0 w 3352800"/>
              <a:gd name="connsiteY0-92" fmla="*/ 2002631 h 2002631"/>
              <a:gd name="connsiteX1-93" fmla="*/ 2875865 w 3352800"/>
              <a:gd name="connsiteY1-94" fmla="*/ 81782 h 2002631"/>
              <a:gd name="connsiteX2-95" fmla="*/ 3352800 w 3352800"/>
              <a:gd name="connsiteY2-96" fmla="*/ 0 h 2002631"/>
              <a:gd name="connsiteX3-97" fmla="*/ 3352800 w 3352800"/>
              <a:gd name="connsiteY3-98" fmla="*/ 2002631 h 2002631"/>
              <a:gd name="connsiteX4-99" fmla="*/ 0 w 3352800"/>
              <a:gd name="connsiteY4-100" fmla="*/ 2002631 h 2002631"/>
              <a:gd name="connsiteX0-101" fmla="*/ 0 w 3352800"/>
              <a:gd name="connsiteY0-102" fmla="*/ 2002901 h 2002901"/>
              <a:gd name="connsiteX1-103" fmla="*/ 2836585 w 3352800"/>
              <a:gd name="connsiteY1-104" fmla="*/ 0 h 2002901"/>
              <a:gd name="connsiteX2-105" fmla="*/ 3352800 w 3352800"/>
              <a:gd name="connsiteY2-106" fmla="*/ 270 h 2002901"/>
              <a:gd name="connsiteX3-107" fmla="*/ 3352800 w 3352800"/>
              <a:gd name="connsiteY3-108" fmla="*/ 2002901 h 2002901"/>
              <a:gd name="connsiteX4-109" fmla="*/ 0 w 3352800"/>
              <a:gd name="connsiteY4-110" fmla="*/ 2002901 h 2002901"/>
              <a:gd name="connsiteX0-111" fmla="*/ 0 w 3352800"/>
              <a:gd name="connsiteY0-112" fmla="*/ 2002631 h 2002631"/>
              <a:gd name="connsiteX1-113" fmla="*/ 754045 w 3352800"/>
              <a:gd name="connsiteY1-114" fmla="*/ 1468326 h 2002631"/>
              <a:gd name="connsiteX2-115" fmla="*/ 3352800 w 3352800"/>
              <a:gd name="connsiteY2-116" fmla="*/ 0 h 2002631"/>
              <a:gd name="connsiteX3-117" fmla="*/ 3352800 w 3352800"/>
              <a:gd name="connsiteY3-118" fmla="*/ 2002631 h 2002631"/>
              <a:gd name="connsiteX4-119" fmla="*/ 0 w 3352800"/>
              <a:gd name="connsiteY4-120" fmla="*/ 2002631 h 2002631"/>
              <a:gd name="connsiteX0-121" fmla="*/ 0 w 3352800"/>
              <a:gd name="connsiteY0-122" fmla="*/ 534305 h 534305"/>
              <a:gd name="connsiteX1-123" fmla="*/ 754045 w 3352800"/>
              <a:gd name="connsiteY1-124" fmla="*/ 0 h 534305"/>
              <a:gd name="connsiteX2-125" fmla="*/ 3352800 w 3352800"/>
              <a:gd name="connsiteY2-126" fmla="*/ 7687 h 534305"/>
              <a:gd name="connsiteX3-127" fmla="*/ 3352800 w 3352800"/>
              <a:gd name="connsiteY3-128" fmla="*/ 534305 h 534305"/>
              <a:gd name="connsiteX4-129" fmla="*/ 0 w 3352800"/>
              <a:gd name="connsiteY4-130" fmla="*/ 534305 h 534305"/>
              <a:gd name="connsiteX0-131" fmla="*/ 0 w 3352800"/>
              <a:gd name="connsiteY0-132" fmla="*/ 534305 h 534305"/>
              <a:gd name="connsiteX1-133" fmla="*/ 754045 w 3352800"/>
              <a:gd name="connsiteY1-134" fmla="*/ 0 h 534305"/>
              <a:gd name="connsiteX2-135" fmla="*/ 3352800 w 3352800"/>
              <a:gd name="connsiteY2-136" fmla="*/ 7687 h 534305"/>
              <a:gd name="connsiteX3-137" fmla="*/ 3352800 w 3352800"/>
              <a:gd name="connsiteY3-138" fmla="*/ 534305 h 534305"/>
              <a:gd name="connsiteX4-139" fmla="*/ 0 w 3352800"/>
              <a:gd name="connsiteY4-140" fmla="*/ 534305 h 534305"/>
              <a:gd name="connsiteX0-141" fmla="*/ 0 w 3352800"/>
              <a:gd name="connsiteY0-142" fmla="*/ 526618 h 526618"/>
              <a:gd name="connsiteX1-143" fmla="*/ 980611 w 3352800"/>
              <a:gd name="connsiteY1-144" fmla="*/ 93681 h 526618"/>
              <a:gd name="connsiteX2-145" fmla="*/ 3352800 w 3352800"/>
              <a:gd name="connsiteY2-146" fmla="*/ 0 h 526618"/>
              <a:gd name="connsiteX3-147" fmla="*/ 3352800 w 3352800"/>
              <a:gd name="connsiteY3-148" fmla="*/ 526618 h 526618"/>
              <a:gd name="connsiteX4-149" fmla="*/ 0 w 3352800"/>
              <a:gd name="connsiteY4-150" fmla="*/ 526618 h 526618"/>
              <a:gd name="connsiteX0-151" fmla="*/ 0 w 3352800"/>
              <a:gd name="connsiteY0-152" fmla="*/ 526888 h 526888"/>
              <a:gd name="connsiteX1-153" fmla="*/ 744735 w 3352800"/>
              <a:gd name="connsiteY1-154" fmla="*/ 0 h 526888"/>
              <a:gd name="connsiteX2-155" fmla="*/ 3352800 w 3352800"/>
              <a:gd name="connsiteY2-156" fmla="*/ 270 h 526888"/>
              <a:gd name="connsiteX3-157" fmla="*/ 3352800 w 3352800"/>
              <a:gd name="connsiteY3-158" fmla="*/ 526888 h 526888"/>
              <a:gd name="connsiteX4-159" fmla="*/ 0 w 3352800"/>
              <a:gd name="connsiteY4-160" fmla="*/ 526888 h 526888"/>
              <a:gd name="connsiteX0-161" fmla="*/ 0 w 3352800"/>
              <a:gd name="connsiteY0-162" fmla="*/ 526618 h 526618"/>
              <a:gd name="connsiteX1-163" fmla="*/ 811948 w 3352800"/>
              <a:gd name="connsiteY1-164" fmla="*/ 60921 h 526618"/>
              <a:gd name="connsiteX2-165" fmla="*/ 3352800 w 3352800"/>
              <a:gd name="connsiteY2-166" fmla="*/ 0 h 526618"/>
              <a:gd name="connsiteX3-167" fmla="*/ 3352800 w 3352800"/>
              <a:gd name="connsiteY3-168" fmla="*/ 526618 h 526618"/>
              <a:gd name="connsiteX4-169" fmla="*/ 0 w 3352800"/>
              <a:gd name="connsiteY4-170" fmla="*/ 526618 h 526618"/>
              <a:gd name="connsiteX0-171" fmla="*/ 0 w 3352800"/>
              <a:gd name="connsiteY0-172" fmla="*/ 527584 h 527584"/>
              <a:gd name="connsiteX1-173" fmla="*/ 751718 w 3352800"/>
              <a:gd name="connsiteY1-174" fmla="*/ 0 h 527584"/>
              <a:gd name="connsiteX2-175" fmla="*/ 3352800 w 3352800"/>
              <a:gd name="connsiteY2-176" fmla="*/ 966 h 527584"/>
              <a:gd name="connsiteX3-177" fmla="*/ 3352800 w 3352800"/>
              <a:gd name="connsiteY3-178" fmla="*/ 527584 h 527584"/>
              <a:gd name="connsiteX4-179" fmla="*/ 0 w 3352800"/>
              <a:gd name="connsiteY4-180" fmla="*/ 527584 h 527584"/>
              <a:gd name="connsiteX0-181" fmla="*/ 0 w 3352800"/>
              <a:gd name="connsiteY0-182" fmla="*/ 527584 h 527584"/>
              <a:gd name="connsiteX1-183" fmla="*/ 751718 w 3352800"/>
              <a:gd name="connsiteY1-184" fmla="*/ 0 h 527584"/>
              <a:gd name="connsiteX2-185" fmla="*/ 3241069 w 3352800"/>
              <a:gd name="connsiteY2-186" fmla="*/ 94144 h 527584"/>
              <a:gd name="connsiteX3-187" fmla="*/ 3352800 w 3352800"/>
              <a:gd name="connsiteY3-188" fmla="*/ 527584 h 527584"/>
              <a:gd name="connsiteX4-189" fmla="*/ 0 w 3352800"/>
              <a:gd name="connsiteY4-190" fmla="*/ 527584 h 527584"/>
              <a:gd name="connsiteX0-191" fmla="*/ 0 w 3352800"/>
              <a:gd name="connsiteY0-192" fmla="*/ 527584 h 527584"/>
              <a:gd name="connsiteX1-193" fmla="*/ 751718 w 3352800"/>
              <a:gd name="connsiteY1-194" fmla="*/ 0 h 527584"/>
              <a:gd name="connsiteX2-195" fmla="*/ 3352800 w 3352800"/>
              <a:gd name="connsiteY2-196" fmla="*/ 271 h 527584"/>
              <a:gd name="connsiteX3-197" fmla="*/ 3352800 w 3352800"/>
              <a:gd name="connsiteY3-198" fmla="*/ 527584 h 527584"/>
              <a:gd name="connsiteX4-199" fmla="*/ 0 w 3352800"/>
              <a:gd name="connsiteY4-200" fmla="*/ 527584 h 527584"/>
              <a:gd name="connsiteX0-201" fmla="*/ 0 w 3352800"/>
              <a:gd name="connsiteY0-202" fmla="*/ 527313 h 527313"/>
              <a:gd name="connsiteX1-203" fmla="*/ 900984 w 3352800"/>
              <a:gd name="connsiteY1-204" fmla="*/ 97774 h 527313"/>
              <a:gd name="connsiteX2-205" fmla="*/ 3352800 w 3352800"/>
              <a:gd name="connsiteY2-206" fmla="*/ 0 h 527313"/>
              <a:gd name="connsiteX3-207" fmla="*/ 3352800 w 3352800"/>
              <a:gd name="connsiteY3-208" fmla="*/ 527313 h 527313"/>
              <a:gd name="connsiteX4-209" fmla="*/ 0 w 3352800"/>
              <a:gd name="connsiteY4-210" fmla="*/ 527313 h 527313"/>
              <a:gd name="connsiteX0-211" fmla="*/ 0 w 3352800"/>
              <a:gd name="connsiteY0-212" fmla="*/ 527584 h 527584"/>
              <a:gd name="connsiteX1-213" fmla="*/ 748227 w 3352800"/>
              <a:gd name="connsiteY1-214" fmla="*/ 0 h 527584"/>
              <a:gd name="connsiteX2-215" fmla="*/ 3352800 w 3352800"/>
              <a:gd name="connsiteY2-216" fmla="*/ 271 h 527584"/>
              <a:gd name="connsiteX3-217" fmla="*/ 3352800 w 3352800"/>
              <a:gd name="connsiteY3-218" fmla="*/ 527584 h 527584"/>
              <a:gd name="connsiteX4-219" fmla="*/ 0 w 3352800"/>
              <a:gd name="connsiteY4-220" fmla="*/ 527584 h 5275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1CC87A-2084-49F4-9F63-8732DB6164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8DC8E92-D437-4C8C-9793-7ED372A80AE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Introduction to Software Testing</a:t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By </a:t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Dr. Praveen Kantha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 descr="logo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152400"/>
            <a:ext cx="1676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66843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 begins at the vortex of the spiral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concentrates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 each unit (i.e., component) of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 implemented in source code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progresses by moving outward along the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spiral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testing, where the focus is on design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the software architecture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another turn outward on the spiral,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encounter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testing, where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established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 part of software requirements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are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validated against the software that has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been constructed.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system testing, where the software and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 system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tested as a whole.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software testing Strategy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3354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software testing Strategy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55346"/>
            <a:ext cx="5020376" cy="2667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71800" y="358771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&gt;&gt; white-box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black-box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limited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&gt;&gt; black-box techniques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100" y="4589274"/>
            <a:ext cx="83439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White-box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developer perform the white box testing. In this testing developer have the knowledge about internal architecture of system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Black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Box Testing 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test engineers perform the black box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testing. In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testing tested no need to know internal architecture of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system. They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only give the input and check the result.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76" y="796085"/>
            <a:ext cx="3849066" cy="2308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 focuses on the smallest unit of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design—the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 or module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focused on the functional correctness of standalone modules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unit test is white-box oriented, and the step can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 conducted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parallel for multiple components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goal of unit testing to separate each part of the program and test that the individual parts are working correctly and as intended. 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Unit tests are great for confirming the correctness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3354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Testing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7772400" cy="3276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57200"/>
            <a:ext cx="40425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Unit Testing </a:t>
            </a:r>
            <a:r>
              <a:rPr lang="en-US" sz="2200" b="1" cap="all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Life Cycle</a:t>
            </a:r>
            <a:endParaRPr lang="en-US" sz="2200" b="1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25581"/>
            <a:ext cx="37980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Types of Unit Testing: </a:t>
            </a:r>
            <a:endParaRPr lang="en-US" sz="2200" b="1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636" y="990600"/>
            <a:ext cx="683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of Unit Testing: Manual, and Automated.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3888" y="1490318"/>
            <a:ext cx="1886157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2539" y="214557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includes testing a software manually, i.e., without using any automated tool or any script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Testers use test plans, test cases, or test scenarios to test a software to ensure the completeness of testing. 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518" y="3901160"/>
            <a:ext cx="2341410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539" y="4549447"/>
            <a:ext cx="83473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involves using specialized tools to test scripts automatically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It's the most widely-accepted strategy for improving software testing's speed, output, and breadth of tests.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281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  <a:r>
              <a:rPr lang="en-US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:</a:t>
            </a:r>
            <a:endParaRPr lang="en-US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219200"/>
            <a:ext cx="8382000" cy="394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automated unit test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is a free to use testing tool used for Java programming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test data first and then inserted in the piece of code.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widely used unit-testing framework use for 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languages.  It is an open source tool which allows writing scripts manually.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JMockit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JMockit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open source Unit testing tool.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offers Line coverage, Path Coverage, and Data Coverage.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EMMA is an open-source toolkit for analyzing and reporting code written in Java language.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14400"/>
            <a:ext cx="7696200" cy="345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Unit Testing - Advantages:</a:t>
            </a:r>
            <a:endParaRPr lang="en-US" sz="2200" b="1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Reduces Defects in the Newly developed features or reduces bugs when changing the existing functionality.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Reduces Cost of Testing as defects are captured in very early phase.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Improves design and allows better refactoring of code.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Unit Tests, when integrated with build gives the quality of the build as well.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73872" y="2010012"/>
            <a:ext cx="5648623" cy="120430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?</a:t>
            </a:r>
            <a:br>
              <a:rPr lang="en-US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8229600" cy="4038600"/>
          </a:xfrm>
        </p:spPr>
        <p:txBody>
          <a:bodyPr>
            <a:noAutofit/>
          </a:bodyPr>
          <a:lstStyle/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is a method to check whether the actual software product matches expected requirements and to ensure that software product is Defect free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execution of software/system components using manual or automated tools to evaluate one or more properties of interest.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software testing is to identify errors, gaps or missing requirements in contrast to actual requirements.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5725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Testing:-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1049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tests should meet the customer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our software testing should be performed by a third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not possible. As we need the optimal amount of testing based on the risk assessment of the application.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tests to be conducted should be planned before implementing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the Pareto rule(80/20 rule) which states that 80% of errors come from 20% of program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with small parts and extend it to large parts.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Testing Strategy?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0628"/>
            <a:ext cx="8534400" cy="49953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test cases is important, but so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you use to execute them. 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70000"/>
              </a:lnSpc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develop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formal plan for your tests? 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70000"/>
              </a:lnSpc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program as a whole or run tests only on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small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it? 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70000"/>
              </a:lnSpc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rerun tests you've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 conducted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add new components to a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system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70000"/>
              </a:lnSpc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involve the customer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090" lvl="3" indent="0" algn="just">
              <a:lnSpc>
                <a:spcPct val="170000"/>
              </a:lnSpc>
              <a:buNone/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other questions are answered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software testing strategy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Strategic Approach to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Testing?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192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at the component level and works "outward" toward the integration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computer-based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techniques are appropriate at different points in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conducted by the developer of the software and (for large projects) an independent test group.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debugging are different activities, but debugging must be accommodated in any testing strategy.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192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set of activities that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ensure that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software correctly implements a specific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function. It is on going process. In each phase verification done.  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refers to a different set of activities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ensure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the software that has been built is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traceable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 Validation are done after software made.</a:t>
            </a:r>
            <a:endParaRPr lang="en-US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 we building the product </a:t>
            </a:r>
            <a:r>
              <a:rPr lang="en-US" b="1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right?</a:t>
            </a:r>
            <a:endParaRPr lang="en-US" b="1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"Are we building the right product?"</a:t>
            </a:r>
            <a:endParaRPr 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57200"/>
            <a:ext cx="47809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Verification and Validation</a:t>
            </a:r>
            <a:endParaRPr lang="en-US" sz="2200" b="1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66800"/>
            <a:ext cx="8534400" cy="499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is always responsible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units (components)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that each performs the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designed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cases, the developer also conducts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software architecture is complete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test group become involved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an independent test group (ITG)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inherent problems associated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 test the thing that has been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removes the conflict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otherwise be present.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for Software Testing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software testing Strategy</a:t>
            </a:r>
            <a:endParaRPr lang="en-US" sz="2200" b="1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95400"/>
            <a:ext cx="5489046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572000"/>
            <a:ext cx="542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Strategy for Software testing may be viewed as spiral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6098</Words>
  <Application>WPS Presentation</Application>
  <PresentationFormat>On-screen Show 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Tunga</vt:lpstr>
      <vt:lpstr>Segoe Print</vt:lpstr>
      <vt:lpstr>Times New Roman</vt:lpstr>
      <vt:lpstr>Franklin Gothic Book</vt:lpstr>
      <vt:lpstr>Franklin Gothic Medium</vt:lpstr>
      <vt:lpstr>Microsoft YaHei</vt:lpstr>
      <vt:lpstr>Arial Unicode MS</vt:lpstr>
      <vt:lpstr>Calibri</vt:lpstr>
      <vt:lpstr>Angles</vt:lpstr>
      <vt:lpstr>Introduction to Software Testing   By  Dr. Praveen Kantha</vt:lpstr>
      <vt:lpstr>Software Testing</vt:lpstr>
      <vt:lpstr>What is a Software Testing ? </vt:lpstr>
      <vt:lpstr>Principles of Testing:-</vt:lpstr>
      <vt:lpstr>What is Testing Strategy?</vt:lpstr>
      <vt:lpstr>A Strategic Approach to Software Testing?</vt:lpstr>
      <vt:lpstr>PowerPoint 演示文稿</vt:lpstr>
      <vt:lpstr>Organizing for Software Testing</vt:lpstr>
      <vt:lpstr> A software testing Strategy</vt:lpstr>
      <vt:lpstr> A software testing Strategy</vt:lpstr>
      <vt:lpstr> A software testing Strategy</vt:lpstr>
      <vt:lpstr> Unit Testing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Hp</dc:creator>
  <cp:lastModifiedBy>satvi</cp:lastModifiedBy>
  <cp:revision>363</cp:revision>
  <dcterms:created xsi:type="dcterms:W3CDTF">2020-04-16T03:02:00Z</dcterms:created>
  <dcterms:modified xsi:type="dcterms:W3CDTF">2023-04-05T12:41:55Z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FA2CACFC80F34181B9FF6BE474FA2001</vt:lpwstr>
  </property>
  <property fmtid="{D5CDD505-2E9C-101B-9397-08002B2CF9AE}" pid="3" name="KSOProductBuildVer">
    <vt:lpwstr>1033-11.2.0.11516</vt:lpwstr>
  </property>
</Properties>
</file>