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13"/>
  </p:notesMasterIdLst>
  <p:sldIdLst>
    <p:sldId id="268" r:id="rId3"/>
    <p:sldId id="375" r:id="rId4"/>
    <p:sldId id="386" r:id="rId5"/>
    <p:sldId id="387" r:id="rId6"/>
    <p:sldId id="397" r:id="rId7"/>
    <p:sldId id="398" r:id="rId8"/>
    <p:sldId id="399" r:id="rId9"/>
    <p:sldId id="400" r:id="rId10"/>
    <p:sldId id="401" r:id="rId11"/>
    <p:sldId id="40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C7C1E-86A3-415F-A80B-48ED8C29910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4DF2B-F74E-4BE7-B454-FC26241F6C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C17B-0FF4-4F16-A45C-D684EAA1911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C5AA-2BD8-4847-A22D-CFC4035D083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DC8E92-D437-4C8C-9793-7ED372A80A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-1" fmla="*/ 0 w 7104888"/>
              <a:gd name="connsiteY0-2" fmla="*/ 0 h 6858000"/>
              <a:gd name="connsiteX1-3" fmla="*/ 5695188 w 7104888"/>
              <a:gd name="connsiteY1-4" fmla="*/ 0 h 6858000"/>
              <a:gd name="connsiteX2-5" fmla="*/ 7104888 w 7104888"/>
              <a:gd name="connsiteY2-6" fmla="*/ 0 h 6858000"/>
              <a:gd name="connsiteX3-7" fmla="*/ 7104888 w 7104888"/>
              <a:gd name="connsiteY3-8" fmla="*/ 6858000 h 6858000"/>
              <a:gd name="connsiteX4-9" fmla="*/ 0 w 7104888"/>
              <a:gd name="connsiteY4-10" fmla="*/ 6858000 h 6858000"/>
              <a:gd name="connsiteX5" fmla="*/ 0 w 7104888"/>
              <a:gd name="connsiteY5" fmla="*/ 0 h 6858000"/>
              <a:gd name="connsiteX0-11" fmla="*/ 10287 w 7115175"/>
              <a:gd name="connsiteY0-12" fmla="*/ 0 h 6858000"/>
              <a:gd name="connsiteX1-13" fmla="*/ 5705475 w 7115175"/>
              <a:gd name="connsiteY1-14" fmla="*/ 0 h 6858000"/>
              <a:gd name="connsiteX2-15" fmla="*/ 7115175 w 7115175"/>
              <a:gd name="connsiteY2-16" fmla="*/ 0 h 6858000"/>
              <a:gd name="connsiteX3-17" fmla="*/ 7115175 w 7115175"/>
              <a:gd name="connsiteY3-18" fmla="*/ 6858000 h 6858000"/>
              <a:gd name="connsiteX4-19" fmla="*/ 10287 w 7115175"/>
              <a:gd name="connsiteY4-20" fmla="*/ 6858000 h 6858000"/>
              <a:gd name="connsiteX5-21" fmla="*/ 0 w 7115175"/>
              <a:gd name="connsiteY5-22" fmla="*/ 5048250 h 6858000"/>
              <a:gd name="connsiteX6" fmla="*/ 10287 w 7115175"/>
              <a:gd name="connsiteY6" fmla="*/ 0 h 6858000"/>
              <a:gd name="connsiteX0-23" fmla="*/ 10287 w 7115175"/>
              <a:gd name="connsiteY0-24" fmla="*/ 0 h 6858000"/>
              <a:gd name="connsiteX1-25" fmla="*/ 5705475 w 7115175"/>
              <a:gd name="connsiteY1-26" fmla="*/ 0 h 6858000"/>
              <a:gd name="connsiteX2-27" fmla="*/ 7115175 w 7115175"/>
              <a:gd name="connsiteY2-28" fmla="*/ 0 h 6858000"/>
              <a:gd name="connsiteX3-29" fmla="*/ 7115175 w 7115175"/>
              <a:gd name="connsiteY3-30" fmla="*/ 6858000 h 6858000"/>
              <a:gd name="connsiteX4-31" fmla="*/ 1533526 w 7115175"/>
              <a:gd name="connsiteY4-32" fmla="*/ 6848475 h 6858000"/>
              <a:gd name="connsiteX5-33" fmla="*/ 10287 w 7115175"/>
              <a:gd name="connsiteY5-34" fmla="*/ 6858000 h 6858000"/>
              <a:gd name="connsiteX6-35" fmla="*/ 0 w 7115175"/>
              <a:gd name="connsiteY6-36" fmla="*/ 5048250 h 6858000"/>
              <a:gd name="connsiteX7" fmla="*/ 10287 w 7115175"/>
              <a:gd name="connsiteY7" fmla="*/ 0 h 6858000"/>
              <a:gd name="connsiteX0-37" fmla="*/ 10287 w 7115175"/>
              <a:gd name="connsiteY0-38" fmla="*/ 0 h 6858000"/>
              <a:gd name="connsiteX1-39" fmla="*/ 5705475 w 7115175"/>
              <a:gd name="connsiteY1-40" fmla="*/ 0 h 6858000"/>
              <a:gd name="connsiteX2-41" fmla="*/ 7115175 w 7115175"/>
              <a:gd name="connsiteY2-42" fmla="*/ 0 h 6858000"/>
              <a:gd name="connsiteX3-43" fmla="*/ 7115175 w 7115175"/>
              <a:gd name="connsiteY3-44" fmla="*/ 6858000 h 6858000"/>
              <a:gd name="connsiteX4-45" fmla="*/ 1533526 w 7115175"/>
              <a:gd name="connsiteY4-46" fmla="*/ 6848475 h 6858000"/>
              <a:gd name="connsiteX5-47" fmla="*/ 0 w 7115175"/>
              <a:gd name="connsiteY5-48" fmla="*/ 5048250 h 6858000"/>
              <a:gd name="connsiteX6-49" fmla="*/ 10287 w 7115175"/>
              <a:gd name="connsiteY6-50" fmla="*/ 0 h 6858000"/>
              <a:gd name="connsiteX0-51" fmla="*/ 0 w 7115175"/>
              <a:gd name="connsiteY0-52" fmla="*/ 5048250 h 6858000"/>
              <a:gd name="connsiteX1-53" fmla="*/ 5705475 w 7115175"/>
              <a:gd name="connsiteY1-54" fmla="*/ 0 h 6858000"/>
              <a:gd name="connsiteX2-55" fmla="*/ 7115175 w 7115175"/>
              <a:gd name="connsiteY2-56" fmla="*/ 0 h 6858000"/>
              <a:gd name="connsiteX3-57" fmla="*/ 7115175 w 7115175"/>
              <a:gd name="connsiteY3-58" fmla="*/ 6858000 h 6858000"/>
              <a:gd name="connsiteX4-59" fmla="*/ 1533526 w 7115175"/>
              <a:gd name="connsiteY4-60" fmla="*/ 6848475 h 6858000"/>
              <a:gd name="connsiteX5-61" fmla="*/ 0 w 7115175"/>
              <a:gd name="connsiteY5-62" fmla="*/ 504825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-1" fmla="*/ 0 w 3571875"/>
              <a:gd name="connsiteY0-2" fmla="*/ 1809750 h 1809750"/>
              <a:gd name="connsiteX1-3" fmla="*/ 1895475 w 3571875"/>
              <a:gd name="connsiteY1-4" fmla="*/ 0 h 1809750"/>
              <a:gd name="connsiteX2-5" fmla="*/ 3571875 w 3571875"/>
              <a:gd name="connsiteY2-6" fmla="*/ 1809750 h 1809750"/>
              <a:gd name="connsiteX3-7" fmla="*/ 0 w 3571875"/>
              <a:gd name="connsiteY3-8" fmla="*/ 1809750 h 1809750"/>
              <a:gd name="connsiteX0-9" fmla="*/ 0 w 3571875"/>
              <a:gd name="connsiteY0-10" fmla="*/ 1809750 h 1809750"/>
              <a:gd name="connsiteX1-11" fmla="*/ 2038350 w 3571875"/>
              <a:gd name="connsiteY1-12" fmla="*/ 0 h 1809750"/>
              <a:gd name="connsiteX2-13" fmla="*/ 3571875 w 3571875"/>
              <a:gd name="connsiteY2-14" fmla="*/ 1809750 h 1809750"/>
              <a:gd name="connsiteX3-15" fmla="*/ 0 w 3571875"/>
              <a:gd name="connsiteY3-16" fmla="*/ 1809750 h 1809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-1" fmla="*/ 0 w 3571875"/>
              <a:gd name="connsiteY0-2" fmla="*/ 4210050 h 4210050"/>
              <a:gd name="connsiteX1-3" fmla="*/ 0 w 3571875"/>
              <a:gd name="connsiteY1-4" fmla="*/ 0 h 4210050"/>
              <a:gd name="connsiteX2-5" fmla="*/ 2028825 w 3571875"/>
              <a:gd name="connsiteY2-6" fmla="*/ 2388394 h 4210050"/>
              <a:gd name="connsiteX3-7" fmla="*/ 3571875 w 3571875"/>
              <a:gd name="connsiteY3-8" fmla="*/ 4210050 h 4210050"/>
              <a:gd name="connsiteX4" fmla="*/ 0 w 3571875"/>
              <a:gd name="connsiteY4" fmla="*/ 4210050 h 4210050"/>
              <a:gd name="connsiteX0-9" fmla="*/ 0 w 3571875"/>
              <a:gd name="connsiteY0-10" fmla="*/ 4210050 h 4210050"/>
              <a:gd name="connsiteX1-11" fmla="*/ 0 w 3571875"/>
              <a:gd name="connsiteY1-12" fmla="*/ 0 h 4210050"/>
              <a:gd name="connsiteX2-13" fmla="*/ 2028825 w 3571875"/>
              <a:gd name="connsiteY2-14" fmla="*/ 2205038 h 4210050"/>
              <a:gd name="connsiteX3-15" fmla="*/ 3571875 w 3571875"/>
              <a:gd name="connsiteY3-16" fmla="*/ 4210050 h 4210050"/>
              <a:gd name="connsiteX4-17" fmla="*/ 0 w 3571875"/>
              <a:gd name="connsiteY4-18" fmla="*/ 4210050 h 4210050"/>
              <a:gd name="connsiteX0-19" fmla="*/ 0 w 3571875"/>
              <a:gd name="connsiteY0-20" fmla="*/ 4210050 h 4210050"/>
              <a:gd name="connsiteX1-21" fmla="*/ 0 w 3571875"/>
              <a:gd name="connsiteY1-22" fmla="*/ 0 h 4210050"/>
              <a:gd name="connsiteX2-23" fmla="*/ 2028825 w 3571875"/>
              <a:gd name="connsiteY2-24" fmla="*/ 2393157 h 4210050"/>
              <a:gd name="connsiteX3-25" fmla="*/ 3571875 w 3571875"/>
              <a:gd name="connsiteY3-26" fmla="*/ 4210050 h 4210050"/>
              <a:gd name="connsiteX4-27" fmla="*/ 0 w 3571875"/>
              <a:gd name="connsiteY4-28" fmla="*/ 4210050 h 4210050"/>
              <a:gd name="connsiteX0-29" fmla="*/ 0 w 3571875"/>
              <a:gd name="connsiteY0-30" fmla="*/ 4210050 h 4210050"/>
              <a:gd name="connsiteX1-31" fmla="*/ 0 w 3571875"/>
              <a:gd name="connsiteY1-32" fmla="*/ 0 h 4210050"/>
              <a:gd name="connsiteX2-33" fmla="*/ 2028825 w 3571875"/>
              <a:gd name="connsiteY2-34" fmla="*/ 2393157 h 4210050"/>
              <a:gd name="connsiteX3-35" fmla="*/ 3571875 w 3571875"/>
              <a:gd name="connsiteY3-36" fmla="*/ 4210050 h 4210050"/>
              <a:gd name="connsiteX4-37" fmla="*/ 0 w 3571875"/>
              <a:gd name="connsiteY4-38" fmla="*/ 4210050 h 4210050"/>
              <a:gd name="connsiteX0-39" fmla="*/ 0 w 3571875"/>
              <a:gd name="connsiteY0-40" fmla="*/ 4210050 h 4210050"/>
              <a:gd name="connsiteX1-41" fmla="*/ 0 w 3571875"/>
              <a:gd name="connsiteY1-42" fmla="*/ 0 h 4210050"/>
              <a:gd name="connsiteX2-43" fmla="*/ 2028825 w 3571875"/>
              <a:gd name="connsiteY2-44" fmla="*/ 2281238 h 4210050"/>
              <a:gd name="connsiteX3-45" fmla="*/ 3571875 w 3571875"/>
              <a:gd name="connsiteY3-46" fmla="*/ 4210050 h 4210050"/>
              <a:gd name="connsiteX4-47" fmla="*/ 0 w 3571875"/>
              <a:gd name="connsiteY4-48" fmla="*/ 4210050 h 4210050"/>
              <a:gd name="connsiteX0-49" fmla="*/ 0 w 3571875"/>
              <a:gd name="connsiteY0-50" fmla="*/ 4210050 h 4210050"/>
              <a:gd name="connsiteX1-51" fmla="*/ 0 w 3571875"/>
              <a:gd name="connsiteY1-52" fmla="*/ 0 h 4210050"/>
              <a:gd name="connsiteX2-53" fmla="*/ 2028825 w 3571875"/>
              <a:gd name="connsiteY2-54" fmla="*/ 2393157 h 4210050"/>
              <a:gd name="connsiteX3-55" fmla="*/ 3571875 w 3571875"/>
              <a:gd name="connsiteY3-56" fmla="*/ 4210050 h 4210050"/>
              <a:gd name="connsiteX4-57" fmla="*/ 0 w 3571875"/>
              <a:gd name="connsiteY4-58" fmla="*/ 4210050 h 4210050"/>
              <a:gd name="connsiteX0-59" fmla="*/ 0 w 3571875"/>
              <a:gd name="connsiteY0-60" fmla="*/ 4210050 h 4210050"/>
              <a:gd name="connsiteX1-61" fmla="*/ 0 w 3571875"/>
              <a:gd name="connsiteY1-62" fmla="*/ 0 h 4210050"/>
              <a:gd name="connsiteX2-63" fmla="*/ 2028825 w 3571875"/>
              <a:gd name="connsiteY2-64" fmla="*/ 2393157 h 4210050"/>
              <a:gd name="connsiteX3-65" fmla="*/ 3571875 w 3571875"/>
              <a:gd name="connsiteY3-66" fmla="*/ 4210050 h 4210050"/>
              <a:gd name="connsiteX4-67" fmla="*/ 0 w 3571875"/>
              <a:gd name="connsiteY4-68" fmla="*/ 4210050 h 4210050"/>
              <a:gd name="connsiteX0-69" fmla="*/ 0 w 3571875"/>
              <a:gd name="connsiteY0-70" fmla="*/ 4210050 h 4210050"/>
              <a:gd name="connsiteX1-71" fmla="*/ 0 w 3571875"/>
              <a:gd name="connsiteY1-72" fmla="*/ 0 h 4210050"/>
              <a:gd name="connsiteX2-73" fmla="*/ 2076450 w 3571875"/>
              <a:gd name="connsiteY2-74" fmla="*/ 2274094 h 4210050"/>
              <a:gd name="connsiteX3-75" fmla="*/ 3571875 w 3571875"/>
              <a:gd name="connsiteY3-76" fmla="*/ 4210050 h 4210050"/>
              <a:gd name="connsiteX4-77" fmla="*/ 0 w 3571875"/>
              <a:gd name="connsiteY4-78" fmla="*/ 4210050 h 4210050"/>
              <a:gd name="connsiteX0-79" fmla="*/ 0 w 3571875"/>
              <a:gd name="connsiteY0-80" fmla="*/ 4210050 h 4210050"/>
              <a:gd name="connsiteX1-81" fmla="*/ 0 w 3571875"/>
              <a:gd name="connsiteY1-82" fmla="*/ 0 h 4210050"/>
              <a:gd name="connsiteX2-83" fmla="*/ 2245519 w 3571875"/>
              <a:gd name="connsiteY2-84" fmla="*/ 2405063 h 4210050"/>
              <a:gd name="connsiteX3-85" fmla="*/ 3571875 w 3571875"/>
              <a:gd name="connsiteY3-86" fmla="*/ 4210050 h 4210050"/>
              <a:gd name="connsiteX4-87" fmla="*/ 0 w 3571875"/>
              <a:gd name="connsiteY4-88" fmla="*/ 4210050 h 4210050"/>
              <a:gd name="connsiteX0-89" fmla="*/ 0 w 3571875"/>
              <a:gd name="connsiteY0-90" fmla="*/ 4210050 h 4210050"/>
              <a:gd name="connsiteX1-91" fmla="*/ 0 w 3571875"/>
              <a:gd name="connsiteY1-92" fmla="*/ 0 h 4210050"/>
              <a:gd name="connsiteX2-93" fmla="*/ 2038350 w 3571875"/>
              <a:gd name="connsiteY2-94" fmla="*/ 2405063 h 4210050"/>
              <a:gd name="connsiteX3-95" fmla="*/ 3571875 w 3571875"/>
              <a:gd name="connsiteY3-96" fmla="*/ 4210050 h 4210050"/>
              <a:gd name="connsiteX4-97" fmla="*/ 0 w 3571875"/>
              <a:gd name="connsiteY4-98" fmla="*/ 4210050 h 4210050"/>
              <a:gd name="connsiteX0-99" fmla="*/ 0 w 3571875"/>
              <a:gd name="connsiteY0-100" fmla="*/ 2433637 h 2433637"/>
              <a:gd name="connsiteX1-101" fmla="*/ 257175 w 3571875"/>
              <a:gd name="connsiteY1-102" fmla="*/ 0 h 2433637"/>
              <a:gd name="connsiteX2-103" fmla="*/ 2038350 w 3571875"/>
              <a:gd name="connsiteY2-104" fmla="*/ 628650 h 2433637"/>
              <a:gd name="connsiteX3-105" fmla="*/ 3571875 w 3571875"/>
              <a:gd name="connsiteY3-106" fmla="*/ 2433637 h 2433637"/>
              <a:gd name="connsiteX4-107" fmla="*/ 0 w 3571875"/>
              <a:gd name="connsiteY4-108" fmla="*/ 2433637 h 2433637"/>
              <a:gd name="connsiteX0-109" fmla="*/ 2382 w 3574257"/>
              <a:gd name="connsiteY0-110" fmla="*/ 1807368 h 1807368"/>
              <a:gd name="connsiteX1-111" fmla="*/ 0 w 3574257"/>
              <a:gd name="connsiteY1-112" fmla="*/ 0 h 1807368"/>
              <a:gd name="connsiteX2-113" fmla="*/ 2040732 w 3574257"/>
              <a:gd name="connsiteY2-114" fmla="*/ 2381 h 1807368"/>
              <a:gd name="connsiteX3-115" fmla="*/ 3574257 w 3574257"/>
              <a:gd name="connsiteY3-116" fmla="*/ 1807368 h 1807368"/>
              <a:gd name="connsiteX4-117" fmla="*/ 2382 w 3574257"/>
              <a:gd name="connsiteY4-118" fmla="*/ 1807368 h 1807368"/>
              <a:gd name="connsiteX0-119" fmla="*/ 2382 w 3574257"/>
              <a:gd name="connsiteY0-120" fmla="*/ 1807368 h 1807368"/>
              <a:gd name="connsiteX1-121" fmla="*/ 0 w 3574257"/>
              <a:gd name="connsiteY1-122" fmla="*/ 0 h 1807368"/>
              <a:gd name="connsiteX2-123" fmla="*/ 1924051 w 3574257"/>
              <a:gd name="connsiteY2-124" fmla="*/ 307181 h 1807368"/>
              <a:gd name="connsiteX3-125" fmla="*/ 3574257 w 3574257"/>
              <a:gd name="connsiteY3-126" fmla="*/ 1807368 h 1807368"/>
              <a:gd name="connsiteX4-127" fmla="*/ 2382 w 3574257"/>
              <a:gd name="connsiteY4-128" fmla="*/ 1807368 h 1807368"/>
              <a:gd name="connsiteX0-129" fmla="*/ 2382 w 3574257"/>
              <a:gd name="connsiteY0-130" fmla="*/ 1809749 h 1809749"/>
              <a:gd name="connsiteX1-131" fmla="*/ 0 w 3574257"/>
              <a:gd name="connsiteY1-132" fmla="*/ 2381 h 1809749"/>
              <a:gd name="connsiteX2-133" fmla="*/ 2038351 w 3574257"/>
              <a:gd name="connsiteY2-134" fmla="*/ 0 h 1809749"/>
              <a:gd name="connsiteX3-135" fmla="*/ 3574257 w 3574257"/>
              <a:gd name="connsiteY3-136" fmla="*/ 1809749 h 1809749"/>
              <a:gd name="connsiteX4-137" fmla="*/ 2382 w 3574257"/>
              <a:gd name="connsiteY4-138" fmla="*/ 1809749 h 1809749"/>
              <a:gd name="connsiteX0-139" fmla="*/ 2382 w 3574257"/>
              <a:gd name="connsiteY0-140" fmla="*/ 1807368 h 1807368"/>
              <a:gd name="connsiteX1-141" fmla="*/ 0 w 3574257"/>
              <a:gd name="connsiteY1-142" fmla="*/ 0 h 1807368"/>
              <a:gd name="connsiteX2-143" fmla="*/ 1640682 w 3574257"/>
              <a:gd name="connsiteY2-144" fmla="*/ 450057 h 1807368"/>
              <a:gd name="connsiteX3-145" fmla="*/ 3574257 w 3574257"/>
              <a:gd name="connsiteY3-146" fmla="*/ 1807368 h 1807368"/>
              <a:gd name="connsiteX4-147" fmla="*/ 2382 w 3574257"/>
              <a:gd name="connsiteY4-148" fmla="*/ 1807368 h 1807368"/>
              <a:gd name="connsiteX0-149" fmla="*/ 2382 w 3574257"/>
              <a:gd name="connsiteY0-150" fmla="*/ 1809749 h 1809749"/>
              <a:gd name="connsiteX1-151" fmla="*/ 0 w 3574257"/>
              <a:gd name="connsiteY1-152" fmla="*/ 2381 h 1809749"/>
              <a:gd name="connsiteX2-153" fmla="*/ 2038351 w 3574257"/>
              <a:gd name="connsiteY2-154" fmla="*/ 0 h 1809749"/>
              <a:gd name="connsiteX3-155" fmla="*/ 3574257 w 3574257"/>
              <a:gd name="connsiteY3-156" fmla="*/ 1809749 h 1809749"/>
              <a:gd name="connsiteX4-157" fmla="*/ 2382 w 3574257"/>
              <a:gd name="connsiteY4-158" fmla="*/ 1809749 h 1809749"/>
              <a:gd name="connsiteX0-159" fmla="*/ 2382 w 3574257"/>
              <a:gd name="connsiteY0-160" fmla="*/ 1807368 h 1807368"/>
              <a:gd name="connsiteX1-161" fmla="*/ 0 w 3574257"/>
              <a:gd name="connsiteY1-162" fmla="*/ 0 h 1807368"/>
              <a:gd name="connsiteX2-163" fmla="*/ 1657351 w 3574257"/>
              <a:gd name="connsiteY2-164" fmla="*/ 230982 h 1807368"/>
              <a:gd name="connsiteX3-165" fmla="*/ 3574257 w 3574257"/>
              <a:gd name="connsiteY3-166" fmla="*/ 1807368 h 1807368"/>
              <a:gd name="connsiteX4-167" fmla="*/ 2382 w 3574257"/>
              <a:gd name="connsiteY4-168" fmla="*/ 1807368 h 1807368"/>
              <a:gd name="connsiteX0-169" fmla="*/ 2382 w 3574257"/>
              <a:gd name="connsiteY0-170" fmla="*/ 1807368 h 1807368"/>
              <a:gd name="connsiteX1-171" fmla="*/ 0 w 3574257"/>
              <a:gd name="connsiteY1-172" fmla="*/ 0 h 1807368"/>
              <a:gd name="connsiteX2-173" fmla="*/ 2040732 w 3574257"/>
              <a:gd name="connsiteY2-174" fmla="*/ 2382 h 1807368"/>
              <a:gd name="connsiteX3-175" fmla="*/ 3574257 w 3574257"/>
              <a:gd name="connsiteY3-176" fmla="*/ 1807368 h 1807368"/>
              <a:gd name="connsiteX4-177" fmla="*/ 2382 w 3574257"/>
              <a:gd name="connsiteY4-178" fmla="*/ 1807368 h 1807368"/>
              <a:gd name="connsiteX0-179" fmla="*/ 2382 w 3574257"/>
              <a:gd name="connsiteY0-180" fmla="*/ 1807368 h 1807368"/>
              <a:gd name="connsiteX1-181" fmla="*/ 0 w 3574257"/>
              <a:gd name="connsiteY1-182" fmla="*/ 0 h 1807368"/>
              <a:gd name="connsiteX2-183" fmla="*/ 1774032 w 3574257"/>
              <a:gd name="connsiteY2-184" fmla="*/ 161925 h 1807368"/>
              <a:gd name="connsiteX3-185" fmla="*/ 3574257 w 3574257"/>
              <a:gd name="connsiteY3-186" fmla="*/ 1807368 h 1807368"/>
              <a:gd name="connsiteX4-187" fmla="*/ 2382 w 3574257"/>
              <a:gd name="connsiteY4-188" fmla="*/ 1807368 h 1807368"/>
              <a:gd name="connsiteX0-189" fmla="*/ 2382 w 3574257"/>
              <a:gd name="connsiteY0-190" fmla="*/ 1807368 h 1807368"/>
              <a:gd name="connsiteX1-191" fmla="*/ 0 w 3574257"/>
              <a:gd name="connsiteY1-192" fmla="*/ 0 h 1807368"/>
              <a:gd name="connsiteX2-193" fmla="*/ 1969294 w 3574257"/>
              <a:gd name="connsiteY2-194" fmla="*/ 21432 h 1807368"/>
              <a:gd name="connsiteX3-195" fmla="*/ 3574257 w 3574257"/>
              <a:gd name="connsiteY3-196" fmla="*/ 1807368 h 1807368"/>
              <a:gd name="connsiteX4-197" fmla="*/ 2382 w 3574257"/>
              <a:gd name="connsiteY4-198" fmla="*/ 1807368 h 1807368"/>
              <a:gd name="connsiteX0-199" fmla="*/ 2382 w 3574257"/>
              <a:gd name="connsiteY0-200" fmla="*/ 1807368 h 1807368"/>
              <a:gd name="connsiteX1-201" fmla="*/ 0 w 3574257"/>
              <a:gd name="connsiteY1-202" fmla="*/ 0 h 1807368"/>
              <a:gd name="connsiteX2-203" fmla="*/ 1819275 w 3574257"/>
              <a:gd name="connsiteY2-204" fmla="*/ 200026 h 1807368"/>
              <a:gd name="connsiteX3-205" fmla="*/ 3574257 w 3574257"/>
              <a:gd name="connsiteY3-206" fmla="*/ 1807368 h 1807368"/>
              <a:gd name="connsiteX4-207" fmla="*/ 2382 w 3574257"/>
              <a:gd name="connsiteY4-208" fmla="*/ 1807368 h 1807368"/>
              <a:gd name="connsiteX0-209" fmla="*/ 2382 w 3574257"/>
              <a:gd name="connsiteY0-210" fmla="*/ 1807368 h 1807368"/>
              <a:gd name="connsiteX1-211" fmla="*/ 0 w 3574257"/>
              <a:gd name="connsiteY1-212" fmla="*/ 0 h 1807368"/>
              <a:gd name="connsiteX2-213" fmla="*/ 2045494 w 3574257"/>
              <a:gd name="connsiteY2-214" fmla="*/ 1 h 1807368"/>
              <a:gd name="connsiteX3-215" fmla="*/ 3574257 w 3574257"/>
              <a:gd name="connsiteY3-216" fmla="*/ 1807368 h 1807368"/>
              <a:gd name="connsiteX4-217" fmla="*/ 2382 w 3574257"/>
              <a:gd name="connsiteY4-218" fmla="*/ 1807368 h 18073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  <a:gd name="connsiteX0-111" fmla="*/ 0 w 3352800"/>
              <a:gd name="connsiteY0-112" fmla="*/ 2002631 h 2002631"/>
              <a:gd name="connsiteX1-113" fmla="*/ 754045 w 3352800"/>
              <a:gd name="connsiteY1-114" fmla="*/ 1468326 h 2002631"/>
              <a:gd name="connsiteX2-115" fmla="*/ 3352800 w 3352800"/>
              <a:gd name="connsiteY2-116" fmla="*/ 0 h 2002631"/>
              <a:gd name="connsiteX3-117" fmla="*/ 3352800 w 3352800"/>
              <a:gd name="connsiteY3-118" fmla="*/ 2002631 h 2002631"/>
              <a:gd name="connsiteX4-119" fmla="*/ 0 w 3352800"/>
              <a:gd name="connsiteY4-120" fmla="*/ 2002631 h 2002631"/>
              <a:gd name="connsiteX0-121" fmla="*/ 0 w 3352800"/>
              <a:gd name="connsiteY0-122" fmla="*/ 534305 h 534305"/>
              <a:gd name="connsiteX1-123" fmla="*/ 754045 w 3352800"/>
              <a:gd name="connsiteY1-124" fmla="*/ 0 h 534305"/>
              <a:gd name="connsiteX2-125" fmla="*/ 3352800 w 3352800"/>
              <a:gd name="connsiteY2-126" fmla="*/ 7687 h 534305"/>
              <a:gd name="connsiteX3-127" fmla="*/ 3352800 w 3352800"/>
              <a:gd name="connsiteY3-128" fmla="*/ 534305 h 534305"/>
              <a:gd name="connsiteX4-129" fmla="*/ 0 w 3352800"/>
              <a:gd name="connsiteY4-130" fmla="*/ 534305 h 534305"/>
              <a:gd name="connsiteX0-131" fmla="*/ 0 w 3352800"/>
              <a:gd name="connsiteY0-132" fmla="*/ 534305 h 534305"/>
              <a:gd name="connsiteX1-133" fmla="*/ 754045 w 3352800"/>
              <a:gd name="connsiteY1-134" fmla="*/ 0 h 534305"/>
              <a:gd name="connsiteX2-135" fmla="*/ 3352800 w 3352800"/>
              <a:gd name="connsiteY2-136" fmla="*/ 7687 h 534305"/>
              <a:gd name="connsiteX3-137" fmla="*/ 3352800 w 3352800"/>
              <a:gd name="connsiteY3-138" fmla="*/ 534305 h 534305"/>
              <a:gd name="connsiteX4-139" fmla="*/ 0 w 3352800"/>
              <a:gd name="connsiteY4-140" fmla="*/ 534305 h 534305"/>
              <a:gd name="connsiteX0-141" fmla="*/ 0 w 3352800"/>
              <a:gd name="connsiteY0-142" fmla="*/ 526618 h 526618"/>
              <a:gd name="connsiteX1-143" fmla="*/ 980611 w 3352800"/>
              <a:gd name="connsiteY1-144" fmla="*/ 93681 h 526618"/>
              <a:gd name="connsiteX2-145" fmla="*/ 3352800 w 3352800"/>
              <a:gd name="connsiteY2-146" fmla="*/ 0 h 526618"/>
              <a:gd name="connsiteX3-147" fmla="*/ 3352800 w 3352800"/>
              <a:gd name="connsiteY3-148" fmla="*/ 526618 h 526618"/>
              <a:gd name="connsiteX4-149" fmla="*/ 0 w 3352800"/>
              <a:gd name="connsiteY4-150" fmla="*/ 526618 h 526618"/>
              <a:gd name="connsiteX0-151" fmla="*/ 0 w 3352800"/>
              <a:gd name="connsiteY0-152" fmla="*/ 526888 h 526888"/>
              <a:gd name="connsiteX1-153" fmla="*/ 744735 w 3352800"/>
              <a:gd name="connsiteY1-154" fmla="*/ 0 h 526888"/>
              <a:gd name="connsiteX2-155" fmla="*/ 3352800 w 3352800"/>
              <a:gd name="connsiteY2-156" fmla="*/ 270 h 526888"/>
              <a:gd name="connsiteX3-157" fmla="*/ 3352800 w 3352800"/>
              <a:gd name="connsiteY3-158" fmla="*/ 526888 h 526888"/>
              <a:gd name="connsiteX4-159" fmla="*/ 0 w 3352800"/>
              <a:gd name="connsiteY4-160" fmla="*/ 526888 h 526888"/>
              <a:gd name="connsiteX0-161" fmla="*/ 0 w 3352800"/>
              <a:gd name="connsiteY0-162" fmla="*/ 526618 h 526618"/>
              <a:gd name="connsiteX1-163" fmla="*/ 811948 w 3352800"/>
              <a:gd name="connsiteY1-164" fmla="*/ 60921 h 526618"/>
              <a:gd name="connsiteX2-165" fmla="*/ 3352800 w 3352800"/>
              <a:gd name="connsiteY2-166" fmla="*/ 0 h 526618"/>
              <a:gd name="connsiteX3-167" fmla="*/ 3352800 w 3352800"/>
              <a:gd name="connsiteY3-168" fmla="*/ 526618 h 526618"/>
              <a:gd name="connsiteX4-169" fmla="*/ 0 w 3352800"/>
              <a:gd name="connsiteY4-170" fmla="*/ 526618 h 526618"/>
              <a:gd name="connsiteX0-171" fmla="*/ 0 w 3352800"/>
              <a:gd name="connsiteY0-172" fmla="*/ 527584 h 527584"/>
              <a:gd name="connsiteX1-173" fmla="*/ 751718 w 3352800"/>
              <a:gd name="connsiteY1-174" fmla="*/ 0 h 527584"/>
              <a:gd name="connsiteX2-175" fmla="*/ 3352800 w 3352800"/>
              <a:gd name="connsiteY2-176" fmla="*/ 966 h 527584"/>
              <a:gd name="connsiteX3-177" fmla="*/ 3352800 w 3352800"/>
              <a:gd name="connsiteY3-178" fmla="*/ 527584 h 527584"/>
              <a:gd name="connsiteX4-179" fmla="*/ 0 w 3352800"/>
              <a:gd name="connsiteY4-180" fmla="*/ 527584 h 527584"/>
              <a:gd name="connsiteX0-181" fmla="*/ 0 w 3352800"/>
              <a:gd name="connsiteY0-182" fmla="*/ 527584 h 527584"/>
              <a:gd name="connsiteX1-183" fmla="*/ 751718 w 3352800"/>
              <a:gd name="connsiteY1-184" fmla="*/ 0 h 527584"/>
              <a:gd name="connsiteX2-185" fmla="*/ 3241069 w 3352800"/>
              <a:gd name="connsiteY2-186" fmla="*/ 94144 h 527584"/>
              <a:gd name="connsiteX3-187" fmla="*/ 3352800 w 3352800"/>
              <a:gd name="connsiteY3-188" fmla="*/ 527584 h 527584"/>
              <a:gd name="connsiteX4-189" fmla="*/ 0 w 3352800"/>
              <a:gd name="connsiteY4-190" fmla="*/ 527584 h 527584"/>
              <a:gd name="connsiteX0-191" fmla="*/ 0 w 3352800"/>
              <a:gd name="connsiteY0-192" fmla="*/ 527584 h 527584"/>
              <a:gd name="connsiteX1-193" fmla="*/ 751718 w 3352800"/>
              <a:gd name="connsiteY1-194" fmla="*/ 0 h 527584"/>
              <a:gd name="connsiteX2-195" fmla="*/ 3352800 w 3352800"/>
              <a:gd name="connsiteY2-196" fmla="*/ 271 h 527584"/>
              <a:gd name="connsiteX3-197" fmla="*/ 3352800 w 3352800"/>
              <a:gd name="connsiteY3-198" fmla="*/ 527584 h 527584"/>
              <a:gd name="connsiteX4-199" fmla="*/ 0 w 3352800"/>
              <a:gd name="connsiteY4-200" fmla="*/ 527584 h 527584"/>
              <a:gd name="connsiteX0-201" fmla="*/ 0 w 3352800"/>
              <a:gd name="connsiteY0-202" fmla="*/ 527313 h 527313"/>
              <a:gd name="connsiteX1-203" fmla="*/ 900984 w 3352800"/>
              <a:gd name="connsiteY1-204" fmla="*/ 97774 h 527313"/>
              <a:gd name="connsiteX2-205" fmla="*/ 3352800 w 3352800"/>
              <a:gd name="connsiteY2-206" fmla="*/ 0 h 527313"/>
              <a:gd name="connsiteX3-207" fmla="*/ 3352800 w 3352800"/>
              <a:gd name="connsiteY3-208" fmla="*/ 527313 h 527313"/>
              <a:gd name="connsiteX4-209" fmla="*/ 0 w 3352800"/>
              <a:gd name="connsiteY4-210" fmla="*/ 527313 h 527313"/>
              <a:gd name="connsiteX0-211" fmla="*/ 0 w 3352800"/>
              <a:gd name="connsiteY0-212" fmla="*/ 527584 h 527584"/>
              <a:gd name="connsiteX1-213" fmla="*/ 748227 w 3352800"/>
              <a:gd name="connsiteY1-214" fmla="*/ 0 h 527584"/>
              <a:gd name="connsiteX2-215" fmla="*/ 3352800 w 3352800"/>
              <a:gd name="connsiteY2-216" fmla="*/ 271 h 527584"/>
              <a:gd name="connsiteX3-217" fmla="*/ 3352800 w 3352800"/>
              <a:gd name="connsiteY3-218" fmla="*/ 527584 h 527584"/>
              <a:gd name="connsiteX4-219" fmla="*/ 0 w 3352800"/>
              <a:gd name="connsiteY4-220" fmla="*/ 527584 h 5275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E1CC87A-2084-49F4-9F63-8732DB61642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8DC8E92-D437-4C8C-9793-7ED372A80AE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99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59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119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79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185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785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197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Introduction to Software Testing</a:t>
            </a:r>
            <a:b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br>
              <a:rPr lang="en-US" sz="3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b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r>
              <a:rPr lang="en-US" sz="3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By </a:t>
            </a:r>
            <a:br>
              <a:rPr lang="en-US" sz="3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r>
              <a:rPr lang="en-US" sz="3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Dr. Praveen Kantha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 descr="logo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2400" y="152400"/>
            <a:ext cx="1676400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2180"/>
            <a:ext cx="8305800" cy="56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548640"/>
            <a:ext cx="8305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a few common tools used for System Testing: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IBM Rational Quality Manager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Microsoft Test Manager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Appium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LoadRunner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Gatling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JServ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0749" y="0"/>
            <a:ext cx="7520940" cy="548640"/>
          </a:xfrm>
        </p:spPr>
        <p:txBody>
          <a:bodyPr/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73872" y="2010012"/>
            <a:ext cx="5648623" cy="120430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Testing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2180"/>
            <a:ext cx="8305800" cy="56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797325"/>
            <a:ext cx="7520940" cy="548640"/>
          </a:xfrm>
        </p:spPr>
        <p:txBody>
          <a:bodyPr/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1361" y="1447800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evaluating software during the development process or at the end of the development process to determine whether it satisfies specified business requirements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Validation Testing ensures that the product actually meets the client's needs. </a:t>
            </a:r>
            <a:endParaRPr lang="en-US" dirty="0" smtClean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can also be defined as to demonstrate that the product fulfills its intended use when deployed on 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appropriate</a:t>
            </a:r>
            <a:endParaRPr lang="en-US" dirty="0" smtClean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219200"/>
            <a:ext cx="7696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Advantages of Validation Testing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ensure customer 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satisfaction</a:t>
            </a:r>
            <a:endParaRPr lang="en-US" dirty="0" smtClean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be confident about the 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endParaRPr lang="en-US" dirty="0" smtClean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fulfill the client’s requirement until the optimum 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endParaRPr lang="en-US" dirty="0" smtClean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acceptance from the end-user</a:t>
            </a:r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520940" cy="548640"/>
          </a:xfrm>
        </p:spPr>
        <p:txBody>
          <a:bodyPr/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Validation Testing Important? 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457200"/>
            <a:ext cx="8534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Stages of Validation Testing Process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when you conduct validation tests on your software, these are the steps involved: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Validation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Planning –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is a project-specific plan that defines the </a:t>
            </a:r>
            <a:r>
              <a:rPr lang="en-US" b="1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scope and goals of your validation project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Think of this as high-level planning for your product’s 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validation.</a:t>
            </a:r>
            <a:endParaRPr lang="en-US" dirty="0" smtClean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Define Requirements –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Whether you’re just starting the software development process or you’re making changes to an existing product, you’ll need to establish a set of requirements to work toward. These requirements stipulate 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what features your product should include and how those features should work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This defines the test criteria, which is essential for verification and validation.</a:t>
            </a:r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609600"/>
            <a:ext cx="8534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Stages of Validation Testing Process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Selecting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Team –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You’ll need to field an experienced and competent development team (client included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 smtClean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Developing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Documents –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Develop a </a:t>
            </a:r>
            <a:r>
              <a:rPr lang="en-US" b="1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user specification document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where you describe the operating 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conditions.</a:t>
            </a:r>
            <a:endParaRPr lang="en-US" dirty="0" smtClean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Estimation/Evaluation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Next, we proceed with the software testing stage, verify it operates as originally intended and submit a validation 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report.</a:t>
            </a:r>
            <a:endParaRPr lang="en-US" dirty="0" smtClean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Fixing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Bugs or Incorporating Changes –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Finally, update the software to remove any bugs or issues found during the evaluation.</a:t>
            </a:r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2180"/>
            <a:ext cx="8305800" cy="56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797325"/>
            <a:ext cx="7520940" cy="548640"/>
          </a:xfrm>
        </p:spPr>
        <p:txBody>
          <a:bodyPr/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1361" y="1447800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 is a level of testing that validates 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complete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and fully integrated software product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purpose of a 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system test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is to evaluate the 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end-to-end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system specification</a:t>
            </a:r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Testing is a black-box 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testing.</a:t>
            </a:r>
            <a:endParaRPr lang="en-US" dirty="0" smtClean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testing categories based on: Who is Doing 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Testing?</a:t>
            </a:r>
            <a:endParaRPr lang="en-US" dirty="0" smtClean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testing categories based on: 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Functional (Ex: whether car working properly ,breaking working, locking system working etc. /Non-Functional Requirements? (Ex : load and stress level testing is done in Non-Functional.</a:t>
            </a:r>
            <a:endParaRPr lang="en-US" dirty="0" smtClean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2180"/>
            <a:ext cx="8305800" cy="56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0945" y="695489"/>
            <a:ext cx="7520940" cy="548640"/>
          </a:xfrm>
        </p:spPr>
        <p:txBody>
          <a:bodyPr/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 of System Testing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244129"/>
            <a:ext cx="830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Testing: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Testing is a type of software testing that is carried out to </a:t>
            </a:r>
            <a:r>
              <a:rPr lang="en-US" b="1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test the speed, scalability, stability and reliability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of the software product or 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application.</a:t>
            </a:r>
            <a:endParaRPr lang="en-US" dirty="0" smtClean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Load Testing: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Load Testing is a type of software Testing which is carried out to </a:t>
            </a:r>
            <a:r>
              <a:rPr lang="en-US" b="1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determine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behavior of a system or software product under extreme </a:t>
            </a:r>
            <a:r>
              <a:rPr lang="en-US" b="1" dirty="0" smtClean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load.</a:t>
            </a:r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Stress Testing: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Stress Testing is a type of software testing performed to check the robustness of the system under the </a:t>
            </a:r>
            <a:r>
              <a:rPr lang="en-US" b="1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varying </a:t>
            </a:r>
            <a:r>
              <a:rPr lang="en-US" b="1" dirty="0" smtClean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loads</a:t>
            </a:r>
            <a:r>
              <a:rPr lang="en-US" b="1" dirty="0" smtClean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 smtClean="0">
              <a:solidFill>
                <a:srgbClr val="00B05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2180"/>
            <a:ext cx="8305800" cy="56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485379"/>
            <a:ext cx="8305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is performed in the following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Environment Setup</a:t>
            </a:r>
            <a:r>
              <a:rPr lang="en-US" b="1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Create testing environment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the better quality testing.</a:t>
            </a:r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Test Case: </a:t>
            </a:r>
            <a:r>
              <a:rPr lang="en-US" b="1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Generate test case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the testing 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process.</a:t>
            </a:r>
            <a:endParaRPr lang="en-US" dirty="0" smtClean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Create Test Data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Generate the data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that is to be 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tested.</a:t>
            </a:r>
            <a:endParaRPr lang="en-US" dirty="0" smtClean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Execute Test Case: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After the generation of the test case and the test data, test cases </a:t>
            </a:r>
            <a:endParaRPr lang="en-US" dirty="0" smtClean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are executed.</a:t>
            </a:r>
            <a:endParaRPr lang="en-US" dirty="0" smtClean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Defect Reporting: </a:t>
            </a:r>
            <a:r>
              <a:rPr lang="en-US" b="1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Defects in the system are </a:t>
            </a:r>
            <a:r>
              <a:rPr lang="en-US" b="1" dirty="0" smtClean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detected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Testing: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 is carried out to test the side effects of the testing 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process.</a:t>
            </a:r>
            <a:endParaRPr lang="en-US" dirty="0" smtClean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Log Defects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Defects are fixed in this step.</a:t>
            </a:r>
            <a:endParaRPr lang="en-US" dirty="0" smtClean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Retest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 the test is not successful then again test 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is performed.</a:t>
            </a:r>
            <a:endParaRPr lang="en-US" b="1" dirty="0" smtClean="0">
              <a:solidFill>
                <a:schemeClr val="bg1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0749" y="0"/>
            <a:ext cx="7520940" cy="548640"/>
          </a:xfrm>
        </p:spPr>
        <p:txBody>
          <a:bodyPr/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Testing Process: 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0</TotalTime>
  <Words>3750</Words>
  <Application>WPS Presentation</Application>
  <PresentationFormat>On-screen Show (4:3)</PresentationFormat>
  <Paragraphs>69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Tunga</vt:lpstr>
      <vt:lpstr>Segoe Print</vt:lpstr>
      <vt:lpstr>Times New Roman</vt:lpstr>
      <vt:lpstr>Franklin Gothic Book</vt:lpstr>
      <vt:lpstr>Franklin Gothic Medium</vt:lpstr>
      <vt:lpstr>Microsoft YaHei</vt:lpstr>
      <vt:lpstr>Arial Unicode MS</vt:lpstr>
      <vt:lpstr>Calibri</vt:lpstr>
      <vt:lpstr>Angles</vt:lpstr>
      <vt:lpstr>Introduction to Software Testing   By  Dr. Praveen Kantha</vt:lpstr>
      <vt:lpstr>Software Testing</vt:lpstr>
      <vt:lpstr> validation Testing</vt:lpstr>
      <vt:lpstr>Why is Validation Testing Important? </vt:lpstr>
      <vt:lpstr>PowerPoint 演示文稿</vt:lpstr>
      <vt:lpstr>PowerPoint 演示文稿</vt:lpstr>
      <vt:lpstr> system Testing</vt:lpstr>
      <vt:lpstr> Types of System Testing:</vt:lpstr>
      <vt:lpstr> System Testing Process: </vt:lpstr>
      <vt:lpstr> System Testing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CLASSES</dc:title>
  <dc:creator>Hp</dc:creator>
  <cp:lastModifiedBy>satvi</cp:lastModifiedBy>
  <cp:revision>393</cp:revision>
  <dcterms:created xsi:type="dcterms:W3CDTF">2020-04-16T03:02:00Z</dcterms:created>
  <dcterms:modified xsi:type="dcterms:W3CDTF">2023-04-05T15:44:49Z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AB999342DE904265A97CA7320481C913</vt:lpwstr>
  </property>
  <property fmtid="{D5CDD505-2E9C-101B-9397-08002B2CF9AE}" pid="3" name="KSOProductBuildVer">
    <vt:lpwstr>1033-11.2.0.11516</vt:lpwstr>
  </property>
</Properties>
</file>