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0"/>
  </p:notesMasterIdLst>
  <p:sldIdLst>
    <p:sldId id="268" r:id="rId2"/>
    <p:sldId id="375" r:id="rId3"/>
    <p:sldId id="386" r:id="rId4"/>
    <p:sldId id="391" r:id="rId5"/>
    <p:sldId id="392" r:id="rId6"/>
    <p:sldId id="389" r:id="rId7"/>
    <p:sldId id="390" r:id="rId8"/>
    <p:sldId id="401" r:id="rId9"/>
    <p:sldId id="393" r:id="rId10"/>
    <p:sldId id="394" r:id="rId11"/>
    <p:sldId id="395" r:id="rId12"/>
    <p:sldId id="396" r:id="rId13"/>
    <p:sldId id="397" r:id="rId14"/>
    <p:sldId id="387" r:id="rId15"/>
    <p:sldId id="388" r:id="rId16"/>
    <p:sldId id="398" r:id="rId17"/>
    <p:sldId id="399" r:id="rId18"/>
    <p:sldId id="40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7C1E-86A3-415F-A80B-48ED8C299100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4DF2B-F74E-4BE7-B454-FC26241F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8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4DF2B-F74E-4BE7-B454-FC26241F6C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17B-0FF4-4F16-A45C-D684EAA19110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C5AA-2BD8-4847-A22D-CFC4035D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1CC87A-2084-49F4-9F63-8732DB616421}" type="datetimeFigureOut">
              <a:rPr lang="en-US" smtClean="0"/>
              <a:t>27-Mar-23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Introduction to Software Testing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By </a:t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Dr. Praveen Kantha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676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97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8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443299"/>
            <a:ext cx="853440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 Testing</a:t>
            </a:r>
            <a:endParaRPr lang="en-US" altLang="en-US" sz="1000" dirty="0"/>
          </a:p>
          <a:p>
            <a:pPr lvl="0" algn="just"/>
            <a:r>
              <a:rPr lang="en-US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1000" dirty="0"/>
          </a:p>
          <a:p>
            <a:pPr lvl="0" algn="just"/>
            <a:r>
              <a:rPr lang="en-US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 testing is a group of white-box testing methods.</a:t>
            </a:r>
            <a:endParaRPr lang="en-US" altLang="en-US" sz="1000" dirty="0"/>
          </a:p>
          <a:p>
            <a:pPr lvl="0" algn="just"/>
            <a:r>
              <a:rPr lang="en-US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1000" dirty="0"/>
          </a:p>
          <a:p>
            <a:pPr lvl="0" algn="just"/>
            <a:r>
              <a:rPr lang="en-US" altLang="en-US" dirty="0">
                <a:solidFill>
                  <a:srgbClr val="333333"/>
                </a:solidFill>
                <a:latin typeface="Symbol" panose="05050102010706020507" pitchFamily="18" charset="2"/>
              </a:rPr>
              <a:t>·</a:t>
            </a:r>
            <a:r>
              <a:rPr lang="en-US" altLang="en-US" sz="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Branch Testing</a:t>
            </a:r>
            <a:endParaRPr lang="en-US" altLang="en-US" sz="1000" dirty="0"/>
          </a:p>
          <a:p>
            <a:pPr lvl="0" algn="just"/>
            <a:r>
              <a:rPr lang="en-US" altLang="en-US" dirty="0">
                <a:solidFill>
                  <a:srgbClr val="333333"/>
                </a:solidFill>
                <a:latin typeface="Symbol" panose="05050102010706020507" pitchFamily="18" charset="2"/>
              </a:rPr>
              <a:t> </a:t>
            </a:r>
            <a:endParaRPr lang="en-US" altLang="en-US" sz="1000" dirty="0"/>
          </a:p>
          <a:p>
            <a:pPr lvl="0" algn="just"/>
            <a:r>
              <a:rPr lang="en-US" altLang="en-US" dirty="0">
                <a:solidFill>
                  <a:srgbClr val="333333"/>
                </a:solidFill>
                <a:latin typeface="Symbol" panose="05050102010706020507" pitchFamily="18" charset="2"/>
              </a:rPr>
              <a:t>·</a:t>
            </a:r>
            <a:r>
              <a:rPr lang="en-US" altLang="en-US" sz="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Condition Testing</a:t>
            </a:r>
            <a:endParaRPr lang="en-US" altLang="en-US" sz="1000" dirty="0"/>
          </a:p>
          <a:p>
            <a:pPr lvl="0" algn="just"/>
            <a:r>
              <a:rPr lang="en-US" altLang="en-US" dirty="0">
                <a:solidFill>
                  <a:srgbClr val="333333"/>
                </a:solidFill>
                <a:latin typeface="Symbol" panose="05050102010706020507" pitchFamily="18" charset="2"/>
              </a:rPr>
              <a:t> </a:t>
            </a:r>
            <a:endParaRPr lang="en-US" altLang="en-US" sz="1000" dirty="0"/>
          </a:p>
          <a:p>
            <a:pPr lvl="0" algn="just"/>
            <a:r>
              <a:rPr lang="en-US" altLang="en-US" dirty="0">
                <a:solidFill>
                  <a:srgbClr val="333333"/>
                </a:solidFill>
                <a:latin typeface="Symbol" panose="05050102010706020507" pitchFamily="18" charset="2"/>
              </a:rPr>
              <a:t>·</a:t>
            </a:r>
            <a:r>
              <a:rPr lang="en-US" altLang="en-US" sz="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Data Flow Testing</a:t>
            </a:r>
            <a:endParaRPr lang="en-US" altLang="en-US" sz="1000" dirty="0"/>
          </a:p>
          <a:p>
            <a:pPr lvl="0" algn="just"/>
            <a:r>
              <a:rPr lang="en-US" altLang="en-US" dirty="0">
                <a:solidFill>
                  <a:srgbClr val="333333"/>
                </a:solidFill>
                <a:latin typeface="Symbol" panose="05050102010706020507" pitchFamily="18" charset="2"/>
              </a:rPr>
              <a:t> </a:t>
            </a:r>
            <a:endParaRPr lang="en-US" altLang="en-US" sz="1000" dirty="0"/>
          </a:p>
          <a:p>
            <a:pPr lvl="0" algn="just"/>
            <a:r>
              <a:rPr lang="en-US" altLang="en-US" dirty="0">
                <a:solidFill>
                  <a:srgbClr val="333333"/>
                </a:solidFill>
                <a:latin typeface="Symbol" panose="05050102010706020507" pitchFamily="18" charset="2"/>
              </a:rPr>
              <a:t>·</a:t>
            </a:r>
            <a:r>
              <a:rPr lang="en-US" altLang="en-US" sz="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Loop Testing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73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219200"/>
            <a:ext cx="7696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technique, the aim is to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traverse all statement at least once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Hence, each line of code is tested.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of a flowchart, every node must be traversed at least once. Since all lines of code are covered, helps in pointing out faulty code.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520940" cy="548640"/>
          </a:xfrm>
        </p:spPr>
        <p:txBody>
          <a:bodyPr/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02" y="3691788"/>
            <a:ext cx="6091398" cy="31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38200"/>
            <a:ext cx="7696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Coverage: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technique, test cases are designed so that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branch from all decision points are traversed at least once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flowchart, all edges must be traversed at least once.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520940" cy="548640"/>
          </a:xfrm>
        </p:spPr>
        <p:txBody>
          <a:bodyPr/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67000"/>
            <a:ext cx="5638800" cy="40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382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white-box testing techniques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Testing focuses on two points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2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which statement the variables are defined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2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which statement the variables are used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designs the test cases that cover control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paths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variable definitions and their uses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520940" cy="548640"/>
          </a:xfrm>
        </p:spPr>
        <p:txBody>
          <a:bodyPr/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</a:p>
        </p:txBody>
      </p:sp>
    </p:spTree>
    <p:extLst>
      <p:ext uri="{BB962C8B-B14F-4D97-AF65-F5344CB8AC3E}">
        <p14:creationId xmlns:p14="http://schemas.microsoft.com/office/powerpoint/2010/main" val="17231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289560"/>
            <a:ext cx="7520940" cy="548640"/>
          </a:xfrm>
        </p:spPr>
        <p:txBody>
          <a:bodyPr/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219200"/>
            <a:ext cx="4572000" cy="38849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1.read a, b, 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if(a&gt;b)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    x=a+1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x;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b-1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print z;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72990"/>
              </p:ext>
            </p:extLst>
          </p:nvPr>
        </p:nvGraphicFramePr>
        <p:xfrm>
          <a:off x="2362200" y="838200"/>
          <a:ext cx="6096000" cy="426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31955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56917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8734479"/>
                    </a:ext>
                  </a:extLst>
                </a:gridCol>
              </a:tblGrid>
              <a:tr h="7109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93947"/>
                  </a:ext>
                </a:extLst>
              </a:tr>
              <a:tr h="710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484729"/>
                  </a:ext>
                </a:extLst>
              </a:tr>
              <a:tr h="710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49311"/>
                  </a:ext>
                </a:extLst>
              </a:tr>
              <a:tr h="710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418459"/>
                  </a:ext>
                </a:extLst>
              </a:tr>
              <a:tr h="710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805136"/>
                  </a:ext>
                </a:extLst>
              </a:tr>
              <a:tr h="710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317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1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1143000"/>
            <a:ext cx="7924800" cy="222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that is declared but never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within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that is used but never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that is defined multiple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before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Deallocating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before it is used.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Data Flow Testing:</a:t>
            </a:r>
          </a:p>
        </p:txBody>
      </p:sp>
    </p:spTree>
    <p:extLst>
      <p:ext uri="{BB962C8B-B14F-4D97-AF65-F5344CB8AC3E}">
        <p14:creationId xmlns:p14="http://schemas.microsoft.com/office/powerpoint/2010/main" val="4730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73872" y="2010012"/>
            <a:ext cx="5648623" cy="120430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34517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797325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White Box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6764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 is an approach that allows testers to inspect and verify the inner workings of a software system—its code, infrastructure, and integrations with external systems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 is also known as transparent testing, open box testing.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test the software’s internal logic, flow, and structure.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 creates test cases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 the code paths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flows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that they meet the specified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5397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brightnessContrast bright="27000"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3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026622"/>
            <a:ext cx="8458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Path Testing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Path Testing is a white-box testing technique based on the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 of a program or a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path testing is a technique of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paths in the control flow 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provide a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set of execution paths through the program or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basis path testing is to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independent paths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test cases needed can be defined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 to maximize test coverage.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520940" cy="548640"/>
          </a:xfrm>
        </p:spPr>
        <p:txBody>
          <a:bodyPr/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</a:p>
        </p:txBody>
      </p:sp>
    </p:spTree>
    <p:extLst>
      <p:ext uri="{BB962C8B-B14F-4D97-AF65-F5344CB8AC3E}">
        <p14:creationId xmlns:p14="http://schemas.microsoft.com/office/powerpoint/2010/main" val="1255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520940" cy="548640"/>
          </a:xfrm>
        </p:spPr>
        <p:txBody>
          <a:bodyPr/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29145"/>
            <a:ext cx="4470400" cy="3270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1129145"/>
            <a:ext cx="4267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example, we can see there are few conditional statements that is executed depending on what condition it suffice. Here there are 3 paths or condition that need to be tested to get the output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1,2,3,5,6, 7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1,2,4,5,6, 7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 6, 7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3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12330</TotalTime>
  <Words>523</Words>
  <Application>Microsoft Office PowerPoint</Application>
  <PresentationFormat>On-screen Show (4:3)</PresentationFormat>
  <Paragraphs>71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Franklin Gothic Book</vt:lpstr>
      <vt:lpstr>Franklin Gothic Medium</vt:lpstr>
      <vt:lpstr>Symbol</vt:lpstr>
      <vt:lpstr>Times New Roman</vt:lpstr>
      <vt:lpstr>Tunga</vt:lpstr>
      <vt:lpstr>Wingdings</vt:lpstr>
      <vt:lpstr>Angles</vt:lpstr>
      <vt:lpstr>Introduction to Software Testing   By  Dr. Praveen Kantha</vt:lpstr>
      <vt:lpstr>Software Testing</vt:lpstr>
      <vt:lpstr> White Box Testing</vt:lpstr>
      <vt:lpstr>PowerPoint Presentation</vt:lpstr>
      <vt:lpstr>PowerPoint Presentation</vt:lpstr>
      <vt:lpstr>White box Testing techniques:</vt:lpstr>
      <vt:lpstr>White box Testing techniques: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White box Testing techniques:</vt:lpstr>
      <vt:lpstr>White box Testing techniques:</vt:lpstr>
      <vt:lpstr>White box Testing techniques:</vt:lpstr>
      <vt:lpstr>White box Testing techniques:</vt:lpstr>
      <vt:lpstr>Advantages of Data Flow Testing: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CLASSES</dc:title>
  <dc:creator>Hp</dc:creator>
  <cp:lastModifiedBy>Praveen Kantha</cp:lastModifiedBy>
  <cp:revision>413</cp:revision>
  <dcterms:created xsi:type="dcterms:W3CDTF">2020-04-16T03:02:51Z</dcterms:created>
  <dcterms:modified xsi:type="dcterms:W3CDTF">2023-03-27T04:39:41Z</dcterms:modified>
</cp:coreProperties>
</file>