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9"/>
  </p:notesMasterIdLst>
  <p:sldIdLst>
    <p:sldId id="268" r:id="rId2"/>
    <p:sldId id="375" r:id="rId3"/>
    <p:sldId id="386" r:id="rId4"/>
    <p:sldId id="391" r:id="rId5"/>
    <p:sldId id="394" r:id="rId6"/>
    <p:sldId id="395" r:id="rId7"/>
    <p:sldId id="393" r:id="rId8"/>
    <p:sldId id="396" r:id="rId9"/>
    <p:sldId id="392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7C1E-86A3-415F-A80B-48ED8C299100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DF2B-F74E-4BE7-B454-FC26241F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17B-0FF4-4F16-A45C-D684EAA19110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5AA-2BD8-4847-A22D-CFC4035D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Introduction to Software Testing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collect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Cost, Effort, Lines of codes (LOC), Execution Speed, Memory size, Defects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measures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assess &amp; can be measured indirectly only.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Functionality, Complexity, Reliability, Efficiency, Maintainability etc.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5279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Software Measurements </a:t>
            </a:r>
          </a:p>
        </p:txBody>
      </p:sp>
    </p:spTree>
    <p:extLst>
      <p:ext uri="{BB962C8B-B14F-4D97-AF65-F5344CB8AC3E}">
        <p14:creationId xmlns:p14="http://schemas.microsoft.com/office/powerpoint/2010/main" val="17706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project teams are working to record errors in a software process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A— Finds 342 errors during software process before release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B- Finds 184 errors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307731"/>
            <a:ext cx="3048000" cy="29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do you think is more effective in finding errors? </a:t>
            </a:r>
          </a:p>
        </p:txBody>
      </p:sp>
    </p:spTree>
    <p:extLst>
      <p:ext uri="{BB962C8B-B14F-4D97-AF65-F5344CB8AC3E}">
        <p14:creationId xmlns:p14="http://schemas.microsoft.com/office/powerpoint/2010/main" val="6449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218" y="16002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this we need to know the size &amp; complexity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normalize the measures, it is possible to compare the two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we have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Size-Oriented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Metrics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914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Metrics </a:t>
            </a:r>
          </a:p>
        </p:txBody>
      </p:sp>
    </p:spTree>
    <p:extLst>
      <p:ext uri="{BB962C8B-B14F-4D97-AF65-F5344CB8AC3E}">
        <p14:creationId xmlns:p14="http://schemas.microsoft.com/office/powerpoint/2010/main" val="2862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81316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software produced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in code apart from comments and blanks, includes header, declaration as well as executable and non executable statements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counting in Thousand Lines Of Code (KLOC)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Size-oriented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of project computed by: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KLOC (thousand lines of code)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KLOC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KLOC Pages of documentation per KLOC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computed are: Errors per person-month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3048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Oriented Metrics (KLOC Measurements)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54380"/>
            <a:ext cx="6229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Software Cost and Effort Estimation </a:t>
            </a:r>
          </a:p>
        </p:txBody>
      </p:sp>
    </p:spTree>
    <p:extLst>
      <p:ext uri="{BB962C8B-B14F-4D97-AF65-F5344CB8AC3E}">
        <p14:creationId xmlns:p14="http://schemas.microsoft.com/office/powerpoint/2010/main" val="28648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81316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count or calculate from developed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Estimation using Size Oriented Metrics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Dependent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Penalize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well-designed but short programs Not universally accepted as a best way to measure software process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3048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Oriented Metrics (KLOC Measurements)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54380"/>
            <a:ext cx="6229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Software Cost and Effort Estimation </a:t>
            </a:r>
          </a:p>
        </p:txBody>
      </p:sp>
    </p:spTree>
    <p:extLst>
      <p:ext uri="{BB962C8B-B14F-4D97-AF65-F5344CB8AC3E}">
        <p14:creationId xmlns:p14="http://schemas.microsoft.com/office/powerpoint/2010/main" val="35401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81316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functionality delivered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metric of this type is the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or effort required to design, code, and test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errors that will be encountered during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components and/or the number of projected source lines in the implemented system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3048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Metrics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54380"/>
            <a:ext cx="6229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Software Cost and Effort Estimation </a:t>
            </a:r>
          </a:p>
        </p:txBody>
      </p:sp>
    </p:spTree>
    <p:extLst>
      <p:ext uri="{BB962C8B-B14F-4D97-AF65-F5344CB8AC3E}">
        <p14:creationId xmlns:p14="http://schemas.microsoft.com/office/powerpoint/2010/main" val="29562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81316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Size Oriented Metrics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data that are more likely to be known in the early stages of a project 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based on subjective data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information domain can be difficult to collect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direct physical meaning, it's just a number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3048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Metrics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54380"/>
            <a:ext cx="6229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Software Cost and Effort Estimation </a:t>
            </a:r>
          </a:p>
        </p:txBody>
      </p:sp>
    </p:spTree>
    <p:extLst>
      <p:ext uri="{BB962C8B-B14F-4D97-AF65-F5344CB8AC3E}">
        <p14:creationId xmlns:p14="http://schemas.microsoft.com/office/powerpoint/2010/main" val="41257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3048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Qualities of a good metric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1218" y="10668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precisely definable so that it is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metric can be evaluated;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the greatest extent possible;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obtainable (i.e., at reasonable cost);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valid—the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should measure what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94983" y="1799013"/>
            <a:ext cx="6291854" cy="1204306"/>
          </a:xfrm>
        </p:spPr>
        <p:txBody>
          <a:bodyPr/>
          <a:lstStyle/>
          <a:p>
            <a:r>
              <a:rPr lang="en-US" dirty="0"/>
              <a:t>Project Management Metrics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6927" y="304800"/>
            <a:ext cx="822960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" y="1066800"/>
            <a:ext cx="91093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four aspects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the 4 P’s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People:-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element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(recruiting, selection, performance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 training,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compensation, career development,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organization, 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team/culture development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Product:-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to be built (product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objectives, scope,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solutions, constraint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Process:-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framework activities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to get the job done (framework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populated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tasks, milestones, work products, and QA points)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work required to make the product a reality.(planning, monitoring,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9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0668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Software Engineering, Software metrics is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of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quality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progress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of the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divide the Software Metrics into three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Metrics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Metrics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Metrics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145" y="3810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Metrics</a:t>
            </a:r>
          </a:p>
        </p:txBody>
      </p:sp>
    </p:spTree>
    <p:extLst>
      <p:ext uri="{BB962C8B-B14F-4D97-AF65-F5344CB8AC3E}">
        <p14:creationId xmlns:p14="http://schemas.microsoft.com/office/powerpoint/2010/main" val="38752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3048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Metrics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066800"/>
            <a:ext cx="87422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metrics are a subset of software metrics that focus on the quality aspects of the product, process, and 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Metrics are metrics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Process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metrics helps us in improving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 effectively and timely removing the defects.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Response time to fix the issue.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are collected across all projects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periods of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533400"/>
            <a:ext cx="88392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Effectiveness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782" y="1082040"/>
            <a:ext cx="8742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effectiveness of a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indirectly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derive a set of metrics based on the outcomes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derived from the 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before release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delivered to and reported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end-users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delivered (productivity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expended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expended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533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98418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Metrics are the measures of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monitor and control the project.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enable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project manager 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time by making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adjustments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to avoid delays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problems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on an ongoing basis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 to improve quality.</a:t>
            </a:r>
          </a:p>
        </p:txBody>
      </p:sp>
    </p:spTree>
    <p:extLst>
      <p:ext uri="{BB962C8B-B14F-4D97-AF65-F5344CB8AC3E}">
        <p14:creationId xmlns:p14="http://schemas.microsoft.com/office/powerpoint/2010/main" val="12064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53340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98418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estimation techniques &amp; other technical work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past projects are used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effort and time estimates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software 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proceeds, actual values of human effort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calendar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expended are compared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estimates.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used by the project manager to monitor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project.</a:t>
            </a:r>
          </a:p>
        </p:txBody>
      </p:sp>
    </p:spTree>
    <p:extLst>
      <p:ext uri="{BB962C8B-B14F-4D97-AF65-F5344CB8AC3E}">
        <p14:creationId xmlns:p14="http://schemas.microsoft.com/office/powerpoint/2010/main" val="13726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194" y="1066800"/>
            <a:ext cx="86958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metrics are measures of the software product at any stage of its development, from requirements to installed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metrics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 to measure the product relevant things 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size of the final program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final program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the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final program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pages of documentation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649778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Metrics</a:t>
            </a:r>
          </a:p>
        </p:txBody>
      </p:sp>
    </p:spTree>
    <p:extLst>
      <p:ext uri="{BB962C8B-B14F-4D97-AF65-F5344CB8AC3E}">
        <p14:creationId xmlns:p14="http://schemas.microsoft.com/office/powerpoint/2010/main" val="41113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13374</TotalTime>
  <Words>995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Introduction to Software Testing   By  Dr. Praveen Kantha</vt:lpstr>
      <vt:lpstr>Project Management Metrics</vt:lpstr>
      <vt:lpstr> The management spectrum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Praveen Kantha</cp:lastModifiedBy>
  <cp:revision>477</cp:revision>
  <dcterms:created xsi:type="dcterms:W3CDTF">2020-04-16T03:02:51Z</dcterms:created>
  <dcterms:modified xsi:type="dcterms:W3CDTF">2023-04-03T07:39:27Z</dcterms:modified>
</cp:coreProperties>
</file>