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5"/>
  </p:notesMasterIdLst>
  <p:sldIdLst>
    <p:sldId id="268" r:id="rId2"/>
    <p:sldId id="37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scope is well-understood, it is necessary to determine the feasibility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is a crucial part of the estimation process.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that determines whether a requested system makes economic, technical and operational sense for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before the system is constructed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</p:spTree>
    <p:extLst>
      <p:ext uri="{BB962C8B-B14F-4D97-AF65-F5344CB8AC3E}">
        <p14:creationId xmlns:p14="http://schemas.microsoft.com/office/powerpoint/2010/main" val="3252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planner must conduct an estimation of the resources required to accomplish the software development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categories of software engineering resources — 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People(Human Resources) 2) Reusable software components 3) Development environment (hardware &amp;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resources is specified with four characteristics —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resource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availability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will be required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 that resource will be applied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Estimation </a:t>
            </a:r>
          </a:p>
        </p:txBody>
      </p:sp>
    </p:spTree>
    <p:extLst>
      <p:ext uri="{BB962C8B-B14F-4D97-AF65-F5344CB8AC3E}">
        <p14:creationId xmlns:p14="http://schemas.microsoft.com/office/powerpoint/2010/main" val="703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Human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people required and skills needed to complete the development project, location of human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Resources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Full-experience components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Partial-experience components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required during the development process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Estimation </a:t>
            </a:r>
          </a:p>
        </p:txBody>
      </p:sp>
    </p:spTree>
    <p:extLst>
      <p:ext uri="{BB962C8B-B14F-4D97-AF65-F5344CB8AC3E}">
        <p14:creationId xmlns:p14="http://schemas.microsoft.com/office/powerpoint/2010/main" val="4163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must be explicitly defined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functional decomposition is necessary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(metrics) are very helpful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two different techniques should be used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uncertainty is inherent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35654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94983" y="1799013"/>
            <a:ext cx="6291854" cy="1204306"/>
          </a:xfrm>
        </p:spPr>
        <p:txBody>
          <a:bodyPr/>
          <a:lstStyle/>
          <a:p>
            <a:r>
              <a:rPr lang="en-US" dirty="0"/>
              <a:t>project planning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30820"/>
            <a:ext cx="8077200" cy="4439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begins with a set of activities that are collectively called project planning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planner must estimate three things before a project begins: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it will take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00150" lvl="2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effort will be required?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people will be involved?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planner must predict the resources (h/w &amp; s/w) that will be required and the risk involved. </a:t>
            </a:r>
          </a:p>
        </p:txBody>
      </p:sp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10114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707655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major activities —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planning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" y="4172480"/>
            <a:ext cx="89154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 of project planning is to establish a logical strategy for controlling, tracking, and monitoring a complex technical project. </a:t>
            </a:r>
          </a:p>
        </p:txBody>
      </p:sp>
    </p:spTree>
    <p:extLst>
      <p:ext uri="{BB962C8B-B14F-4D97-AF65-F5344CB8AC3E}">
        <p14:creationId xmlns:p14="http://schemas.microsoft.com/office/powerpoint/2010/main" val="31497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7145" y="963154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Planning Process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927" y="1574404"/>
            <a:ext cx="8472055" cy="2776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software project planning is to provide a framework that enables the manager to make reasonable estimates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must be adapted and updated as the project proceeds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you know, the better you estimate. So, update your estimates as the project progresses. </a:t>
            </a:r>
          </a:p>
        </p:txBody>
      </p:sp>
    </p:spTree>
    <p:extLst>
      <p:ext uri="{BB962C8B-B14F-4D97-AF65-F5344CB8AC3E}">
        <p14:creationId xmlns:p14="http://schemas.microsoft.com/office/powerpoint/2010/main" val="28947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80389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Set for Project Planning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877247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feasibility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risks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resources </a:t>
            </a:r>
          </a:p>
        </p:txBody>
      </p:sp>
    </p:spTree>
    <p:extLst>
      <p:ext uri="{BB962C8B-B14F-4D97-AF65-F5344CB8AC3E}">
        <p14:creationId xmlns:p14="http://schemas.microsoft.com/office/powerpoint/2010/main" val="11578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Set for Project Planning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1430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 startAt="5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estimates using size, function points, process tasks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Reconcile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 startAt="6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meaningful task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tools to develop a timeline chart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tracking mechanisms </a:t>
            </a:r>
          </a:p>
        </p:txBody>
      </p:sp>
    </p:spTree>
    <p:extLst>
      <p:ext uri="{BB962C8B-B14F-4D97-AF65-F5344CB8AC3E}">
        <p14:creationId xmlns:p14="http://schemas.microsoft.com/office/powerpoint/2010/main" val="34014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determining how much money, effort, resources and time it will take to build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resources, cost, and schedule for a software engineering effort requires: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good historical information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courage to commit to quantitative predictions when qualitative information is all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inherent risk and this risk leads to uncertainty.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describes: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features that are to be delivered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end-users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input and output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constraints, interfaces, and reliability that bound the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using one of two techniques: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 description of software scope is developed after communication with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use-cases is developed by end-users.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9436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Scope </a:t>
            </a:r>
          </a:p>
        </p:txBody>
      </p:sp>
    </p:spTree>
    <p:extLst>
      <p:ext uri="{BB962C8B-B14F-4D97-AF65-F5344CB8AC3E}">
        <p14:creationId xmlns:p14="http://schemas.microsoft.com/office/powerpoint/2010/main" val="4270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15428</TotalTime>
  <Words>635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Testing   By  Dr. Praveen Kantha</vt:lpstr>
      <vt:lpstr>project planning</vt:lpstr>
      <vt:lpstr> project planning</vt:lpstr>
      <vt:lpstr> project planning</vt:lpstr>
      <vt:lpstr> The Project Planning Process  </vt:lpstr>
      <vt:lpstr> Task Set for Project Planning </vt:lpstr>
      <vt:lpstr>Task Set for Project Planning </vt:lpstr>
      <vt:lpstr>Estimation</vt:lpstr>
      <vt:lpstr>Software Scope </vt:lpstr>
      <vt:lpstr>Feasibility </vt:lpstr>
      <vt:lpstr>Resource Estimation </vt:lpstr>
      <vt:lpstr>Resource Estimation </vt:lpstr>
      <vt:lpstr>Software Project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496</cp:revision>
  <dcterms:created xsi:type="dcterms:W3CDTF">2020-04-16T03:02:51Z</dcterms:created>
  <dcterms:modified xsi:type="dcterms:W3CDTF">2023-04-04T17:53:19Z</dcterms:modified>
</cp:coreProperties>
</file>