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9"/>
  </p:notesMasterIdLst>
  <p:sldIdLst>
    <p:sldId id="268" r:id="rId2"/>
    <p:sldId id="375" r:id="rId3"/>
    <p:sldId id="387" r:id="rId4"/>
    <p:sldId id="386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7C1E-86A3-415F-A80B-48ED8C299100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DF2B-F74E-4BE7-B454-FC26241F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17B-0FF4-4F16-A45C-D684EAA19110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5AA-2BD8-4847-A22D-CFC4035D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1CC87A-2084-49F4-9F63-8732DB616421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Introduction to Software Testing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Dr. Praveen Kantha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676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7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507012" cy="47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56227"/>
            <a:ext cx="691611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"/>
            <a:ext cx="784014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42"/>
            <a:ext cx="9144000" cy="66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682180"/>
            <a:ext cx="827838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94983" y="1799013"/>
            <a:ext cx="6291854" cy="1204306"/>
          </a:xfrm>
        </p:spPr>
        <p:txBody>
          <a:bodyPr/>
          <a:lstStyle/>
          <a:p>
            <a:r>
              <a:rPr lang="en-US" dirty="0" smtClean="0"/>
              <a:t>Empirical Estimation </a:t>
            </a:r>
            <a:r>
              <a:rPr lang="en-US" dirty="0"/>
              <a:t>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7" y="2652604"/>
            <a:ext cx="509658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125959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381000"/>
            <a:ext cx="774490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855"/>
            <a:ext cx="8259328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788780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25932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713522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15441</TotalTime>
  <Words>7</Words>
  <Application>Microsoft Office PowerPoint</Application>
  <PresentationFormat>On-screen Show (4:3)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Introduction to Software Testing   By  Dr. Praveen Kantha</vt:lpstr>
      <vt:lpstr>Empirical Estimation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Hp</dc:creator>
  <cp:lastModifiedBy>Praveen Kantha</cp:lastModifiedBy>
  <cp:revision>499</cp:revision>
  <dcterms:created xsi:type="dcterms:W3CDTF">2020-04-16T03:02:51Z</dcterms:created>
  <dcterms:modified xsi:type="dcterms:W3CDTF">2023-04-06T10:05:23Z</dcterms:modified>
</cp:coreProperties>
</file>