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6" r:id="rId2"/>
    <p:sldId id="287" r:id="rId3"/>
    <p:sldId id="288" r:id="rId4"/>
    <p:sldId id="289" r:id="rId5"/>
    <p:sldId id="290" r:id="rId6"/>
    <p:sldId id="29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24" autoAdjust="0"/>
  </p:normalViewPr>
  <p:slideViewPr>
    <p:cSldViewPr>
      <p:cViewPr varScale="1">
        <p:scale>
          <a:sx n="73" d="100"/>
          <a:sy n="73" d="100"/>
        </p:scale>
        <p:origin x="1052" y="36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ECB620-3D6F-475C-99B4-F84ACB415DCE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0C9E5F-E2AC-4F13-AAB0-0CEBE3A9E119}" type="datetime1">
              <a:rPr lang="en-US" smtClean="0"/>
              <a:t>3/31/2023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9D6F25E-4331-49B5-985A-2CDB1C4D7CA5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0CF1-4D9E-49DA-DB21-61B29D17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Direct Memory Access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D6498F-AD8E-7CC8-4E29-BCFC9B461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41" y="1219200"/>
            <a:ext cx="8141118" cy="15812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77653-DDAC-6283-CB64-6608C703D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95600"/>
            <a:ext cx="7855354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4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5766-2B69-BA05-D119-5C2399EE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7907F-4DE5-FD69-3BF0-0154FD48F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695" y="1371600"/>
            <a:ext cx="7950609" cy="14097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347142-EBE3-CC81-FB74-42CFD7E2A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95600"/>
            <a:ext cx="7988711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E7A5-3935-81A6-6991-52D6658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CC94C-5FBE-BD4F-AD2B-492252F7C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95400"/>
            <a:ext cx="8083965" cy="19241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EFEA6B-A630-9F93-B484-49E656106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7" y="3505200"/>
            <a:ext cx="8141118" cy="5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4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5AB5-7143-4EE0-5B5A-5180BAA1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DMA 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67F304-9BCF-F105-7509-777DC6B7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696200" cy="38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9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9DE8-305C-92DB-E13B-50E9E90D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DMA Controller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C62CB64-2568-03C8-E5B3-0AC60CE81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399" y="1371600"/>
            <a:ext cx="5886557" cy="3733800"/>
          </a:xfrm>
        </p:spPr>
      </p:pic>
    </p:spTree>
    <p:extLst>
      <p:ext uri="{BB962C8B-B14F-4D97-AF65-F5344CB8AC3E}">
        <p14:creationId xmlns:p14="http://schemas.microsoft.com/office/powerpoint/2010/main" val="113828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EA07-1CFD-8049-A069-034F7071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2E485-03AD-CB49-81FC-16E968F76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19201"/>
            <a:ext cx="7543800" cy="4648200"/>
          </a:xfrm>
        </p:spPr>
      </p:pic>
    </p:spTree>
    <p:extLst>
      <p:ext uri="{BB962C8B-B14F-4D97-AF65-F5344CB8AC3E}">
        <p14:creationId xmlns:p14="http://schemas.microsoft.com/office/powerpoint/2010/main" val="407489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22204</TotalTime>
  <Words>7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Direct Memory Access</vt:lpstr>
      <vt:lpstr>PowerPoint Presentation</vt:lpstr>
      <vt:lpstr>PowerPoint Presentation</vt:lpstr>
      <vt:lpstr>DMA Controller</vt:lpstr>
      <vt:lpstr>DMA Controller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Sandhya</cp:lastModifiedBy>
  <cp:revision>1407</cp:revision>
  <dcterms:created xsi:type="dcterms:W3CDTF">2010-04-09T07:36:15Z</dcterms:created>
  <dcterms:modified xsi:type="dcterms:W3CDTF">2023-03-31T09:53:54Z</dcterms:modified>
</cp:coreProperties>
</file>