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pos="4096" userDrawn="1">
          <p15:clr>
            <a:srgbClr val="A4A3A4"/>
          </p15:clr>
        </p15:guide>
        <p15:guide id="2" orient="horz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660"/>
  </p:normalViewPr>
  <p:slideViewPr>
    <p:cSldViewPr snapToGrid="0">
      <p:cViewPr varScale="1">
        <p:scale>
          <a:sx n="49" d="100"/>
          <a:sy n="49" d="100"/>
        </p:scale>
        <p:origin x="1320" y="48"/>
      </p:cViewPr>
      <p:guideLst>
        <p:guide pos="4096"/>
        <p:guide orient="horz"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ISASTER MANAGEMENT"/>
          <p:cNvSpPr txBox="1">
            <a:spLocks noGrp="1"/>
          </p:cNvSpPr>
          <p:nvPr>
            <p:ph type="ctrTitle"/>
          </p:nvPr>
        </p:nvSpPr>
        <p:spPr>
          <a:xfrm>
            <a:off x="231302" y="2865877"/>
            <a:ext cx="12192000" cy="27051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2308">
              <a:defRPr sz="12580"/>
            </a:lvl1pPr>
          </a:lstStyle>
          <a:p>
            <a:r>
              <a:rPr dirty="0"/>
              <a:t>DISASTER MANAGEMENT</a:t>
            </a:r>
          </a:p>
        </p:txBody>
      </p:sp>
      <p:sp>
        <p:nvSpPr>
          <p:cNvPr id="167" name="HACKATHOn 5.0"/>
          <p:cNvSpPr txBox="1">
            <a:spLocks noGrp="1"/>
          </p:cNvSpPr>
          <p:nvPr>
            <p:ph type="subTitle" sz="quarter" idx="1"/>
          </p:nvPr>
        </p:nvSpPr>
        <p:spPr>
          <a:xfrm>
            <a:off x="406400" y="726331"/>
            <a:ext cx="12192000" cy="180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Orientation bvpieee: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6741003"/>
            <a:ext cx="10486417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SNAKE-BOT</a:t>
            </a:r>
            <a:endParaRPr kumimoji="0" lang="en-US" sz="96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smtClean="0"/>
              <a:t>Problems</a:t>
            </a:r>
            <a:r>
              <a:rPr lang="en-US" dirty="0" smtClean="0"/>
              <a:t>-</a:t>
            </a:r>
            <a:endParaRPr dirty="0"/>
          </a:p>
        </p:txBody>
      </p:sp>
      <p:sp>
        <p:nvSpPr>
          <p:cNvPr id="170" name="Hard to reach places like narrow holes or paths made in natural calamities like earthquak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Hard to reach places like narrow holes or paths made in natural calamities like earthquake.</a:t>
            </a:r>
          </a:p>
          <a:p>
            <a:r>
              <a:rPr dirty="0"/>
              <a:t>Traversing </a:t>
            </a:r>
            <a:r>
              <a:rPr lang="en-US" dirty="0" smtClean="0"/>
              <a:t>in all types of</a:t>
            </a:r>
            <a:r>
              <a:rPr dirty="0" smtClean="0"/>
              <a:t> </a:t>
            </a:r>
            <a:r>
              <a:rPr dirty="0"/>
              <a:t>terrain.</a:t>
            </a:r>
          </a:p>
          <a:p>
            <a:r>
              <a:rPr dirty="0"/>
              <a:t>Rescuing buried people in avalanche, </a:t>
            </a:r>
            <a:r>
              <a:rPr dirty="0" smtClean="0"/>
              <a:t>earthquake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Drugs trafficking through tunnels.</a:t>
            </a:r>
          </a:p>
          <a:p>
            <a:r>
              <a:rPr lang="en-US" dirty="0" smtClean="0"/>
              <a:t>Accidents in Industries due to Gas Leak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OW TO SOLVE Them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13700"/>
            </a:lvl1pPr>
          </a:lstStyle>
          <a:p>
            <a:r>
              <a:t>HOW TO SOLVE Them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6" name="Snake Bot Pic.jpg" descr="Snake Bot Pic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7" name="Snake-bot"/>
          <p:cNvSpPr txBox="1">
            <a:spLocks noGrp="1"/>
          </p:cNvSpPr>
          <p:nvPr>
            <p:ph type="title"/>
          </p:nvPr>
        </p:nvSpPr>
        <p:spPr>
          <a:xfrm>
            <a:off x="2373709" y="2197100"/>
            <a:ext cx="10846991" cy="270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Snake-bot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EA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FEATURES </a:t>
            </a:r>
          </a:p>
        </p:txBody>
      </p:sp>
      <p:sp>
        <p:nvSpPr>
          <p:cNvPr id="182" name="Flexible…"/>
          <p:cNvSpPr txBox="1">
            <a:spLocks noGrp="1"/>
          </p:cNvSpPr>
          <p:nvPr>
            <p:ph type="body" idx="1"/>
          </p:nvPr>
        </p:nvSpPr>
        <p:spPr>
          <a:xfrm>
            <a:off x="165100" y="3238500"/>
            <a:ext cx="12192000" cy="6108700"/>
          </a:xfrm>
          <a:prstGeom prst="rect">
            <a:avLst/>
          </a:prstGeom>
        </p:spPr>
        <p:txBody>
          <a:bodyPr/>
          <a:lstStyle/>
          <a:p>
            <a:r>
              <a:rPr dirty="0"/>
              <a:t>Flexible </a:t>
            </a:r>
          </a:p>
          <a:p>
            <a:r>
              <a:rPr dirty="0" smtClean="0"/>
              <a:t>In-built </a:t>
            </a:r>
            <a:r>
              <a:rPr dirty="0"/>
              <a:t>location tracker for rescue purpose.</a:t>
            </a:r>
          </a:p>
          <a:p>
            <a:r>
              <a:rPr dirty="0"/>
              <a:t>Gas sensor to detect gas leaks.</a:t>
            </a:r>
          </a:p>
          <a:p>
            <a:r>
              <a:rPr dirty="0"/>
              <a:t>Cost efficient.</a:t>
            </a:r>
          </a:p>
          <a:p>
            <a:r>
              <a:rPr dirty="0"/>
              <a:t>Wireless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/>
              <a:t>Camera for live video feeds.</a:t>
            </a:r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0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y…"/>
          <p:cNvSpPr txBox="1"/>
          <p:nvPr/>
        </p:nvSpPr>
        <p:spPr>
          <a:xfrm>
            <a:off x="3309317" y="2186237"/>
            <a:ext cx="6799759" cy="487312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sz="5400" b="1" dirty="0" smtClean="0">
                <a:latin typeface="Lucida Handwriting" panose="03010101010101010101" pitchFamily="66" charset="0"/>
              </a:rPr>
              <a:t>By</a:t>
            </a:r>
            <a:r>
              <a:rPr lang="en-US" sz="5400" b="1" dirty="0" smtClean="0">
                <a:latin typeface="Lucida Handwriting" panose="03010101010101010101" pitchFamily="66" charset="0"/>
              </a:rPr>
              <a:t>-</a:t>
            </a:r>
            <a:endParaRPr sz="5400" b="1" dirty="0">
              <a:latin typeface="Lucida Handwriting" panose="03010101010101010101" pitchFamily="66" charset="0"/>
            </a:endParaRPr>
          </a:p>
          <a:p>
            <a:pPr>
              <a:defRPr sz="3000"/>
            </a:pPr>
            <a:r>
              <a:rPr lang="en-US" sz="5400" b="1" dirty="0" smtClean="0">
                <a:latin typeface="Lucida Handwriting" panose="03010101010101010101" pitchFamily="66" charset="0"/>
              </a:rPr>
              <a:t>ABHIJEET , TARUN , ARPIT ,</a:t>
            </a:r>
          </a:p>
          <a:p>
            <a:pPr>
              <a:defRPr sz="3000"/>
            </a:pPr>
            <a:r>
              <a:rPr lang="en-US" sz="5400" b="1" dirty="0" smtClean="0">
                <a:latin typeface="Lucida Handwriting" panose="03010101010101010101" pitchFamily="66" charset="0"/>
              </a:rPr>
              <a:t>PRACHI</a:t>
            </a:r>
            <a:r>
              <a:rPr lang="en-US" sz="5400" b="1" dirty="0">
                <a:latin typeface="Lucida Handwriting" panose="03010101010101010101" pitchFamily="66" charset="0"/>
              </a:rPr>
              <a:t>  </a:t>
            </a:r>
            <a:r>
              <a:rPr lang="en-US" sz="5400" b="1" dirty="0" smtClean="0">
                <a:latin typeface="Lucida Handwriting" panose="03010101010101010101" pitchFamily="66" charset="0"/>
              </a:rPr>
              <a:t>AND  PRANJAL </a:t>
            </a:r>
            <a:endParaRPr sz="5400" b="1" dirty="0"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97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Lucida Handwriting</vt:lpstr>
      <vt:lpstr>New_Template7</vt:lpstr>
      <vt:lpstr>DISASTER MANAGEMENT</vt:lpstr>
      <vt:lpstr>Problems-</vt:lpstr>
      <vt:lpstr>HOW TO SOLVE Them ?</vt:lpstr>
      <vt:lpstr>Snake-bot</vt:lpstr>
      <vt:lpstr>FEATURES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</dc:title>
  <cp:lastModifiedBy>Abhijeet Bhattacharya</cp:lastModifiedBy>
  <cp:revision>10</cp:revision>
  <dcterms:modified xsi:type="dcterms:W3CDTF">2018-08-24T05:54:52Z</dcterms:modified>
</cp:coreProperties>
</file>