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59C9-8E04-B15B-4F39-D2B69447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D3E02-D6A2-2478-DDFA-4DAC11D97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9781-B774-E40F-33E7-2DDF33C1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B595-0EC2-4B68-B3C3-99C60AEAD426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DF31-4E90-F17B-6033-8E70E2BE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DF8A-E8BA-F5D1-BBB7-DEF3138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160-F117-4E1B-94B0-008020A88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90FE-E0DE-C1B4-4B18-D071E75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DF9AD-3327-0E17-27B1-7E3641452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629E-EF7B-8EA7-C721-88031E45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B595-0EC2-4B68-B3C3-99C60AEAD426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8A78-8D77-316D-05FF-87474B2A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7A04-AF6F-EBB5-1D6F-51048E7B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160-F117-4E1B-94B0-008020A88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FD2F1-D291-D7D7-E1B1-7EE7E6B7F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7722B-F854-8435-9817-29975572F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3DB2-B245-2FF3-1DD9-4337A0FA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B595-0EC2-4B68-B3C3-99C60AEAD426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B743-7EED-CC25-D8A6-AC4FB19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7B9E-D86A-9D20-DF19-8D950E10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160-F117-4E1B-94B0-008020A88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5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F308-5C16-920A-BAB1-41A5AD28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DCBB-AD72-DA52-5F8F-3118E500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AFB73-7061-A115-7483-2A78C5B8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B595-0EC2-4B68-B3C3-99C60AEAD426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AA932-E0BF-3A6E-62B3-7D2BF7B5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EB22E-576C-6FB1-523A-72AEB2C6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160-F117-4E1B-94B0-008020A88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59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D178-B5EE-8F94-C313-00C9D300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F6D06-CD9C-D5A3-4C57-FDD12DDD7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C691-DFF5-8541-EE9F-CAF8AE7C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B595-0EC2-4B68-B3C3-99C60AEAD426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5BE88-D9DB-CA91-DA01-F9D07CB0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1EB3-BDF9-6590-8CC8-711ADD1E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160-F117-4E1B-94B0-008020A88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41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EDCB-9E51-C725-677D-EAA206A9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661F-36E9-2F0F-692D-EA527496C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BF321-C478-88DD-4BC0-7CA5CB488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19E0-80E9-1216-D34B-B7CC9C8C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B595-0EC2-4B68-B3C3-99C60AEAD426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99D58-026E-055B-70F8-C2E41111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35E6D-A34C-CC25-00C1-F1E879D7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160-F117-4E1B-94B0-008020A88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7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99D0-110D-2E0A-765F-77B11437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A93B6-0925-4D0B-3EBF-F1478E13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42548-E872-74FD-CDF5-03C4D78E7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F894E-8858-419E-E533-1C063593D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B83ED-CF32-4A10-41A9-5F2BBF64C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3982D-8129-9189-97DE-21B2BEBB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B595-0EC2-4B68-B3C3-99C60AEAD426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0F199-A004-7DF2-C53F-7AF9A3E5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CE382-9F1E-235E-30C4-AC21E262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160-F117-4E1B-94B0-008020A88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9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BB35-59B1-F813-DDDC-CD63DB2C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E5CA4-D9A9-A19C-D5F5-F66C1286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B595-0EC2-4B68-B3C3-99C60AEAD426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CD6B0-BAC6-1B8B-0DF1-47E6E18B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7761A-CDF4-F612-4AD5-2B90E360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160-F117-4E1B-94B0-008020A88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6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98969-0FEE-F0A8-B828-AE9A30F2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B595-0EC2-4B68-B3C3-99C60AEAD426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3CE3-AB6F-63EE-99E7-D5B0F02F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EE0C8-2DDB-5078-73E8-4E100F21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160-F117-4E1B-94B0-008020A88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4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5089-C72C-10DB-511A-F72C2FB8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887F-5964-DFBA-D628-7C7081BE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67344-6B0C-E19C-403B-D290F9DB0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0D88-DB16-FE9C-DA4A-E56C5872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B595-0EC2-4B68-B3C3-99C60AEAD426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FC9C5-F6D7-C529-0A48-5D57BA5B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69636-89F8-6176-ADBA-8C6EF3FE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160-F117-4E1B-94B0-008020A88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8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36B5-B095-64B6-4D2D-2B919B23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3C85B-DF77-09EF-774E-EE9D83C0E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8A4C4-7BFA-4919-8A5E-31EAF1E9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67A95-A707-638A-6BED-C08186EC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6B595-0EC2-4B68-B3C3-99C60AEAD426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48D3F-A690-80A1-9F13-3A5F66A2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EB81-D15D-4F4B-5F51-D448DC9D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5160-F117-4E1B-94B0-008020A88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5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7E56A-9128-B218-E805-8CC96EC6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C2969-BF1A-35A3-4B9B-C492ECC95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FD414-D70B-F8AC-894A-8B98A8C9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6B595-0EC2-4B68-B3C3-99C60AEAD426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95C3-1E07-6633-4F29-ECA59D7FC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6064-9D21-631F-D6B1-8F281EA0B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5160-F117-4E1B-94B0-008020A88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5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3VruYQWIoDW6q33qZ3UMDkxYSiWHry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2163-14DA-97C6-A9F9-7B1E20533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endParaRPr lang="en-IN" sz="5000" b="1" u="sng" dirty="0">
              <a:latin typeface="Gabriola" panose="04040605051002020D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9FF27-09EC-16A1-3E6C-86BEC1798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Using SQL Queries and Data Insights</a:t>
            </a:r>
            <a:endParaRPr lang="en-IN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A13C34-B084-1C79-D8D5-307178556B4A}"/>
              </a:ext>
            </a:extLst>
          </p:cNvPr>
          <p:cNvSpPr/>
          <p:nvPr/>
        </p:nvSpPr>
        <p:spPr>
          <a:xfrm>
            <a:off x="1116301" y="2632671"/>
            <a:ext cx="975619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anose="04040605051002020D02" pitchFamily="82" charset="0"/>
                <a:cs typeface="Times New Roman" panose="02020603050405020304" pitchFamily="18" charset="0"/>
              </a:rPr>
              <a:t>Sales Performance Analysis of Walmart Stores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175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2684-AA58-604B-B266-788B78CE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11277600" cy="75353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9: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 by Sales Volume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AE447-9B7F-1149-E6C5-737480DF1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532" y="1647576"/>
            <a:ext cx="3019846" cy="1781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855E3-A56F-DDEA-D0B5-97035ABF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2" y="4860800"/>
            <a:ext cx="2896004" cy="1590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C46704-7F0E-6C9E-1AF9-BFC65696F0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63" t="4025" r="4561" b="2704"/>
          <a:stretch/>
        </p:blipFill>
        <p:spPr>
          <a:xfrm>
            <a:off x="5867400" y="3077037"/>
            <a:ext cx="5494867" cy="3374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36CED5-1C61-10A3-92D3-7C921BD5D565}"/>
              </a:ext>
            </a:extLst>
          </p:cNvPr>
          <p:cNvSpPr txBox="1"/>
          <p:nvPr/>
        </p:nvSpPr>
        <p:spPr>
          <a:xfrm>
            <a:off x="575532" y="1100667"/>
            <a:ext cx="316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QUERY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913A0-095C-5DDD-9276-A90EBEAC9D76}"/>
              </a:ext>
            </a:extLst>
          </p:cNvPr>
          <p:cNvSpPr txBox="1"/>
          <p:nvPr/>
        </p:nvSpPr>
        <p:spPr>
          <a:xfrm>
            <a:off x="428846" y="4275667"/>
            <a:ext cx="32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OUTPUT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800C4-1216-7E2B-3ADB-B66E55FF2D8F}"/>
              </a:ext>
            </a:extLst>
          </p:cNvPr>
          <p:cNvSpPr txBox="1"/>
          <p:nvPr/>
        </p:nvSpPr>
        <p:spPr>
          <a:xfrm>
            <a:off x="6553199" y="2431775"/>
            <a:ext cx="4123267" cy="37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PIECHART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26035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20FB-7040-BE3D-E8B7-BDE66053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5353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10: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Trends by Day of the Week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4D832-17C1-79E1-CFF6-DA2C65993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67" y="1286068"/>
            <a:ext cx="5080000" cy="1667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34665-4A2D-7D2D-F75F-820B574A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7" y="4070956"/>
            <a:ext cx="2810267" cy="1991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3CF72D-DE16-4440-90D5-7BA83EBE70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05" t="6051" r="6207" b="11409"/>
          <a:stretch/>
        </p:blipFill>
        <p:spPr>
          <a:xfrm>
            <a:off x="6291067" y="2885255"/>
            <a:ext cx="5705866" cy="31767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B5432-025C-B22C-6DFB-711EA1D46C0A}"/>
              </a:ext>
            </a:extLst>
          </p:cNvPr>
          <p:cNvSpPr txBox="1"/>
          <p:nvPr/>
        </p:nvSpPr>
        <p:spPr>
          <a:xfrm>
            <a:off x="1113367" y="886135"/>
            <a:ext cx="415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QUERY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F0634-5880-B2D7-6496-2D59F5861D14}"/>
              </a:ext>
            </a:extLst>
          </p:cNvPr>
          <p:cNvSpPr txBox="1"/>
          <p:nvPr/>
        </p:nvSpPr>
        <p:spPr>
          <a:xfrm>
            <a:off x="811466" y="3683962"/>
            <a:ext cx="25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OUTPUT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B1267-99DB-8011-8F16-73744480E88B}"/>
              </a:ext>
            </a:extLst>
          </p:cNvPr>
          <p:cNvSpPr txBox="1"/>
          <p:nvPr/>
        </p:nvSpPr>
        <p:spPr>
          <a:xfrm>
            <a:off x="7175833" y="2324945"/>
            <a:ext cx="34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GRAPH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04591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B0C6-79A5-5C8C-403E-AECFE81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C4F8E8-F567-147E-8A77-8CFA4E17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https://drive.google.com/file/d/1L3VruYQWIoDW6q33qZ3UMDkxYSiWHryy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2779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79BC-83EF-6AE6-AE17-2982F9F6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67734"/>
            <a:ext cx="11252199" cy="541866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+mn-lt"/>
              </a:rPr>
              <a:t>Task1 :</a:t>
            </a:r>
            <a:br>
              <a:rPr lang="en-US" sz="2000" b="1" dirty="0"/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Branch by Sales Growth Rate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6F165-0AB1-08A5-3369-4592A64FF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8" y="4495800"/>
            <a:ext cx="3260264" cy="2062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806E0F-8AAC-6614-6A30-7BDF9B29BC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11"/>
          <a:stretch/>
        </p:blipFill>
        <p:spPr>
          <a:xfrm>
            <a:off x="511268" y="1398988"/>
            <a:ext cx="4467132" cy="2243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441C84-8CAD-9476-68D1-BE627E8658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08" t="4132" r="1452" b="2737"/>
          <a:stretch/>
        </p:blipFill>
        <p:spPr>
          <a:xfrm>
            <a:off x="5727700" y="2893999"/>
            <a:ext cx="5985935" cy="33358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79C13-F30A-354E-02DD-AC69212D9A69}"/>
              </a:ext>
            </a:extLst>
          </p:cNvPr>
          <p:cNvSpPr txBox="1"/>
          <p:nvPr/>
        </p:nvSpPr>
        <p:spPr>
          <a:xfrm>
            <a:off x="674734" y="974379"/>
            <a:ext cx="41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QUERY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6A672-EC5D-38A7-8098-80D131733725}"/>
              </a:ext>
            </a:extLst>
          </p:cNvPr>
          <p:cNvSpPr txBox="1"/>
          <p:nvPr/>
        </p:nvSpPr>
        <p:spPr>
          <a:xfrm>
            <a:off x="468452" y="4062310"/>
            <a:ext cx="325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OUTPUT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434D8-08C6-9241-89BA-57855BC77DBF}"/>
              </a:ext>
            </a:extLst>
          </p:cNvPr>
          <p:cNvSpPr txBox="1"/>
          <p:nvPr/>
        </p:nvSpPr>
        <p:spPr>
          <a:xfrm>
            <a:off x="6328834" y="2151289"/>
            <a:ext cx="478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GRAPH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59625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6422-0C1B-84D9-8EFE-0590977C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3538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Profitable Product Line for Each Branch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FCFB7-14B2-88F4-F94A-29AD9476F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" y="1157691"/>
            <a:ext cx="3903133" cy="179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F34E8-3009-E719-F509-F95FA44E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3615266"/>
            <a:ext cx="4148667" cy="31382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F72CE-F564-FB87-6302-6AB82610A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57" t="3976" r="1617" b="4934"/>
          <a:stretch/>
        </p:blipFill>
        <p:spPr>
          <a:xfrm>
            <a:off x="6096000" y="2610268"/>
            <a:ext cx="5635899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FF763A-7807-6722-8656-654837F41814}"/>
              </a:ext>
            </a:extLst>
          </p:cNvPr>
          <p:cNvSpPr txBox="1"/>
          <p:nvPr/>
        </p:nvSpPr>
        <p:spPr>
          <a:xfrm>
            <a:off x="376766" y="3242734"/>
            <a:ext cx="390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OUTPUT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F7239-1493-8F80-2E3E-0A2705842527}"/>
              </a:ext>
            </a:extLst>
          </p:cNvPr>
          <p:cNvSpPr txBox="1"/>
          <p:nvPr/>
        </p:nvSpPr>
        <p:spPr>
          <a:xfrm>
            <a:off x="1113366" y="714685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QUERY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FF502-B23C-6F00-B029-C1ED7C56848F}"/>
              </a:ext>
            </a:extLst>
          </p:cNvPr>
          <p:cNvSpPr txBox="1"/>
          <p:nvPr/>
        </p:nvSpPr>
        <p:spPr>
          <a:xfrm>
            <a:off x="6881948" y="1927767"/>
            <a:ext cx="406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CHART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6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AD0F-9192-108A-F9C1-C6AC2804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81037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Based on Spending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D001F8-45C0-3E98-9321-C6EDD372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20" y="4328160"/>
            <a:ext cx="2942505" cy="2377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5A336-B75D-ECAD-0921-866463B553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32"/>
          <a:stretch/>
        </p:blipFill>
        <p:spPr>
          <a:xfrm>
            <a:off x="541853" y="1341438"/>
            <a:ext cx="4899373" cy="2087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21C2B-D385-10CC-F16F-FA0665B0F1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27" t="3957" r="2501" b="3237"/>
          <a:stretch/>
        </p:blipFill>
        <p:spPr>
          <a:xfrm>
            <a:off x="6341533" y="2336800"/>
            <a:ext cx="5698068" cy="436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4609D8-9D2D-C05D-DFFE-D9B08B0D7DA8}"/>
              </a:ext>
            </a:extLst>
          </p:cNvPr>
          <p:cNvSpPr txBox="1"/>
          <p:nvPr/>
        </p:nvSpPr>
        <p:spPr>
          <a:xfrm>
            <a:off x="655426" y="3897206"/>
            <a:ext cx="2942505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OUTPUT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2273D-61B3-FE6E-8EEA-5D5E29115149}"/>
              </a:ext>
            </a:extLst>
          </p:cNvPr>
          <p:cNvSpPr txBox="1"/>
          <p:nvPr/>
        </p:nvSpPr>
        <p:spPr>
          <a:xfrm>
            <a:off x="7645400" y="1651000"/>
            <a:ext cx="30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PIE CHART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31C9B-664A-D041-693D-ACC90CDCFCE8}"/>
              </a:ext>
            </a:extLst>
          </p:cNvPr>
          <p:cNvSpPr txBox="1"/>
          <p:nvPr/>
        </p:nvSpPr>
        <p:spPr>
          <a:xfrm>
            <a:off x="1746939" y="868904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QUERY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63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26F9-055C-C160-C449-27DC58DA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4: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Anomalies in Sales Transactions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71A6D-FCFB-A423-2258-7A0C0FEA0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588" y="2266431"/>
            <a:ext cx="4546211" cy="3626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B181A-BBFF-9B74-06D3-53107DC7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123" y="2325698"/>
            <a:ext cx="5295556" cy="3626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8EF94F-9568-0908-EAC3-5F940417380F}"/>
              </a:ext>
            </a:extLst>
          </p:cNvPr>
          <p:cNvSpPr txBox="1"/>
          <p:nvPr/>
        </p:nvSpPr>
        <p:spPr>
          <a:xfrm>
            <a:off x="1062759" y="1718733"/>
            <a:ext cx="358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QUERY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AA525-9535-5F39-AA53-CFB7205CEF8E}"/>
              </a:ext>
            </a:extLst>
          </p:cNvPr>
          <p:cNvSpPr txBox="1"/>
          <p:nvPr/>
        </p:nvSpPr>
        <p:spPr>
          <a:xfrm>
            <a:off x="6563567" y="1718733"/>
            <a:ext cx="491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OUTPUT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571715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BA19-A067-196D-05E5-5E7FA1FE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4346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5: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Payment Method by City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FBD33-9572-2B0C-C545-61ED36485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690" y="1515291"/>
            <a:ext cx="2635421" cy="1582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56D26-F957-257E-593D-5CB4A37F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57" t="5224" r="5163" b="3120"/>
          <a:stretch/>
        </p:blipFill>
        <p:spPr>
          <a:xfrm>
            <a:off x="764967" y="4171164"/>
            <a:ext cx="2700866" cy="2079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793CA-D039-A668-FF14-7E0BC13CE8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86" t="3742" r="2980" b="4497"/>
          <a:stretch/>
        </p:blipFill>
        <p:spPr>
          <a:xfrm>
            <a:off x="5765073" y="2796495"/>
            <a:ext cx="6069875" cy="345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C3B878-D073-5FA1-90A6-FF3E775DF519}"/>
              </a:ext>
            </a:extLst>
          </p:cNvPr>
          <p:cNvSpPr txBox="1"/>
          <p:nvPr/>
        </p:nvSpPr>
        <p:spPr>
          <a:xfrm>
            <a:off x="1161417" y="89471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QUERY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0A75E-ABE5-AA04-51AE-BD7E0461ED7C}"/>
              </a:ext>
            </a:extLst>
          </p:cNvPr>
          <p:cNvSpPr txBox="1"/>
          <p:nvPr/>
        </p:nvSpPr>
        <p:spPr>
          <a:xfrm>
            <a:off x="677550" y="3563219"/>
            <a:ext cx="287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OUTPUT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13273-2E83-BB10-6ED4-BCD5B386DA64}"/>
              </a:ext>
            </a:extLst>
          </p:cNvPr>
          <p:cNvSpPr txBox="1"/>
          <p:nvPr/>
        </p:nvSpPr>
        <p:spPr>
          <a:xfrm>
            <a:off x="6726891" y="2122016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GRAPH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44277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9CEB-2A69-B21A-44A4-A26A1AAA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888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6: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Distribution by Gender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46565-DF75-4449-D0F5-A22F705B4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289"/>
          <a:stretch/>
        </p:blipFill>
        <p:spPr>
          <a:xfrm>
            <a:off x="571238" y="1634331"/>
            <a:ext cx="3433495" cy="1686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88C2D-657B-0DA0-8FCD-2D463BC8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23" r="11132" b="13744"/>
          <a:stretch/>
        </p:blipFill>
        <p:spPr>
          <a:xfrm>
            <a:off x="643467" y="4592256"/>
            <a:ext cx="2802467" cy="15201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D59AE6-1AEE-B32C-EA8D-B568078794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91" t="14043" r="3769" b="2460"/>
          <a:stretch/>
        </p:blipFill>
        <p:spPr>
          <a:xfrm>
            <a:off x="5122334" y="2624667"/>
            <a:ext cx="6747933" cy="3102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DE207-B551-3F37-8E62-E85DF6BD00F0}"/>
              </a:ext>
            </a:extLst>
          </p:cNvPr>
          <p:cNvSpPr txBox="1"/>
          <p:nvPr/>
        </p:nvSpPr>
        <p:spPr>
          <a:xfrm>
            <a:off x="698499" y="1096008"/>
            <a:ext cx="325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QUERY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ED0BB-E6F5-289C-954E-80CC97FBC15E}"/>
              </a:ext>
            </a:extLst>
          </p:cNvPr>
          <p:cNvSpPr txBox="1"/>
          <p:nvPr/>
        </p:nvSpPr>
        <p:spPr>
          <a:xfrm>
            <a:off x="931333" y="3975890"/>
            <a:ext cx="223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OUTPUT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B6E64-8475-7165-A8FA-DF112A66C559}"/>
              </a:ext>
            </a:extLst>
          </p:cNvPr>
          <p:cNvSpPr txBox="1"/>
          <p:nvPr/>
        </p:nvSpPr>
        <p:spPr>
          <a:xfrm>
            <a:off x="6779552" y="1921933"/>
            <a:ext cx="343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CHART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841562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ED6E-FAD6-A836-C793-D3BD2B36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8103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7: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Product Line by Customer Type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80946-817F-B95E-94DF-3189516A8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61" y="1562511"/>
            <a:ext cx="3572374" cy="1714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14ADB-119C-AEDA-146A-EBCA79C4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00"/>
          <a:stretch/>
        </p:blipFill>
        <p:spPr>
          <a:xfrm>
            <a:off x="323761" y="4359685"/>
            <a:ext cx="3572374" cy="2070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ECC41-A2E2-D1AE-9699-D14DA53E11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27" r="1757"/>
          <a:stretch/>
        </p:blipFill>
        <p:spPr>
          <a:xfrm>
            <a:off x="5152160" y="3074049"/>
            <a:ext cx="6481041" cy="3115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9113C3-2DC8-700D-A78F-48FBF9AE656B}"/>
              </a:ext>
            </a:extLst>
          </p:cNvPr>
          <p:cNvSpPr txBox="1"/>
          <p:nvPr/>
        </p:nvSpPr>
        <p:spPr>
          <a:xfrm>
            <a:off x="738348" y="1002679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QUERY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0CC92-50F9-4BBA-9489-60EDAF39E7C0}"/>
              </a:ext>
            </a:extLst>
          </p:cNvPr>
          <p:cNvSpPr txBox="1"/>
          <p:nvPr/>
        </p:nvSpPr>
        <p:spPr>
          <a:xfrm>
            <a:off x="559814" y="3789392"/>
            <a:ext cx="310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OUTPUT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9680D-2070-26E3-05D7-9685D0BB98E4}"/>
              </a:ext>
            </a:extLst>
          </p:cNvPr>
          <p:cNvSpPr txBox="1"/>
          <p:nvPr/>
        </p:nvSpPr>
        <p:spPr>
          <a:xfrm>
            <a:off x="6081280" y="2151029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CHART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57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724E-D825-2A9D-6FE0-765BCD94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8: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Repeat Customers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C8637-BB5E-617E-5CE2-417C5EA20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496" y="4690532"/>
            <a:ext cx="1860037" cy="1989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63398-E432-2092-EE54-1118C70B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71" y="1314282"/>
            <a:ext cx="5124963" cy="2400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874CAA-7637-8369-7CBE-D5B1BCFA2B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11" t="11087" r="1936" b="998"/>
          <a:stretch/>
        </p:blipFill>
        <p:spPr>
          <a:xfrm>
            <a:off x="5875867" y="3429000"/>
            <a:ext cx="5926666" cy="309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6AD77F-F7D4-5257-B757-C074C8C1A417}"/>
              </a:ext>
            </a:extLst>
          </p:cNvPr>
          <p:cNvSpPr txBox="1"/>
          <p:nvPr/>
        </p:nvSpPr>
        <p:spPr>
          <a:xfrm>
            <a:off x="1632752" y="922867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QUERY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BE29D-9D85-4679-7FD2-0246556EA17E}"/>
              </a:ext>
            </a:extLst>
          </p:cNvPr>
          <p:cNvSpPr txBox="1"/>
          <p:nvPr/>
        </p:nvSpPr>
        <p:spPr>
          <a:xfrm>
            <a:off x="231518" y="4158734"/>
            <a:ext cx="280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OUTPUT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9EFE0-6374-987E-980F-361319AD9CA9}"/>
              </a:ext>
            </a:extLst>
          </p:cNvPr>
          <p:cNvSpPr txBox="1"/>
          <p:nvPr/>
        </p:nvSpPr>
        <p:spPr>
          <a:xfrm>
            <a:off x="6276718" y="2710934"/>
            <a:ext cx="512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GRAPH</a:t>
            </a:r>
            <a:endParaRPr lang="en-IN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89507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154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Aparajita</vt:lpstr>
      <vt:lpstr>Arial</vt:lpstr>
      <vt:lpstr>Calibri</vt:lpstr>
      <vt:lpstr>Calibri Light</vt:lpstr>
      <vt:lpstr>Gabriola</vt:lpstr>
      <vt:lpstr>Microsoft Uighur</vt:lpstr>
      <vt:lpstr>Times New Roman</vt:lpstr>
      <vt:lpstr>Office Theme</vt:lpstr>
      <vt:lpstr>PowerPoint Presentation</vt:lpstr>
      <vt:lpstr>Task1 : Top Branch by Sales Growth Rate</vt:lpstr>
      <vt:lpstr>Task 2:  Most Profitable Product Line for Each Branch</vt:lpstr>
      <vt:lpstr> Task 3:  Customer Segmentation Based on Spending </vt:lpstr>
      <vt:lpstr>Task 4:  Detecting Anomalies in Sales Transactions</vt:lpstr>
      <vt:lpstr>Task 5:  Most Popular Payment Method by City</vt:lpstr>
      <vt:lpstr>Task 6:  Monthly Sales Distribution by Gender</vt:lpstr>
      <vt:lpstr>Task 7:  Best Product Line by Customer Type</vt:lpstr>
      <vt:lpstr>Task 8:  Identifying Repeat Customers</vt:lpstr>
      <vt:lpstr>Task 9:  Top 5 Customers by Sales Volume</vt:lpstr>
      <vt:lpstr>Task 10:  Sales Trends by Day of the Week</vt:lpstr>
      <vt:lpstr>Video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Satvik Dwivedi</dc:creator>
  <cp:lastModifiedBy>Satvik Dwivedi</cp:lastModifiedBy>
  <cp:revision>12</cp:revision>
  <dcterms:created xsi:type="dcterms:W3CDTF">2025-02-01T13:09:55Z</dcterms:created>
  <dcterms:modified xsi:type="dcterms:W3CDTF">2025-02-03T12:39:34Z</dcterms:modified>
</cp:coreProperties>
</file>