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e2a714c0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e2a714c0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e2a714c0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e2a714c0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e2a714c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e2a714c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e2a714c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e2a714c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e2a714c0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e2a714c0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u="sng"/>
              <a:t>Clean Code Assignment </a:t>
            </a:r>
            <a:endParaRPr b="1" u="sng"/>
          </a:p>
        </p:txBody>
      </p:sp>
      <p:sp>
        <p:nvSpPr>
          <p:cNvPr id="129" name="Google Shape;129;p13"/>
          <p:cNvSpPr txBox="1"/>
          <p:nvPr>
            <p:ph idx="1" type="subTitle"/>
          </p:nvPr>
        </p:nvSpPr>
        <p:spPr>
          <a:xfrm>
            <a:off x="5384475" y="3908900"/>
            <a:ext cx="34260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-By Satvik Gupta</a:t>
            </a:r>
            <a:endParaRPr b="1"/>
          </a:p>
          <a:p>
            <a:pPr indent="0" lvl="0" marL="0" rtl="0" algn="ctr">
              <a:spcBef>
                <a:spcPts val="0"/>
              </a:spcBef>
              <a:spcAft>
                <a:spcPts val="0"/>
              </a:spcAft>
              <a:buNone/>
            </a:pPr>
            <a:r>
              <a:rPr b="1" lang="en"/>
              <a:t>-Employee ID:1872</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Assignment:-</a:t>
            </a:r>
            <a:endParaRPr b="1" u="sng"/>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100">
                <a:solidFill>
                  <a:srgbClr val="000000"/>
                </a:solidFill>
                <a:latin typeface="Arial"/>
                <a:ea typeface="Arial"/>
                <a:cs typeface="Arial"/>
                <a:sym typeface="Arial"/>
              </a:rPr>
              <a:t>Convert an array to reduced form following Clean Code Principle</a:t>
            </a:r>
            <a:r>
              <a:rPr b="1" lang="en" sz="1100">
                <a:solidFill>
                  <a:srgbClr val="000000"/>
                </a:solidFill>
                <a:latin typeface="Arial"/>
                <a:ea typeface="Arial"/>
                <a:cs typeface="Arial"/>
                <a:sym typeface="Arial"/>
              </a:rPr>
              <a: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Description: </a:t>
            </a:r>
            <a:r>
              <a:rPr lang="en" sz="1100">
                <a:solidFill>
                  <a:srgbClr val="000000"/>
                </a:solidFill>
                <a:latin typeface="Arial"/>
                <a:ea typeface="Arial"/>
                <a:cs typeface="Arial"/>
                <a:sym typeface="Arial"/>
              </a:rPr>
              <a:t>Given an array with N distinct elements, convert the given array to a reduced form where all elements are in range from 0 to N-1. The order of elements is same, i.e., 0 is placed in place of smallest element, 1 is placed for second smallest element, N-1 is placed for largest element.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Example:</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Input:</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Array = {5, 10, 40, 30, 20}</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Output</a:t>
            </a:r>
            <a:r>
              <a:rPr lang="en" sz="1100">
                <a:solidFill>
                  <a:srgbClr val="000000"/>
                </a:solidFill>
                <a:latin typeface="Arial"/>
                <a:ea typeface="Arial"/>
                <a:cs typeface="Arial"/>
                <a:sym typeface="Arial"/>
              </a:rPr>
              <a:t>: 0 1 4 3 2</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sz="1100">
                <a:solidFill>
                  <a:srgbClr val="000000"/>
                </a:solidFill>
                <a:latin typeface="Arial"/>
                <a:ea typeface="Arial"/>
                <a:cs typeface="Arial"/>
                <a:sym typeface="Arial"/>
              </a:rPr>
              <a:t>Explanation</a:t>
            </a:r>
            <a:r>
              <a:rPr lang="en" sz="1100">
                <a:solidFill>
                  <a:srgbClr val="000000"/>
                </a:solidFill>
                <a:latin typeface="Arial"/>
                <a:ea typeface="Arial"/>
                <a:cs typeface="Arial"/>
                <a:sym typeface="Arial"/>
              </a:rPr>
              <a:t>: As 5 is smallest element, it's replaced by 0. Then 10 is 2nd smallest element, so it's replaced by 1. Then 20 is 3rd smallest element, so it's replaced by 2. And so 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206325" y="205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Code:-</a:t>
            </a:r>
            <a:endParaRPr b="1" u="sng"/>
          </a:p>
        </p:txBody>
      </p:sp>
      <p:pic>
        <p:nvPicPr>
          <p:cNvPr id="141" name="Google Shape;141;p15"/>
          <p:cNvPicPr preferRelativeResize="0"/>
          <p:nvPr/>
        </p:nvPicPr>
        <p:blipFill rotWithShape="1">
          <a:blip r:embed="rId3">
            <a:alphaModFix/>
          </a:blip>
          <a:srcRect b="29602" l="0" r="38393" t="0"/>
          <a:stretch/>
        </p:blipFill>
        <p:spPr>
          <a:xfrm>
            <a:off x="1491175" y="885350"/>
            <a:ext cx="6161650" cy="396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220100" y="205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Output:-</a:t>
            </a:r>
            <a:endParaRPr b="1" u="sng"/>
          </a:p>
        </p:txBody>
      </p:sp>
      <p:pic>
        <p:nvPicPr>
          <p:cNvPr id="147" name="Google Shape;147;p16"/>
          <p:cNvPicPr preferRelativeResize="0"/>
          <p:nvPr/>
        </p:nvPicPr>
        <p:blipFill rotWithShape="1">
          <a:blip r:embed="rId3">
            <a:alphaModFix/>
          </a:blip>
          <a:srcRect b="50869" l="0" r="52033" t="0"/>
          <a:stretch/>
        </p:blipFill>
        <p:spPr>
          <a:xfrm>
            <a:off x="1210250" y="946400"/>
            <a:ext cx="6654874" cy="3834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Repository Containing Code</a:t>
            </a:r>
            <a:endParaRPr b="1" u="sng"/>
          </a:p>
        </p:txBody>
      </p:sp>
      <p:sp>
        <p:nvSpPr>
          <p:cNvPr id="153" name="Google Shape;153;p17"/>
          <p:cNvSpPr txBox="1"/>
          <p:nvPr>
            <p:ph idx="1" type="body"/>
          </p:nvPr>
        </p:nvSpPr>
        <p:spPr>
          <a:xfrm>
            <a:off x="1920825" y="2431400"/>
            <a:ext cx="4896000" cy="86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u="sng"/>
              <a:t>https://github.com/Satvik-knolx/KIP-Assignments.git</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1201500" y="1717500"/>
            <a:ext cx="6741000" cy="170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6800" u="sng"/>
              <a:t>Thank You</a:t>
            </a:r>
            <a:endParaRPr b="1" sz="6800" u="sng"/>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