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NAME:YENDURI SATWIK</a:t>
            </a:r>
          </a:p>
          <a:p>
            <a:r>
              <a:rPr lang="en-US" sz="2400" dirty="0"/>
              <a:t>REGISTER NO:312203416</a:t>
            </a:r>
          </a:p>
          <a:p>
            <a:r>
              <a:rPr lang="en-US" sz="2400" dirty="0"/>
              <a:t>NM ID:F6EABB413833DDEAFB74268F4A0ADF64</a:t>
            </a:r>
          </a:p>
          <a:p>
            <a:r>
              <a:rPr lang="en-US" sz="2400" dirty="0"/>
              <a:t>DEPARTMENT:B.COM(GENERAL)</a:t>
            </a:r>
          </a:p>
          <a:p>
            <a:r>
              <a:rPr lang="en-US" sz="2400" dirty="0"/>
              <a:t>COLLEGE:PRINCE SHRI VENKATESHWARA ARTS &amp;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042F-9665-F2CF-270E-002B8F4AA0F1}"/>
              </a:ext>
            </a:extLst>
          </p:cNvPr>
          <p:cNvSpPr txBox="1"/>
          <p:nvPr/>
        </p:nvSpPr>
        <p:spPr>
          <a:xfrm>
            <a:off x="739775" y="1524000"/>
            <a:ext cx="84804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We employed statistical and machine learning techniques to analyze the data, including regression analysis, classification, and clustering, to uncover patterns and correlations.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AD172-DE7E-9FA9-D20E-005B693197C8}"/>
              </a:ext>
            </a:extLst>
          </p:cNvPr>
          <p:cNvSpPr txBox="1"/>
          <p:nvPr/>
        </p:nvSpPr>
        <p:spPr>
          <a:xfrm>
            <a:off x="990600" y="1948113"/>
            <a:ext cx="8153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analysis revealed significant trends related to employee education, location, and gender. These findings can guide targeted strategies to improve employee engagement and performance.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DBF3-B2E0-7681-BEC4-73A82E3560B3}"/>
              </a:ext>
            </a:extLst>
          </p:cNvPr>
          <p:cNvSpPr txBox="1"/>
          <p:nvPr/>
        </p:nvSpPr>
        <p:spPr>
          <a:xfrm>
            <a:off x="838200" y="1524000"/>
            <a:ext cx="9829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In conclusion, the insights gained from this analysis can inform policy decisions and enhance organizational success by addressing key factors affecting employee outcomes.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P</a:t>
            </a:r>
            <a:r>
              <a:rPr lang="en-IN" sz="4250" spc="15" dirty="0"/>
              <a:t>ROB</a:t>
            </a:r>
            <a:r>
              <a:rPr lang="en-IN" sz="4250" spc="55" dirty="0"/>
              <a:t>L</a:t>
            </a:r>
            <a:r>
              <a:rPr lang="en-IN"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lang="en-IN" sz="4250" spc="10" dirty="0"/>
              <a:t>S</a:t>
            </a:r>
            <a:r>
              <a:rPr lang="en-IN" sz="4250" spc="-370" dirty="0"/>
              <a:t>T</a:t>
            </a:r>
            <a:r>
              <a:rPr lang="en-IN" sz="4250" spc="-375" dirty="0"/>
              <a:t>A</a:t>
            </a:r>
            <a:r>
              <a:rPr lang="en-IN" sz="4250" spc="15" dirty="0"/>
              <a:t>T</a:t>
            </a:r>
            <a:r>
              <a:rPr lang="en-IN" sz="4250" spc="-10" dirty="0"/>
              <a:t>E</a:t>
            </a:r>
            <a:r>
              <a:rPr lang="en-IN" sz="4250" spc="-20" dirty="0"/>
              <a:t>ME</a:t>
            </a:r>
            <a:r>
              <a:rPr lang="en-IN"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B57F7-41B9-0824-B921-329B4B521540}"/>
              </a:ext>
            </a:extLst>
          </p:cNvPr>
          <p:cNvSpPr txBox="1"/>
          <p:nvPr/>
        </p:nvSpPr>
        <p:spPr>
          <a:xfrm>
            <a:off x="1066800" y="1151063"/>
            <a:ext cx="65532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Understanding the challenges faced by employees in relation to their education, demographics, and other factors that may impact their performance and satisfaction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This project aims to analyze employee   data to identify trends and correlations that can inform decision-making and improve organizational outcomes.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/>
            <a:endParaRPr lang="en-US" sz="3200" dirty="0"/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A4948-66C4-61FA-1A43-71FAD5FD8157}"/>
              </a:ext>
            </a:extLst>
          </p:cNvPr>
          <p:cNvSpPr txBox="1"/>
          <p:nvPr/>
        </p:nvSpPr>
        <p:spPr>
          <a:xfrm>
            <a:off x="609600" y="1495251"/>
            <a:ext cx="8466820" cy="4978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primary users of this analysis are HR professionals, management teams, and policymakers who are responsible for employee well-being and organizational success.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90FBD-E30A-699F-8357-7E5E993F4930}"/>
              </a:ext>
            </a:extLst>
          </p:cNvPr>
          <p:cNvSpPr txBox="1"/>
          <p:nvPr/>
        </p:nvSpPr>
        <p:spPr>
          <a:xfrm>
            <a:off x="2746283" y="1605791"/>
            <a:ext cx="63977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By leveraging data analysis, we propose a solution that identifies key factors impacting employee satisfaction and performance. This will enable targeted interventions to enhance employee outcomes.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43559-862D-1425-02B0-BC58B3BDA8B5}"/>
              </a:ext>
            </a:extLst>
          </p:cNvPr>
          <p:cNvSpPr txBox="1"/>
          <p:nvPr/>
        </p:nvSpPr>
        <p:spPr>
          <a:xfrm>
            <a:off x="685800" y="1447800"/>
            <a:ext cx="11201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dataset includes various attributes such as education level, location, gender, and numeric factors that provide insights into employee demographics and performance.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5B56F-F7B6-C2B5-7E51-34E8E4ED0738}"/>
              </a:ext>
            </a:extLst>
          </p:cNvPr>
          <p:cNvSpPr txBox="1"/>
          <p:nvPr/>
        </p:nvSpPr>
        <p:spPr>
          <a:xfrm>
            <a:off x="2133600" y="1905001"/>
            <a:ext cx="72199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By leveraging data analysis, we propose a solution that identifies key factors impacting employee satisfaction and performance. This will enable targeted interventions to enhance employee outcomes.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346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248 Yenduri Rutwik</cp:lastModifiedBy>
  <cp:revision>18</cp:revision>
  <dcterms:created xsi:type="dcterms:W3CDTF">2024-03-29T15:07:22Z</dcterms:created>
  <dcterms:modified xsi:type="dcterms:W3CDTF">2024-09-02T11:45:56Z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