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p>
          <a:p>
            <a:r>
              <a:rPr lang="en-US" sz="2400" dirty="0"/>
              <a:t>REGISTER NO:</a:t>
            </a:r>
          </a:p>
          <a:p>
            <a:r>
              <a:rPr lang="en-US" sz="2400" dirty="0"/>
              <a:t>NMID:		      2A5E3DF008F8067B2EB46DA0866885B7</a:t>
            </a:r>
          </a:p>
          <a:p>
            <a:r>
              <a:rPr lang="en-US" sz="2400" dirty="0"/>
              <a:t>DEPARTMENT:       Commerce</a:t>
            </a:r>
          </a:p>
          <a:p>
            <a:r>
              <a:rPr lang="en-US" sz="2400" dirty="0"/>
              <a:t>COLLEGE :</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H</a:t>
            </a:r>
            <a:r>
              <a:rPr lang="en-IN" dirty="0" err="1">
                <a:latin typeface="Arial Rounded MT Bold" panose="020F0704030504030204" pitchFamily="34" charset="0"/>
              </a:rPr>
              <a:t>ariharan.S</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312203240</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646331"/>
          </a:xfrm>
          <a:prstGeom prst="rect">
            <a:avLst/>
          </a:prstGeom>
          <a:noFill/>
        </p:spPr>
        <p:txBody>
          <a:bodyPr wrap="square" rtlCol="0">
            <a:spAutoFit/>
          </a:bodyPr>
          <a:lstStyle/>
          <a:p>
            <a:endParaRPr lang="en-US" dirty="0">
              <a:latin typeface="Arial Rounded MT Bold" panose="020F0704030504030204" pitchFamily="34" charset="0"/>
            </a:endParaRPr>
          </a:p>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378</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248 Yenduri Rutwik</cp:lastModifiedBy>
  <cp:revision>14</cp:revision>
  <dcterms:created xsi:type="dcterms:W3CDTF">2024-03-29T15:07:22Z</dcterms:created>
  <dcterms:modified xsi:type="dcterms:W3CDTF">2024-09-16T12:11:00Z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