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914E76-6D51-472D-BA4A-166740C0FC91}">
  <a:tblStyle styleId="{B0914E76-6D51-472D-BA4A-166740C0FC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{B0914E76-6D51-472D-BA4A-166740C0FC91}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{B0914E76-6D51-472D-BA4A-166740C0FC91}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