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7" r:id="rId5"/>
    <p:sldId id="258" r:id="rId6"/>
    <p:sldId id="259" r:id="rId7"/>
    <p:sldId id="269" r:id="rId8"/>
    <p:sldId id="268"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D8C9F3-C71F-4189-AD95-0AD69A09C5C0}" v="1137" dt="2023-11-05T09:54:23.5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 kumar" userId="238a49a17e4879fa" providerId="LiveId" clId="{89D8C9F3-C71F-4189-AD95-0AD69A09C5C0}"/>
    <pc:docChg chg="undo redo custSel addSld delSld modSld">
      <pc:chgData name="Ankit kumar" userId="238a49a17e4879fa" providerId="LiveId" clId="{89D8C9F3-C71F-4189-AD95-0AD69A09C5C0}" dt="2023-11-05T09:56:50.144" v="2021" actId="1076"/>
      <pc:docMkLst>
        <pc:docMk/>
      </pc:docMkLst>
      <pc:sldChg chg="addSp delSp modSp add del mod setBg">
        <pc:chgData name="Ankit kumar" userId="238a49a17e4879fa" providerId="LiveId" clId="{89D8C9F3-C71F-4189-AD95-0AD69A09C5C0}" dt="2023-11-05T09:52:12.003" v="1961" actId="47"/>
        <pc:sldMkLst>
          <pc:docMk/>
          <pc:sldMk cId="0" sldId="256"/>
        </pc:sldMkLst>
        <pc:spChg chg="del">
          <ac:chgData name="Ankit kumar" userId="238a49a17e4879fa" providerId="LiveId" clId="{89D8C9F3-C71F-4189-AD95-0AD69A09C5C0}" dt="2023-11-05T09:50:53.840" v="1955" actId="478"/>
          <ac:spMkLst>
            <pc:docMk/>
            <pc:sldMk cId="0" sldId="256"/>
            <ac:spMk id="13" creationId="{00000000-0000-0000-0000-000000000000}"/>
          </ac:spMkLst>
        </pc:spChg>
        <pc:spChg chg="del">
          <ac:chgData name="Ankit kumar" userId="238a49a17e4879fa" providerId="LiveId" clId="{89D8C9F3-C71F-4189-AD95-0AD69A09C5C0}" dt="2023-11-05T09:50:53.840" v="1955" actId="478"/>
          <ac:spMkLst>
            <pc:docMk/>
            <pc:sldMk cId="0" sldId="256"/>
            <ac:spMk id="14" creationId="{00000000-0000-0000-0000-000000000000}"/>
          </ac:spMkLst>
        </pc:spChg>
        <pc:spChg chg="del">
          <ac:chgData name="Ankit kumar" userId="238a49a17e4879fa" providerId="LiveId" clId="{89D8C9F3-C71F-4189-AD95-0AD69A09C5C0}" dt="2023-11-05T09:50:53.840" v="1955" actId="478"/>
          <ac:spMkLst>
            <pc:docMk/>
            <pc:sldMk cId="0" sldId="256"/>
            <ac:spMk id="15" creationId="{00000000-0000-0000-0000-000000000000}"/>
          </ac:spMkLst>
        </pc:spChg>
        <pc:spChg chg="del">
          <ac:chgData name="Ankit kumar" userId="238a49a17e4879fa" providerId="LiveId" clId="{89D8C9F3-C71F-4189-AD95-0AD69A09C5C0}" dt="2023-11-05T09:50:53.840" v="1955" actId="478"/>
          <ac:spMkLst>
            <pc:docMk/>
            <pc:sldMk cId="0" sldId="256"/>
            <ac:spMk id="16" creationId="{00000000-0000-0000-0000-000000000000}"/>
          </ac:spMkLst>
        </pc:spChg>
        <pc:spChg chg="del">
          <ac:chgData name="Ankit kumar" userId="238a49a17e4879fa" providerId="LiveId" clId="{89D8C9F3-C71F-4189-AD95-0AD69A09C5C0}" dt="2023-11-05T09:50:53.840" v="1955" actId="478"/>
          <ac:spMkLst>
            <pc:docMk/>
            <pc:sldMk cId="0" sldId="256"/>
            <ac:spMk id="17" creationId="{00000000-0000-0000-0000-000000000000}"/>
          </ac:spMkLst>
        </pc:spChg>
        <pc:spChg chg="del">
          <ac:chgData name="Ankit kumar" userId="238a49a17e4879fa" providerId="LiveId" clId="{89D8C9F3-C71F-4189-AD95-0AD69A09C5C0}" dt="2023-11-05T09:50:53.840" v="1955" actId="478"/>
          <ac:spMkLst>
            <pc:docMk/>
            <pc:sldMk cId="0" sldId="256"/>
            <ac:spMk id="18" creationId="{00000000-0000-0000-0000-000000000000}"/>
          </ac:spMkLst>
        </pc:spChg>
        <pc:spChg chg="del">
          <ac:chgData name="Ankit kumar" userId="238a49a17e4879fa" providerId="LiveId" clId="{89D8C9F3-C71F-4189-AD95-0AD69A09C5C0}" dt="2023-11-05T09:50:53.840" v="1955" actId="478"/>
          <ac:spMkLst>
            <pc:docMk/>
            <pc:sldMk cId="0" sldId="256"/>
            <ac:spMk id="19" creationId="{00000000-0000-0000-0000-000000000000}"/>
          </ac:spMkLst>
        </pc:spChg>
        <pc:spChg chg="del">
          <ac:chgData name="Ankit kumar" userId="238a49a17e4879fa" providerId="LiveId" clId="{89D8C9F3-C71F-4189-AD95-0AD69A09C5C0}" dt="2023-11-05T09:50:53.840" v="1955" actId="478"/>
          <ac:spMkLst>
            <pc:docMk/>
            <pc:sldMk cId="0" sldId="256"/>
            <ac:spMk id="20" creationId="{00000000-0000-0000-0000-000000000000}"/>
          </ac:spMkLst>
        </pc:spChg>
        <pc:spChg chg="del">
          <ac:chgData name="Ankit kumar" userId="238a49a17e4879fa" providerId="LiveId" clId="{89D8C9F3-C71F-4189-AD95-0AD69A09C5C0}" dt="2023-11-05T09:50:53.840" v="1955" actId="478"/>
          <ac:spMkLst>
            <pc:docMk/>
            <pc:sldMk cId="0" sldId="256"/>
            <ac:spMk id="21" creationId="{00000000-0000-0000-0000-000000000000}"/>
          </ac:spMkLst>
        </pc:spChg>
        <pc:spChg chg="del">
          <ac:chgData name="Ankit kumar" userId="238a49a17e4879fa" providerId="LiveId" clId="{89D8C9F3-C71F-4189-AD95-0AD69A09C5C0}" dt="2023-11-05T09:50:53.840" v="1955" actId="478"/>
          <ac:spMkLst>
            <pc:docMk/>
            <pc:sldMk cId="0" sldId="256"/>
            <ac:spMk id="22" creationId="{00000000-0000-0000-0000-000000000000}"/>
          </ac:spMkLst>
        </pc:spChg>
        <pc:spChg chg="del">
          <ac:chgData name="Ankit kumar" userId="238a49a17e4879fa" providerId="LiveId" clId="{89D8C9F3-C71F-4189-AD95-0AD69A09C5C0}" dt="2023-11-05T09:50:53.840" v="1955" actId="478"/>
          <ac:spMkLst>
            <pc:docMk/>
            <pc:sldMk cId="0" sldId="256"/>
            <ac:spMk id="23" creationId="{00000000-0000-0000-0000-000000000000}"/>
          </ac:spMkLst>
        </pc:spChg>
        <pc:spChg chg="del">
          <ac:chgData name="Ankit kumar" userId="238a49a17e4879fa" providerId="LiveId" clId="{89D8C9F3-C71F-4189-AD95-0AD69A09C5C0}" dt="2023-11-05T09:50:53.840" v="1955" actId="478"/>
          <ac:spMkLst>
            <pc:docMk/>
            <pc:sldMk cId="0" sldId="256"/>
            <ac:spMk id="24" creationId="{00000000-0000-0000-0000-000000000000}"/>
          </ac:spMkLst>
        </pc:spChg>
        <pc:spChg chg="del">
          <ac:chgData name="Ankit kumar" userId="238a49a17e4879fa" providerId="LiveId" clId="{89D8C9F3-C71F-4189-AD95-0AD69A09C5C0}" dt="2023-11-05T09:50:53.840" v="1955" actId="478"/>
          <ac:spMkLst>
            <pc:docMk/>
            <pc:sldMk cId="0" sldId="256"/>
            <ac:spMk id="25" creationId="{00000000-0000-0000-0000-000000000000}"/>
          </ac:spMkLst>
        </pc:spChg>
        <pc:spChg chg="del">
          <ac:chgData name="Ankit kumar" userId="238a49a17e4879fa" providerId="LiveId" clId="{89D8C9F3-C71F-4189-AD95-0AD69A09C5C0}" dt="2023-11-05T09:50:53.840" v="1955" actId="478"/>
          <ac:spMkLst>
            <pc:docMk/>
            <pc:sldMk cId="0" sldId="256"/>
            <ac:spMk id="26" creationId="{00000000-0000-0000-0000-000000000000}"/>
          </ac:spMkLst>
        </pc:spChg>
        <pc:spChg chg="del mod">
          <ac:chgData name="Ankit kumar" userId="238a49a17e4879fa" providerId="LiveId" clId="{89D8C9F3-C71F-4189-AD95-0AD69A09C5C0}" dt="2023-11-05T09:50:53.840" v="1955" actId="478"/>
          <ac:spMkLst>
            <pc:docMk/>
            <pc:sldMk cId="0" sldId="256"/>
            <ac:spMk id="27" creationId="{00000000-0000-0000-0000-000000000000}"/>
          </ac:spMkLst>
        </pc:spChg>
        <pc:spChg chg="del mod">
          <ac:chgData name="Ankit kumar" userId="238a49a17e4879fa" providerId="LiveId" clId="{89D8C9F3-C71F-4189-AD95-0AD69A09C5C0}" dt="2023-11-05T09:50:53.840" v="1955" actId="478"/>
          <ac:spMkLst>
            <pc:docMk/>
            <pc:sldMk cId="0" sldId="256"/>
            <ac:spMk id="28" creationId="{00000000-0000-0000-0000-000000000000}"/>
          </ac:spMkLst>
        </pc:spChg>
        <pc:spChg chg="del mod">
          <ac:chgData name="Ankit kumar" userId="238a49a17e4879fa" providerId="LiveId" clId="{89D8C9F3-C71F-4189-AD95-0AD69A09C5C0}" dt="2023-11-05T09:50:53.840" v="1955" actId="478"/>
          <ac:spMkLst>
            <pc:docMk/>
            <pc:sldMk cId="0" sldId="256"/>
            <ac:spMk id="29" creationId="{00000000-0000-0000-0000-000000000000}"/>
          </ac:spMkLst>
        </pc:spChg>
        <pc:spChg chg="del">
          <ac:chgData name="Ankit kumar" userId="238a49a17e4879fa" providerId="LiveId" clId="{89D8C9F3-C71F-4189-AD95-0AD69A09C5C0}" dt="2023-11-05T09:50:53.840" v="1955" actId="478"/>
          <ac:spMkLst>
            <pc:docMk/>
            <pc:sldMk cId="0" sldId="256"/>
            <ac:spMk id="30" creationId="{00000000-0000-0000-0000-000000000000}"/>
          </ac:spMkLst>
        </pc:spChg>
        <pc:spChg chg="del mod">
          <ac:chgData name="Ankit kumar" userId="238a49a17e4879fa" providerId="LiveId" clId="{89D8C9F3-C71F-4189-AD95-0AD69A09C5C0}" dt="2023-11-05T09:50:53.840" v="1955" actId="478"/>
          <ac:spMkLst>
            <pc:docMk/>
            <pc:sldMk cId="0" sldId="256"/>
            <ac:spMk id="31" creationId="{00000000-0000-0000-0000-000000000000}"/>
          </ac:spMkLst>
        </pc:spChg>
        <pc:spChg chg="del">
          <ac:chgData name="Ankit kumar" userId="238a49a17e4879fa" providerId="LiveId" clId="{89D8C9F3-C71F-4189-AD95-0AD69A09C5C0}" dt="2023-11-05T09:50:53.840" v="1955" actId="478"/>
          <ac:spMkLst>
            <pc:docMk/>
            <pc:sldMk cId="0" sldId="256"/>
            <ac:spMk id="32" creationId="{00000000-0000-0000-0000-000000000000}"/>
          </ac:spMkLst>
        </pc:spChg>
        <pc:spChg chg="del mod">
          <ac:chgData name="Ankit kumar" userId="238a49a17e4879fa" providerId="LiveId" clId="{89D8C9F3-C71F-4189-AD95-0AD69A09C5C0}" dt="2023-11-05T09:50:25.106" v="1954" actId="478"/>
          <ac:spMkLst>
            <pc:docMk/>
            <pc:sldMk cId="0" sldId="256"/>
            <ac:spMk id="33" creationId="{00000000-0000-0000-0000-000000000000}"/>
          </ac:spMkLst>
        </pc:spChg>
        <pc:spChg chg="del mod">
          <ac:chgData name="Ankit kumar" userId="238a49a17e4879fa" providerId="LiveId" clId="{89D8C9F3-C71F-4189-AD95-0AD69A09C5C0}" dt="2023-11-05T09:50:53.840" v="1955" actId="478"/>
          <ac:spMkLst>
            <pc:docMk/>
            <pc:sldMk cId="0" sldId="256"/>
            <ac:spMk id="34" creationId="{00000000-0000-0000-0000-000000000000}"/>
          </ac:spMkLst>
        </pc:spChg>
        <pc:spChg chg="del">
          <ac:chgData name="Ankit kumar" userId="238a49a17e4879fa" providerId="LiveId" clId="{89D8C9F3-C71F-4189-AD95-0AD69A09C5C0}" dt="2023-11-05T09:50:53.840" v="1955" actId="478"/>
          <ac:spMkLst>
            <pc:docMk/>
            <pc:sldMk cId="0" sldId="256"/>
            <ac:spMk id="35" creationId="{00000000-0000-0000-0000-000000000000}"/>
          </ac:spMkLst>
        </pc:spChg>
        <pc:spChg chg="del">
          <ac:chgData name="Ankit kumar" userId="238a49a17e4879fa" providerId="LiveId" clId="{89D8C9F3-C71F-4189-AD95-0AD69A09C5C0}" dt="2023-11-05T09:50:53.840" v="1955" actId="478"/>
          <ac:spMkLst>
            <pc:docMk/>
            <pc:sldMk cId="0" sldId="256"/>
            <ac:spMk id="36" creationId="{00000000-0000-0000-0000-000000000000}"/>
          </ac:spMkLst>
        </pc:spChg>
        <pc:spChg chg="del mod">
          <ac:chgData name="Ankit kumar" userId="238a49a17e4879fa" providerId="LiveId" clId="{89D8C9F3-C71F-4189-AD95-0AD69A09C5C0}" dt="2023-11-05T09:50:53.840" v="1955" actId="478"/>
          <ac:spMkLst>
            <pc:docMk/>
            <pc:sldMk cId="0" sldId="256"/>
            <ac:spMk id="37" creationId="{00000000-0000-0000-0000-000000000000}"/>
          </ac:spMkLst>
        </pc:spChg>
        <pc:spChg chg="del mod">
          <ac:chgData name="Ankit kumar" userId="238a49a17e4879fa" providerId="LiveId" clId="{89D8C9F3-C71F-4189-AD95-0AD69A09C5C0}" dt="2023-11-05T09:50:53.840" v="1955" actId="478"/>
          <ac:spMkLst>
            <pc:docMk/>
            <pc:sldMk cId="0" sldId="256"/>
            <ac:spMk id="38" creationId="{00000000-0000-0000-0000-000000000000}"/>
          </ac:spMkLst>
        </pc:spChg>
        <pc:spChg chg="del mod">
          <ac:chgData name="Ankit kumar" userId="238a49a17e4879fa" providerId="LiveId" clId="{89D8C9F3-C71F-4189-AD95-0AD69A09C5C0}" dt="2023-11-05T09:50:53.840" v="1955" actId="478"/>
          <ac:spMkLst>
            <pc:docMk/>
            <pc:sldMk cId="0" sldId="256"/>
            <ac:spMk id="39" creationId="{00000000-0000-0000-0000-000000000000}"/>
          </ac:spMkLst>
        </pc:spChg>
        <pc:spChg chg="del mod">
          <ac:chgData name="Ankit kumar" userId="238a49a17e4879fa" providerId="LiveId" clId="{89D8C9F3-C71F-4189-AD95-0AD69A09C5C0}" dt="2023-11-05T09:50:53.840" v="1955" actId="478"/>
          <ac:spMkLst>
            <pc:docMk/>
            <pc:sldMk cId="0" sldId="256"/>
            <ac:spMk id="40" creationId="{00000000-0000-0000-0000-000000000000}"/>
          </ac:spMkLst>
        </pc:spChg>
        <pc:spChg chg="del mod">
          <ac:chgData name="Ankit kumar" userId="238a49a17e4879fa" providerId="LiveId" clId="{89D8C9F3-C71F-4189-AD95-0AD69A09C5C0}" dt="2023-11-05T09:50:53.840" v="1955" actId="478"/>
          <ac:spMkLst>
            <pc:docMk/>
            <pc:sldMk cId="0" sldId="256"/>
            <ac:spMk id="41" creationId="{00000000-0000-0000-0000-000000000000}"/>
          </ac:spMkLst>
        </pc:spChg>
        <pc:spChg chg="del">
          <ac:chgData name="Ankit kumar" userId="238a49a17e4879fa" providerId="LiveId" clId="{89D8C9F3-C71F-4189-AD95-0AD69A09C5C0}" dt="2023-11-05T09:50:53.840" v="1955" actId="478"/>
          <ac:spMkLst>
            <pc:docMk/>
            <pc:sldMk cId="0" sldId="256"/>
            <ac:spMk id="42" creationId="{00000000-0000-0000-0000-000000000000}"/>
          </ac:spMkLst>
        </pc:spChg>
        <pc:spChg chg="del mod">
          <ac:chgData name="Ankit kumar" userId="238a49a17e4879fa" providerId="LiveId" clId="{89D8C9F3-C71F-4189-AD95-0AD69A09C5C0}" dt="2023-11-05T09:50:53.840" v="1955" actId="478"/>
          <ac:spMkLst>
            <pc:docMk/>
            <pc:sldMk cId="0" sldId="256"/>
            <ac:spMk id="43" creationId="{00000000-0000-0000-0000-000000000000}"/>
          </ac:spMkLst>
        </pc:spChg>
        <pc:spChg chg="del mod">
          <ac:chgData name="Ankit kumar" userId="238a49a17e4879fa" providerId="LiveId" clId="{89D8C9F3-C71F-4189-AD95-0AD69A09C5C0}" dt="2023-11-05T09:50:53.840" v="1955" actId="478"/>
          <ac:spMkLst>
            <pc:docMk/>
            <pc:sldMk cId="0" sldId="256"/>
            <ac:spMk id="44" creationId="{00000000-0000-0000-0000-000000000000}"/>
          </ac:spMkLst>
        </pc:spChg>
        <pc:spChg chg="del">
          <ac:chgData name="Ankit kumar" userId="238a49a17e4879fa" providerId="LiveId" clId="{89D8C9F3-C71F-4189-AD95-0AD69A09C5C0}" dt="2023-11-05T09:50:53.840" v="1955" actId="478"/>
          <ac:spMkLst>
            <pc:docMk/>
            <pc:sldMk cId="0" sldId="256"/>
            <ac:spMk id="45" creationId="{00000000-0000-0000-0000-000000000000}"/>
          </ac:spMkLst>
        </pc:spChg>
        <pc:spChg chg="del">
          <ac:chgData name="Ankit kumar" userId="238a49a17e4879fa" providerId="LiveId" clId="{89D8C9F3-C71F-4189-AD95-0AD69A09C5C0}" dt="2023-11-05T09:50:53.840" v="1955" actId="478"/>
          <ac:spMkLst>
            <pc:docMk/>
            <pc:sldMk cId="0" sldId="256"/>
            <ac:spMk id="46" creationId="{00000000-0000-0000-0000-000000000000}"/>
          </ac:spMkLst>
        </pc:spChg>
        <pc:spChg chg="del">
          <ac:chgData name="Ankit kumar" userId="238a49a17e4879fa" providerId="LiveId" clId="{89D8C9F3-C71F-4189-AD95-0AD69A09C5C0}" dt="2023-11-05T09:50:53.840" v="1955" actId="478"/>
          <ac:spMkLst>
            <pc:docMk/>
            <pc:sldMk cId="0" sldId="256"/>
            <ac:spMk id="47" creationId="{00000000-0000-0000-0000-000000000000}"/>
          </ac:spMkLst>
        </pc:spChg>
        <pc:spChg chg="del">
          <ac:chgData name="Ankit kumar" userId="238a49a17e4879fa" providerId="LiveId" clId="{89D8C9F3-C71F-4189-AD95-0AD69A09C5C0}" dt="2023-11-05T09:50:53.840" v="1955" actId="478"/>
          <ac:spMkLst>
            <pc:docMk/>
            <pc:sldMk cId="0" sldId="256"/>
            <ac:spMk id="48" creationId="{00000000-0000-0000-0000-000000000000}"/>
          </ac:spMkLst>
        </pc:spChg>
        <pc:spChg chg="del">
          <ac:chgData name="Ankit kumar" userId="238a49a17e4879fa" providerId="LiveId" clId="{89D8C9F3-C71F-4189-AD95-0AD69A09C5C0}" dt="2023-11-05T09:50:53.840" v="1955" actId="478"/>
          <ac:spMkLst>
            <pc:docMk/>
            <pc:sldMk cId="0" sldId="256"/>
            <ac:spMk id="49" creationId="{00000000-0000-0000-0000-000000000000}"/>
          </ac:spMkLst>
        </pc:spChg>
        <pc:spChg chg="del">
          <ac:chgData name="Ankit kumar" userId="238a49a17e4879fa" providerId="LiveId" clId="{89D8C9F3-C71F-4189-AD95-0AD69A09C5C0}" dt="2023-11-05T09:50:53.840" v="1955" actId="478"/>
          <ac:spMkLst>
            <pc:docMk/>
            <pc:sldMk cId="0" sldId="256"/>
            <ac:spMk id="50" creationId="{00000000-0000-0000-0000-000000000000}"/>
          </ac:spMkLst>
        </pc:spChg>
        <pc:spChg chg="del">
          <ac:chgData name="Ankit kumar" userId="238a49a17e4879fa" providerId="LiveId" clId="{89D8C9F3-C71F-4189-AD95-0AD69A09C5C0}" dt="2023-11-05T09:50:53.840" v="1955" actId="478"/>
          <ac:spMkLst>
            <pc:docMk/>
            <pc:sldMk cId="0" sldId="256"/>
            <ac:spMk id="51" creationId="{00000000-0000-0000-0000-000000000000}"/>
          </ac:spMkLst>
        </pc:spChg>
        <pc:spChg chg="del">
          <ac:chgData name="Ankit kumar" userId="238a49a17e4879fa" providerId="LiveId" clId="{89D8C9F3-C71F-4189-AD95-0AD69A09C5C0}" dt="2023-11-05T09:50:53.840" v="1955" actId="478"/>
          <ac:spMkLst>
            <pc:docMk/>
            <pc:sldMk cId="0" sldId="256"/>
            <ac:spMk id="52" creationId="{00000000-0000-0000-0000-000000000000}"/>
          </ac:spMkLst>
        </pc:spChg>
        <pc:spChg chg="del">
          <ac:chgData name="Ankit kumar" userId="238a49a17e4879fa" providerId="LiveId" clId="{89D8C9F3-C71F-4189-AD95-0AD69A09C5C0}" dt="2023-11-05T09:50:53.840" v="1955" actId="478"/>
          <ac:spMkLst>
            <pc:docMk/>
            <pc:sldMk cId="0" sldId="256"/>
            <ac:spMk id="53" creationId="{00000000-0000-0000-0000-000000000000}"/>
          </ac:spMkLst>
        </pc:spChg>
        <pc:spChg chg="del">
          <ac:chgData name="Ankit kumar" userId="238a49a17e4879fa" providerId="LiveId" clId="{89D8C9F3-C71F-4189-AD95-0AD69A09C5C0}" dt="2023-11-05T09:50:53.840" v="1955" actId="478"/>
          <ac:spMkLst>
            <pc:docMk/>
            <pc:sldMk cId="0" sldId="256"/>
            <ac:spMk id="54" creationId="{00000000-0000-0000-0000-000000000000}"/>
          </ac:spMkLst>
        </pc:spChg>
        <pc:spChg chg="del">
          <ac:chgData name="Ankit kumar" userId="238a49a17e4879fa" providerId="LiveId" clId="{89D8C9F3-C71F-4189-AD95-0AD69A09C5C0}" dt="2023-11-05T09:50:53.840" v="1955" actId="478"/>
          <ac:spMkLst>
            <pc:docMk/>
            <pc:sldMk cId="0" sldId="256"/>
            <ac:spMk id="55" creationId="{00000000-0000-0000-0000-000000000000}"/>
          </ac:spMkLst>
        </pc:spChg>
        <pc:spChg chg="del">
          <ac:chgData name="Ankit kumar" userId="238a49a17e4879fa" providerId="LiveId" clId="{89D8C9F3-C71F-4189-AD95-0AD69A09C5C0}" dt="2023-11-05T09:50:53.840" v="1955" actId="478"/>
          <ac:spMkLst>
            <pc:docMk/>
            <pc:sldMk cId="0" sldId="256"/>
            <ac:spMk id="56" creationId="{00000000-0000-0000-0000-000000000000}"/>
          </ac:spMkLst>
        </pc:spChg>
        <pc:spChg chg="del">
          <ac:chgData name="Ankit kumar" userId="238a49a17e4879fa" providerId="LiveId" clId="{89D8C9F3-C71F-4189-AD95-0AD69A09C5C0}" dt="2023-11-05T09:50:53.840" v="1955" actId="478"/>
          <ac:spMkLst>
            <pc:docMk/>
            <pc:sldMk cId="0" sldId="256"/>
            <ac:spMk id="57" creationId="{00000000-0000-0000-0000-000000000000}"/>
          </ac:spMkLst>
        </pc:spChg>
        <pc:spChg chg="del">
          <ac:chgData name="Ankit kumar" userId="238a49a17e4879fa" providerId="LiveId" clId="{89D8C9F3-C71F-4189-AD95-0AD69A09C5C0}" dt="2023-11-05T09:50:53.840" v="1955" actId="478"/>
          <ac:spMkLst>
            <pc:docMk/>
            <pc:sldMk cId="0" sldId="256"/>
            <ac:spMk id="58" creationId="{00000000-0000-0000-0000-000000000000}"/>
          </ac:spMkLst>
        </pc:spChg>
        <pc:spChg chg="del">
          <ac:chgData name="Ankit kumar" userId="238a49a17e4879fa" providerId="LiveId" clId="{89D8C9F3-C71F-4189-AD95-0AD69A09C5C0}" dt="2023-11-05T09:50:53.840" v="1955" actId="478"/>
          <ac:spMkLst>
            <pc:docMk/>
            <pc:sldMk cId="0" sldId="256"/>
            <ac:spMk id="59" creationId="{00000000-0000-0000-0000-000000000000}"/>
          </ac:spMkLst>
        </pc:spChg>
        <pc:spChg chg="del">
          <ac:chgData name="Ankit kumar" userId="238a49a17e4879fa" providerId="LiveId" clId="{89D8C9F3-C71F-4189-AD95-0AD69A09C5C0}" dt="2023-11-05T09:50:53.840" v="1955" actId="478"/>
          <ac:spMkLst>
            <pc:docMk/>
            <pc:sldMk cId="0" sldId="256"/>
            <ac:spMk id="60" creationId="{00000000-0000-0000-0000-000000000000}"/>
          </ac:spMkLst>
        </pc:spChg>
        <pc:spChg chg="del">
          <ac:chgData name="Ankit kumar" userId="238a49a17e4879fa" providerId="LiveId" clId="{89D8C9F3-C71F-4189-AD95-0AD69A09C5C0}" dt="2023-11-05T09:50:53.840" v="1955" actId="478"/>
          <ac:spMkLst>
            <pc:docMk/>
            <pc:sldMk cId="0" sldId="256"/>
            <ac:spMk id="61" creationId="{00000000-0000-0000-0000-000000000000}"/>
          </ac:spMkLst>
        </pc:spChg>
        <pc:spChg chg="del">
          <ac:chgData name="Ankit kumar" userId="238a49a17e4879fa" providerId="LiveId" clId="{89D8C9F3-C71F-4189-AD95-0AD69A09C5C0}" dt="2023-11-05T09:50:53.840" v="1955" actId="478"/>
          <ac:spMkLst>
            <pc:docMk/>
            <pc:sldMk cId="0" sldId="256"/>
            <ac:spMk id="62" creationId="{00000000-0000-0000-0000-000000000000}"/>
          </ac:spMkLst>
        </pc:spChg>
        <pc:spChg chg="del">
          <ac:chgData name="Ankit kumar" userId="238a49a17e4879fa" providerId="LiveId" clId="{89D8C9F3-C71F-4189-AD95-0AD69A09C5C0}" dt="2023-11-05T09:50:53.840" v="1955" actId="478"/>
          <ac:spMkLst>
            <pc:docMk/>
            <pc:sldMk cId="0" sldId="256"/>
            <ac:spMk id="63" creationId="{00000000-0000-0000-0000-000000000000}"/>
          </ac:spMkLst>
        </pc:spChg>
        <pc:spChg chg="del">
          <ac:chgData name="Ankit kumar" userId="238a49a17e4879fa" providerId="LiveId" clId="{89D8C9F3-C71F-4189-AD95-0AD69A09C5C0}" dt="2023-11-05T09:50:53.840" v="1955" actId="478"/>
          <ac:spMkLst>
            <pc:docMk/>
            <pc:sldMk cId="0" sldId="256"/>
            <ac:spMk id="64" creationId="{00000000-0000-0000-0000-000000000000}"/>
          </ac:spMkLst>
        </pc:spChg>
        <pc:spChg chg="del">
          <ac:chgData name="Ankit kumar" userId="238a49a17e4879fa" providerId="LiveId" clId="{89D8C9F3-C71F-4189-AD95-0AD69A09C5C0}" dt="2023-11-05T09:50:53.840" v="1955" actId="478"/>
          <ac:spMkLst>
            <pc:docMk/>
            <pc:sldMk cId="0" sldId="256"/>
            <ac:spMk id="65" creationId="{00000000-0000-0000-0000-000000000000}"/>
          </ac:spMkLst>
        </pc:spChg>
        <pc:spChg chg="del">
          <ac:chgData name="Ankit kumar" userId="238a49a17e4879fa" providerId="LiveId" clId="{89D8C9F3-C71F-4189-AD95-0AD69A09C5C0}" dt="2023-11-05T09:50:53.840" v="1955" actId="478"/>
          <ac:spMkLst>
            <pc:docMk/>
            <pc:sldMk cId="0" sldId="256"/>
            <ac:spMk id="66" creationId="{00000000-0000-0000-0000-000000000000}"/>
          </ac:spMkLst>
        </pc:spChg>
        <pc:spChg chg="del">
          <ac:chgData name="Ankit kumar" userId="238a49a17e4879fa" providerId="LiveId" clId="{89D8C9F3-C71F-4189-AD95-0AD69A09C5C0}" dt="2023-11-05T09:50:53.840" v="1955" actId="478"/>
          <ac:spMkLst>
            <pc:docMk/>
            <pc:sldMk cId="0" sldId="256"/>
            <ac:spMk id="67" creationId="{00000000-0000-0000-0000-000000000000}"/>
          </ac:spMkLst>
        </pc:spChg>
        <pc:spChg chg="del">
          <ac:chgData name="Ankit kumar" userId="238a49a17e4879fa" providerId="LiveId" clId="{89D8C9F3-C71F-4189-AD95-0AD69A09C5C0}" dt="2023-11-05T09:50:53.840" v="1955" actId="478"/>
          <ac:spMkLst>
            <pc:docMk/>
            <pc:sldMk cId="0" sldId="256"/>
            <ac:spMk id="68" creationId="{00000000-0000-0000-0000-000000000000}"/>
          </ac:spMkLst>
        </pc:spChg>
        <pc:spChg chg="del">
          <ac:chgData name="Ankit kumar" userId="238a49a17e4879fa" providerId="LiveId" clId="{89D8C9F3-C71F-4189-AD95-0AD69A09C5C0}" dt="2023-11-05T09:50:53.840" v="1955" actId="478"/>
          <ac:spMkLst>
            <pc:docMk/>
            <pc:sldMk cId="0" sldId="256"/>
            <ac:spMk id="69" creationId="{00000000-0000-0000-0000-000000000000}"/>
          </ac:spMkLst>
        </pc:spChg>
        <pc:spChg chg="del">
          <ac:chgData name="Ankit kumar" userId="238a49a17e4879fa" providerId="LiveId" clId="{89D8C9F3-C71F-4189-AD95-0AD69A09C5C0}" dt="2023-11-05T09:50:53.840" v="1955" actId="478"/>
          <ac:spMkLst>
            <pc:docMk/>
            <pc:sldMk cId="0" sldId="256"/>
            <ac:spMk id="70" creationId="{00000000-0000-0000-0000-000000000000}"/>
          </ac:spMkLst>
        </pc:spChg>
        <pc:spChg chg="del">
          <ac:chgData name="Ankit kumar" userId="238a49a17e4879fa" providerId="LiveId" clId="{89D8C9F3-C71F-4189-AD95-0AD69A09C5C0}" dt="2023-11-05T09:50:53.840" v="1955" actId="478"/>
          <ac:spMkLst>
            <pc:docMk/>
            <pc:sldMk cId="0" sldId="256"/>
            <ac:spMk id="71" creationId="{00000000-0000-0000-0000-000000000000}"/>
          </ac:spMkLst>
        </pc:spChg>
        <pc:spChg chg="del">
          <ac:chgData name="Ankit kumar" userId="238a49a17e4879fa" providerId="LiveId" clId="{89D8C9F3-C71F-4189-AD95-0AD69A09C5C0}" dt="2023-11-05T09:50:53.840" v="1955" actId="478"/>
          <ac:spMkLst>
            <pc:docMk/>
            <pc:sldMk cId="0" sldId="256"/>
            <ac:spMk id="72" creationId="{00000000-0000-0000-0000-000000000000}"/>
          </ac:spMkLst>
        </pc:spChg>
        <pc:spChg chg="del">
          <ac:chgData name="Ankit kumar" userId="238a49a17e4879fa" providerId="LiveId" clId="{89D8C9F3-C71F-4189-AD95-0AD69A09C5C0}" dt="2023-11-05T09:50:53.840" v="1955" actId="478"/>
          <ac:spMkLst>
            <pc:docMk/>
            <pc:sldMk cId="0" sldId="256"/>
            <ac:spMk id="73" creationId="{00000000-0000-0000-0000-000000000000}"/>
          </ac:spMkLst>
        </pc:spChg>
        <pc:spChg chg="del">
          <ac:chgData name="Ankit kumar" userId="238a49a17e4879fa" providerId="LiveId" clId="{89D8C9F3-C71F-4189-AD95-0AD69A09C5C0}" dt="2023-11-05T09:50:53.840" v="1955" actId="478"/>
          <ac:spMkLst>
            <pc:docMk/>
            <pc:sldMk cId="0" sldId="256"/>
            <ac:spMk id="74" creationId="{00000000-0000-0000-0000-000000000000}"/>
          </ac:spMkLst>
        </pc:spChg>
        <pc:spChg chg="del">
          <ac:chgData name="Ankit kumar" userId="238a49a17e4879fa" providerId="LiveId" clId="{89D8C9F3-C71F-4189-AD95-0AD69A09C5C0}" dt="2023-11-05T09:50:53.840" v="1955" actId="478"/>
          <ac:spMkLst>
            <pc:docMk/>
            <pc:sldMk cId="0" sldId="256"/>
            <ac:spMk id="75" creationId="{00000000-0000-0000-0000-000000000000}"/>
          </ac:spMkLst>
        </pc:spChg>
        <pc:spChg chg="del">
          <ac:chgData name="Ankit kumar" userId="238a49a17e4879fa" providerId="LiveId" clId="{89D8C9F3-C71F-4189-AD95-0AD69A09C5C0}" dt="2023-11-05T09:50:53.840" v="1955" actId="478"/>
          <ac:spMkLst>
            <pc:docMk/>
            <pc:sldMk cId="0" sldId="256"/>
            <ac:spMk id="76" creationId="{00000000-0000-0000-0000-000000000000}"/>
          </ac:spMkLst>
        </pc:spChg>
        <pc:spChg chg="del">
          <ac:chgData name="Ankit kumar" userId="238a49a17e4879fa" providerId="LiveId" clId="{89D8C9F3-C71F-4189-AD95-0AD69A09C5C0}" dt="2023-11-05T09:50:53.840" v="1955" actId="478"/>
          <ac:spMkLst>
            <pc:docMk/>
            <pc:sldMk cId="0" sldId="256"/>
            <ac:spMk id="77" creationId="{00000000-0000-0000-0000-000000000000}"/>
          </ac:spMkLst>
        </pc:spChg>
        <pc:spChg chg="del">
          <ac:chgData name="Ankit kumar" userId="238a49a17e4879fa" providerId="LiveId" clId="{89D8C9F3-C71F-4189-AD95-0AD69A09C5C0}" dt="2023-11-05T09:50:53.840" v="1955" actId="478"/>
          <ac:spMkLst>
            <pc:docMk/>
            <pc:sldMk cId="0" sldId="256"/>
            <ac:spMk id="78" creationId="{00000000-0000-0000-0000-000000000000}"/>
          </ac:spMkLst>
        </pc:spChg>
        <pc:spChg chg="del">
          <ac:chgData name="Ankit kumar" userId="238a49a17e4879fa" providerId="LiveId" clId="{89D8C9F3-C71F-4189-AD95-0AD69A09C5C0}" dt="2023-11-05T09:50:53.840" v="1955" actId="478"/>
          <ac:spMkLst>
            <pc:docMk/>
            <pc:sldMk cId="0" sldId="256"/>
            <ac:spMk id="79" creationId="{00000000-0000-0000-0000-000000000000}"/>
          </ac:spMkLst>
        </pc:spChg>
        <pc:spChg chg="del">
          <ac:chgData name="Ankit kumar" userId="238a49a17e4879fa" providerId="LiveId" clId="{89D8C9F3-C71F-4189-AD95-0AD69A09C5C0}" dt="2023-11-05T09:50:53.840" v="1955" actId="478"/>
          <ac:spMkLst>
            <pc:docMk/>
            <pc:sldMk cId="0" sldId="256"/>
            <ac:spMk id="80" creationId="{00000000-0000-0000-0000-000000000000}"/>
          </ac:spMkLst>
        </pc:spChg>
        <pc:spChg chg="del">
          <ac:chgData name="Ankit kumar" userId="238a49a17e4879fa" providerId="LiveId" clId="{89D8C9F3-C71F-4189-AD95-0AD69A09C5C0}" dt="2023-11-05T09:50:53.840" v="1955" actId="478"/>
          <ac:spMkLst>
            <pc:docMk/>
            <pc:sldMk cId="0" sldId="256"/>
            <ac:spMk id="81" creationId="{00000000-0000-0000-0000-000000000000}"/>
          </ac:spMkLst>
        </pc:spChg>
        <pc:spChg chg="del">
          <ac:chgData name="Ankit kumar" userId="238a49a17e4879fa" providerId="LiveId" clId="{89D8C9F3-C71F-4189-AD95-0AD69A09C5C0}" dt="2023-11-05T09:50:53.840" v="1955" actId="478"/>
          <ac:spMkLst>
            <pc:docMk/>
            <pc:sldMk cId="0" sldId="256"/>
            <ac:spMk id="82" creationId="{00000000-0000-0000-0000-000000000000}"/>
          </ac:spMkLst>
        </pc:spChg>
        <pc:spChg chg="del">
          <ac:chgData name="Ankit kumar" userId="238a49a17e4879fa" providerId="LiveId" clId="{89D8C9F3-C71F-4189-AD95-0AD69A09C5C0}" dt="2023-11-05T09:50:53.840" v="1955" actId="478"/>
          <ac:spMkLst>
            <pc:docMk/>
            <pc:sldMk cId="0" sldId="256"/>
            <ac:spMk id="83" creationId="{00000000-0000-0000-0000-000000000000}"/>
          </ac:spMkLst>
        </pc:spChg>
        <pc:spChg chg="del">
          <ac:chgData name="Ankit kumar" userId="238a49a17e4879fa" providerId="LiveId" clId="{89D8C9F3-C71F-4189-AD95-0AD69A09C5C0}" dt="2023-11-05T09:50:53.840" v="1955" actId="478"/>
          <ac:spMkLst>
            <pc:docMk/>
            <pc:sldMk cId="0" sldId="256"/>
            <ac:spMk id="84" creationId="{00000000-0000-0000-0000-000000000000}"/>
          </ac:spMkLst>
        </pc:spChg>
        <pc:spChg chg="del">
          <ac:chgData name="Ankit kumar" userId="238a49a17e4879fa" providerId="LiveId" clId="{89D8C9F3-C71F-4189-AD95-0AD69A09C5C0}" dt="2023-11-05T09:50:53.840" v="1955" actId="478"/>
          <ac:spMkLst>
            <pc:docMk/>
            <pc:sldMk cId="0" sldId="256"/>
            <ac:spMk id="85" creationId="{00000000-0000-0000-0000-000000000000}"/>
          </ac:spMkLst>
        </pc:spChg>
        <pc:spChg chg="del">
          <ac:chgData name="Ankit kumar" userId="238a49a17e4879fa" providerId="LiveId" clId="{89D8C9F3-C71F-4189-AD95-0AD69A09C5C0}" dt="2023-11-05T09:50:53.840" v="1955" actId="478"/>
          <ac:spMkLst>
            <pc:docMk/>
            <pc:sldMk cId="0" sldId="256"/>
            <ac:spMk id="86" creationId="{00000000-0000-0000-0000-000000000000}"/>
          </ac:spMkLst>
        </pc:spChg>
        <pc:spChg chg="del">
          <ac:chgData name="Ankit kumar" userId="238a49a17e4879fa" providerId="LiveId" clId="{89D8C9F3-C71F-4189-AD95-0AD69A09C5C0}" dt="2023-11-05T09:50:53.840" v="1955" actId="478"/>
          <ac:spMkLst>
            <pc:docMk/>
            <pc:sldMk cId="0" sldId="256"/>
            <ac:spMk id="87" creationId="{00000000-0000-0000-0000-000000000000}"/>
          </ac:spMkLst>
        </pc:spChg>
        <pc:spChg chg="del">
          <ac:chgData name="Ankit kumar" userId="238a49a17e4879fa" providerId="LiveId" clId="{89D8C9F3-C71F-4189-AD95-0AD69A09C5C0}" dt="2023-11-05T09:50:53.840" v="1955" actId="478"/>
          <ac:spMkLst>
            <pc:docMk/>
            <pc:sldMk cId="0" sldId="256"/>
            <ac:spMk id="88" creationId="{00000000-0000-0000-0000-000000000000}"/>
          </ac:spMkLst>
        </pc:spChg>
        <pc:spChg chg="del">
          <ac:chgData name="Ankit kumar" userId="238a49a17e4879fa" providerId="LiveId" clId="{89D8C9F3-C71F-4189-AD95-0AD69A09C5C0}" dt="2023-11-05T09:50:53.840" v="1955" actId="478"/>
          <ac:spMkLst>
            <pc:docMk/>
            <pc:sldMk cId="0" sldId="256"/>
            <ac:spMk id="89" creationId="{00000000-0000-0000-0000-000000000000}"/>
          </ac:spMkLst>
        </pc:spChg>
        <pc:spChg chg="del">
          <ac:chgData name="Ankit kumar" userId="238a49a17e4879fa" providerId="LiveId" clId="{89D8C9F3-C71F-4189-AD95-0AD69A09C5C0}" dt="2023-11-05T09:50:53.840" v="1955" actId="478"/>
          <ac:spMkLst>
            <pc:docMk/>
            <pc:sldMk cId="0" sldId="256"/>
            <ac:spMk id="90" creationId="{00000000-0000-0000-0000-000000000000}"/>
          </ac:spMkLst>
        </pc:spChg>
        <pc:spChg chg="del">
          <ac:chgData name="Ankit kumar" userId="238a49a17e4879fa" providerId="LiveId" clId="{89D8C9F3-C71F-4189-AD95-0AD69A09C5C0}" dt="2023-11-05T09:50:53.840" v="1955" actId="478"/>
          <ac:spMkLst>
            <pc:docMk/>
            <pc:sldMk cId="0" sldId="256"/>
            <ac:spMk id="91" creationId="{00000000-0000-0000-0000-000000000000}"/>
          </ac:spMkLst>
        </pc:spChg>
        <pc:spChg chg="del">
          <ac:chgData name="Ankit kumar" userId="238a49a17e4879fa" providerId="LiveId" clId="{89D8C9F3-C71F-4189-AD95-0AD69A09C5C0}" dt="2023-11-05T09:50:53.840" v="1955" actId="478"/>
          <ac:spMkLst>
            <pc:docMk/>
            <pc:sldMk cId="0" sldId="256"/>
            <ac:spMk id="92" creationId="{00000000-0000-0000-0000-000000000000}"/>
          </ac:spMkLst>
        </pc:spChg>
        <pc:spChg chg="del">
          <ac:chgData name="Ankit kumar" userId="238a49a17e4879fa" providerId="LiveId" clId="{89D8C9F3-C71F-4189-AD95-0AD69A09C5C0}" dt="2023-11-05T09:50:53.840" v="1955" actId="478"/>
          <ac:spMkLst>
            <pc:docMk/>
            <pc:sldMk cId="0" sldId="256"/>
            <ac:spMk id="93" creationId="{00000000-0000-0000-0000-000000000000}"/>
          </ac:spMkLst>
        </pc:spChg>
        <pc:spChg chg="add del mod">
          <ac:chgData name="Ankit kumar" userId="238a49a17e4879fa" providerId="LiveId" clId="{89D8C9F3-C71F-4189-AD95-0AD69A09C5C0}" dt="2023-11-05T09:51:38.490" v="1959"/>
          <ac:spMkLst>
            <pc:docMk/>
            <pc:sldMk cId="0" sldId="256"/>
            <ac:spMk id="104" creationId="{143F4500-6F57-5C9A-B885-AD864B412321}"/>
          </ac:spMkLst>
        </pc:spChg>
        <pc:spChg chg="add del mod">
          <ac:chgData name="Ankit kumar" userId="238a49a17e4879fa" providerId="LiveId" clId="{89D8C9F3-C71F-4189-AD95-0AD69A09C5C0}" dt="2023-11-05T09:51:38.490" v="1959"/>
          <ac:spMkLst>
            <pc:docMk/>
            <pc:sldMk cId="0" sldId="256"/>
            <ac:spMk id="105" creationId="{B01E517E-10FD-18E2-624E-0D5BD2ED308D}"/>
          </ac:spMkLst>
        </pc:spChg>
        <pc:spChg chg="add del mod">
          <ac:chgData name="Ankit kumar" userId="238a49a17e4879fa" providerId="LiveId" clId="{89D8C9F3-C71F-4189-AD95-0AD69A09C5C0}" dt="2023-11-05T09:51:38.490" v="1959"/>
          <ac:spMkLst>
            <pc:docMk/>
            <pc:sldMk cId="0" sldId="256"/>
            <ac:spMk id="106" creationId="{ACB55B90-3EDB-808D-7928-E8920FD0A953}"/>
          </ac:spMkLst>
        </pc:spChg>
        <pc:spChg chg="add del mod">
          <ac:chgData name="Ankit kumar" userId="238a49a17e4879fa" providerId="LiveId" clId="{89D8C9F3-C71F-4189-AD95-0AD69A09C5C0}" dt="2023-11-05T09:51:38.490" v="1959"/>
          <ac:spMkLst>
            <pc:docMk/>
            <pc:sldMk cId="0" sldId="256"/>
            <ac:spMk id="107" creationId="{CB357E79-96D6-F82B-D0D4-B5C505353EC8}"/>
          </ac:spMkLst>
        </pc:spChg>
        <pc:spChg chg="add del mod">
          <ac:chgData name="Ankit kumar" userId="238a49a17e4879fa" providerId="LiveId" clId="{89D8C9F3-C71F-4189-AD95-0AD69A09C5C0}" dt="2023-11-05T09:51:38.490" v="1959"/>
          <ac:spMkLst>
            <pc:docMk/>
            <pc:sldMk cId="0" sldId="256"/>
            <ac:spMk id="108" creationId="{61DCD809-5164-A0FE-D6D8-7FADF9DB695A}"/>
          </ac:spMkLst>
        </pc:spChg>
        <pc:spChg chg="add del mod">
          <ac:chgData name="Ankit kumar" userId="238a49a17e4879fa" providerId="LiveId" clId="{89D8C9F3-C71F-4189-AD95-0AD69A09C5C0}" dt="2023-11-05T09:51:38.490" v="1959"/>
          <ac:spMkLst>
            <pc:docMk/>
            <pc:sldMk cId="0" sldId="256"/>
            <ac:spMk id="109" creationId="{054AFDC1-2A03-1CCD-9696-07904C84D688}"/>
          </ac:spMkLst>
        </pc:spChg>
        <pc:spChg chg="add del mod">
          <ac:chgData name="Ankit kumar" userId="238a49a17e4879fa" providerId="LiveId" clId="{89D8C9F3-C71F-4189-AD95-0AD69A09C5C0}" dt="2023-11-05T09:51:38.490" v="1959"/>
          <ac:spMkLst>
            <pc:docMk/>
            <pc:sldMk cId="0" sldId="256"/>
            <ac:spMk id="110" creationId="{332896B0-CF9A-9099-4E53-91A670A38C97}"/>
          </ac:spMkLst>
        </pc:spChg>
        <pc:spChg chg="add del mod">
          <ac:chgData name="Ankit kumar" userId="238a49a17e4879fa" providerId="LiveId" clId="{89D8C9F3-C71F-4189-AD95-0AD69A09C5C0}" dt="2023-11-05T09:51:38.490" v="1959"/>
          <ac:spMkLst>
            <pc:docMk/>
            <pc:sldMk cId="0" sldId="256"/>
            <ac:spMk id="111" creationId="{DEAEF6CC-0059-2DDD-58E0-290346A944FC}"/>
          </ac:spMkLst>
        </pc:spChg>
        <pc:spChg chg="add del mod">
          <ac:chgData name="Ankit kumar" userId="238a49a17e4879fa" providerId="LiveId" clId="{89D8C9F3-C71F-4189-AD95-0AD69A09C5C0}" dt="2023-11-05T09:51:38.490" v="1959"/>
          <ac:spMkLst>
            <pc:docMk/>
            <pc:sldMk cId="0" sldId="256"/>
            <ac:spMk id="112" creationId="{55FD79FC-80B7-25DD-DF9B-4B94B1804735}"/>
          </ac:spMkLst>
        </pc:spChg>
        <pc:spChg chg="add del mod">
          <ac:chgData name="Ankit kumar" userId="238a49a17e4879fa" providerId="LiveId" clId="{89D8C9F3-C71F-4189-AD95-0AD69A09C5C0}" dt="2023-11-05T09:51:38.490" v="1959"/>
          <ac:spMkLst>
            <pc:docMk/>
            <pc:sldMk cId="0" sldId="256"/>
            <ac:spMk id="113" creationId="{755252FD-BFA7-5966-CE89-179A4FA1E6A2}"/>
          </ac:spMkLst>
        </pc:spChg>
        <pc:spChg chg="add del mod">
          <ac:chgData name="Ankit kumar" userId="238a49a17e4879fa" providerId="LiveId" clId="{89D8C9F3-C71F-4189-AD95-0AD69A09C5C0}" dt="2023-11-05T09:51:38.490" v="1959"/>
          <ac:spMkLst>
            <pc:docMk/>
            <pc:sldMk cId="0" sldId="256"/>
            <ac:spMk id="114" creationId="{009DBC77-9DFA-AEAF-E4D9-06549B5EF921}"/>
          </ac:spMkLst>
        </pc:spChg>
        <pc:spChg chg="add del mod">
          <ac:chgData name="Ankit kumar" userId="238a49a17e4879fa" providerId="LiveId" clId="{89D8C9F3-C71F-4189-AD95-0AD69A09C5C0}" dt="2023-11-05T09:51:38.490" v="1959"/>
          <ac:spMkLst>
            <pc:docMk/>
            <pc:sldMk cId="0" sldId="256"/>
            <ac:spMk id="115" creationId="{C88EFFCB-8938-62CE-1B57-20FA79995C4F}"/>
          </ac:spMkLst>
        </pc:spChg>
        <pc:spChg chg="add del mod">
          <ac:chgData name="Ankit kumar" userId="238a49a17e4879fa" providerId="LiveId" clId="{89D8C9F3-C71F-4189-AD95-0AD69A09C5C0}" dt="2023-11-05T09:51:38.490" v="1959"/>
          <ac:spMkLst>
            <pc:docMk/>
            <pc:sldMk cId="0" sldId="256"/>
            <ac:spMk id="116" creationId="{A3766D83-AD01-6340-D4D2-AB60C77911DB}"/>
          </ac:spMkLst>
        </pc:spChg>
        <pc:spChg chg="add del mod">
          <ac:chgData name="Ankit kumar" userId="238a49a17e4879fa" providerId="LiveId" clId="{89D8C9F3-C71F-4189-AD95-0AD69A09C5C0}" dt="2023-11-05T09:51:38.490" v="1959"/>
          <ac:spMkLst>
            <pc:docMk/>
            <pc:sldMk cId="0" sldId="256"/>
            <ac:spMk id="117" creationId="{B7ADCDF6-B61C-11FD-EAFA-59C2CF31EB47}"/>
          </ac:spMkLst>
        </pc:spChg>
        <pc:spChg chg="add del mod">
          <ac:chgData name="Ankit kumar" userId="238a49a17e4879fa" providerId="LiveId" clId="{89D8C9F3-C71F-4189-AD95-0AD69A09C5C0}" dt="2023-11-05T09:51:38.490" v="1959"/>
          <ac:spMkLst>
            <pc:docMk/>
            <pc:sldMk cId="0" sldId="256"/>
            <ac:spMk id="118" creationId="{41D074DB-66EB-1481-C507-1DF6AE45A8A6}"/>
          </ac:spMkLst>
        </pc:spChg>
        <pc:spChg chg="add del mod">
          <ac:chgData name="Ankit kumar" userId="238a49a17e4879fa" providerId="LiveId" clId="{89D8C9F3-C71F-4189-AD95-0AD69A09C5C0}" dt="2023-11-05T09:51:38.490" v="1959"/>
          <ac:spMkLst>
            <pc:docMk/>
            <pc:sldMk cId="0" sldId="256"/>
            <ac:spMk id="119" creationId="{EAA2EB20-1360-2118-9ED5-54E8BA5CC316}"/>
          </ac:spMkLst>
        </pc:spChg>
        <pc:spChg chg="add del mod">
          <ac:chgData name="Ankit kumar" userId="238a49a17e4879fa" providerId="LiveId" clId="{89D8C9F3-C71F-4189-AD95-0AD69A09C5C0}" dt="2023-11-05T09:51:38.490" v="1959"/>
          <ac:spMkLst>
            <pc:docMk/>
            <pc:sldMk cId="0" sldId="256"/>
            <ac:spMk id="120" creationId="{F87D7066-CB9E-EAD6-AFDE-B2E237A7DB44}"/>
          </ac:spMkLst>
        </pc:spChg>
        <pc:spChg chg="add del mod">
          <ac:chgData name="Ankit kumar" userId="238a49a17e4879fa" providerId="LiveId" clId="{89D8C9F3-C71F-4189-AD95-0AD69A09C5C0}" dt="2023-11-05T09:51:38.490" v="1959"/>
          <ac:spMkLst>
            <pc:docMk/>
            <pc:sldMk cId="0" sldId="256"/>
            <ac:spMk id="121" creationId="{8B12361F-069C-2BD7-59DF-E2D33A55157F}"/>
          </ac:spMkLst>
        </pc:spChg>
        <pc:spChg chg="add del mod">
          <ac:chgData name="Ankit kumar" userId="238a49a17e4879fa" providerId="LiveId" clId="{89D8C9F3-C71F-4189-AD95-0AD69A09C5C0}" dt="2023-11-05T09:51:38.490" v="1959"/>
          <ac:spMkLst>
            <pc:docMk/>
            <pc:sldMk cId="0" sldId="256"/>
            <ac:spMk id="122" creationId="{38824B36-3F81-04D0-F744-CC94BC961B61}"/>
          </ac:spMkLst>
        </pc:spChg>
        <pc:spChg chg="add del mod">
          <ac:chgData name="Ankit kumar" userId="238a49a17e4879fa" providerId="LiveId" clId="{89D8C9F3-C71F-4189-AD95-0AD69A09C5C0}" dt="2023-11-05T09:51:38.490" v="1959"/>
          <ac:spMkLst>
            <pc:docMk/>
            <pc:sldMk cId="0" sldId="256"/>
            <ac:spMk id="123" creationId="{4C77CC76-299A-10F8-685B-5B868579F4AE}"/>
          </ac:spMkLst>
        </pc:spChg>
        <pc:spChg chg="add del mod">
          <ac:chgData name="Ankit kumar" userId="238a49a17e4879fa" providerId="LiveId" clId="{89D8C9F3-C71F-4189-AD95-0AD69A09C5C0}" dt="2023-11-05T09:51:38.490" v="1959"/>
          <ac:spMkLst>
            <pc:docMk/>
            <pc:sldMk cId="0" sldId="256"/>
            <ac:spMk id="124" creationId="{63F2BA6A-0EFF-E28D-48A8-5F09E589A26C}"/>
          </ac:spMkLst>
        </pc:spChg>
        <pc:spChg chg="add del mod">
          <ac:chgData name="Ankit kumar" userId="238a49a17e4879fa" providerId="LiveId" clId="{89D8C9F3-C71F-4189-AD95-0AD69A09C5C0}" dt="2023-11-05T09:51:38.490" v="1959"/>
          <ac:spMkLst>
            <pc:docMk/>
            <pc:sldMk cId="0" sldId="256"/>
            <ac:spMk id="125" creationId="{5290BBC9-1C6B-8DC2-A864-41DE62B0031F}"/>
          </ac:spMkLst>
        </pc:spChg>
        <pc:spChg chg="add del mod">
          <ac:chgData name="Ankit kumar" userId="238a49a17e4879fa" providerId="LiveId" clId="{89D8C9F3-C71F-4189-AD95-0AD69A09C5C0}" dt="2023-11-05T09:51:38.490" v="1959"/>
          <ac:spMkLst>
            <pc:docMk/>
            <pc:sldMk cId="0" sldId="256"/>
            <ac:spMk id="126" creationId="{3B06DE34-6441-FE44-A4A7-03C4D03D1D29}"/>
          </ac:spMkLst>
        </pc:spChg>
        <pc:spChg chg="add del mod">
          <ac:chgData name="Ankit kumar" userId="238a49a17e4879fa" providerId="LiveId" clId="{89D8C9F3-C71F-4189-AD95-0AD69A09C5C0}" dt="2023-11-05T09:51:38.490" v="1959"/>
          <ac:spMkLst>
            <pc:docMk/>
            <pc:sldMk cId="0" sldId="256"/>
            <ac:spMk id="127" creationId="{F4381801-A993-ED55-4B85-A3BF67A26895}"/>
          </ac:spMkLst>
        </pc:spChg>
        <pc:spChg chg="add del mod">
          <ac:chgData name="Ankit kumar" userId="238a49a17e4879fa" providerId="LiveId" clId="{89D8C9F3-C71F-4189-AD95-0AD69A09C5C0}" dt="2023-11-05T09:51:38.490" v="1959"/>
          <ac:spMkLst>
            <pc:docMk/>
            <pc:sldMk cId="0" sldId="256"/>
            <ac:spMk id="128" creationId="{55F02B07-42AE-8D98-E293-2BB291B49E85}"/>
          </ac:spMkLst>
        </pc:spChg>
        <pc:spChg chg="add del mod">
          <ac:chgData name="Ankit kumar" userId="238a49a17e4879fa" providerId="LiveId" clId="{89D8C9F3-C71F-4189-AD95-0AD69A09C5C0}" dt="2023-11-05T09:51:38.490" v="1959"/>
          <ac:spMkLst>
            <pc:docMk/>
            <pc:sldMk cId="0" sldId="256"/>
            <ac:spMk id="129" creationId="{2526C4BA-DC0C-F087-71EF-5A9BED789B9D}"/>
          </ac:spMkLst>
        </pc:spChg>
        <pc:spChg chg="add del mod">
          <ac:chgData name="Ankit kumar" userId="238a49a17e4879fa" providerId="LiveId" clId="{89D8C9F3-C71F-4189-AD95-0AD69A09C5C0}" dt="2023-11-05T09:51:38.490" v="1959"/>
          <ac:spMkLst>
            <pc:docMk/>
            <pc:sldMk cId="0" sldId="256"/>
            <ac:spMk id="130" creationId="{12DC07F2-C521-7395-CD96-2A1506A55E6C}"/>
          </ac:spMkLst>
        </pc:spChg>
        <pc:spChg chg="add del mod">
          <ac:chgData name="Ankit kumar" userId="238a49a17e4879fa" providerId="LiveId" clId="{89D8C9F3-C71F-4189-AD95-0AD69A09C5C0}" dt="2023-11-05T09:51:38.490" v="1959"/>
          <ac:spMkLst>
            <pc:docMk/>
            <pc:sldMk cId="0" sldId="256"/>
            <ac:spMk id="131" creationId="{2FA42A8D-C3F4-A1DD-D063-FFFE8C34345C}"/>
          </ac:spMkLst>
        </pc:spChg>
        <pc:spChg chg="add del mod">
          <ac:chgData name="Ankit kumar" userId="238a49a17e4879fa" providerId="LiveId" clId="{89D8C9F3-C71F-4189-AD95-0AD69A09C5C0}" dt="2023-11-05T09:51:38.490" v="1959"/>
          <ac:spMkLst>
            <pc:docMk/>
            <pc:sldMk cId="0" sldId="256"/>
            <ac:spMk id="132" creationId="{E8C8220E-0C02-DBC7-BD88-1BC795A5CA43}"/>
          </ac:spMkLst>
        </pc:spChg>
        <pc:spChg chg="add del mod">
          <ac:chgData name="Ankit kumar" userId="238a49a17e4879fa" providerId="LiveId" clId="{89D8C9F3-C71F-4189-AD95-0AD69A09C5C0}" dt="2023-11-05T09:51:38.490" v="1959"/>
          <ac:spMkLst>
            <pc:docMk/>
            <pc:sldMk cId="0" sldId="256"/>
            <ac:spMk id="133" creationId="{07AC780B-B234-4540-CDDB-4BB25D378022}"/>
          </ac:spMkLst>
        </pc:spChg>
        <pc:spChg chg="add del mod">
          <ac:chgData name="Ankit kumar" userId="238a49a17e4879fa" providerId="LiveId" clId="{89D8C9F3-C71F-4189-AD95-0AD69A09C5C0}" dt="2023-11-05T09:51:38.490" v="1959"/>
          <ac:spMkLst>
            <pc:docMk/>
            <pc:sldMk cId="0" sldId="256"/>
            <ac:spMk id="134" creationId="{613D285A-840B-1B5B-CE7C-BE1B825C54E0}"/>
          </ac:spMkLst>
        </pc:spChg>
        <pc:spChg chg="add del mod">
          <ac:chgData name="Ankit kumar" userId="238a49a17e4879fa" providerId="LiveId" clId="{89D8C9F3-C71F-4189-AD95-0AD69A09C5C0}" dt="2023-11-05T09:51:38.490" v="1959"/>
          <ac:spMkLst>
            <pc:docMk/>
            <pc:sldMk cId="0" sldId="256"/>
            <ac:spMk id="135" creationId="{4A73B6E4-6883-69C5-2700-F5FD436634D0}"/>
          </ac:spMkLst>
        </pc:spChg>
        <pc:spChg chg="add del mod">
          <ac:chgData name="Ankit kumar" userId="238a49a17e4879fa" providerId="LiveId" clId="{89D8C9F3-C71F-4189-AD95-0AD69A09C5C0}" dt="2023-11-05T09:51:38.490" v="1959"/>
          <ac:spMkLst>
            <pc:docMk/>
            <pc:sldMk cId="0" sldId="256"/>
            <ac:spMk id="136" creationId="{8E8FD533-41DB-84F8-2A49-2BE9E31FB6E6}"/>
          </ac:spMkLst>
        </pc:spChg>
        <pc:spChg chg="add del mod">
          <ac:chgData name="Ankit kumar" userId="238a49a17e4879fa" providerId="LiveId" clId="{89D8C9F3-C71F-4189-AD95-0AD69A09C5C0}" dt="2023-11-05T09:51:38.490" v="1959"/>
          <ac:spMkLst>
            <pc:docMk/>
            <pc:sldMk cId="0" sldId="256"/>
            <ac:spMk id="137" creationId="{E8F14651-A2FB-1719-02E6-71E28CBF699E}"/>
          </ac:spMkLst>
        </pc:spChg>
        <pc:spChg chg="add del mod">
          <ac:chgData name="Ankit kumar" userId="238a49a17e4879fa" providerId="LiveId" clId="{89D8C9F3-C71F-4189-AD95-0AD69A09C5C0}" dt="2023-11-05T09:51:38.490" v="1959"/>
          <ac:spMkLst>
            <pc:docMk/>
            <pc:sldMk cId="0" sldId="256"/>
            <ac:spMk id="138" creationId="{BEC95C28-8C61-DDC8-9F6A-CA8266561D3D}"/>
          </ac:spMkLst>
        </pc:spChg>
        <pc:spChg chg="add del mod">
          <ac:chgData name="Ankit kumar" userId="238a49a17e4879fa" providerId="LiveId" clId="{89D8C9F3-C71F-4189-AD95-0AD69A09C5C0}" dt="2023-11-05T09:51:38.490" v="1959"/>
          <ac:spMkLst>
            <pc:docMk/>
            <pc:sldMk cId="0" sldId="256"/>
            <ac:spMk id="139" creationId="{2A6AB782-04B5-F035-0052-3F27124E2F0B}"/>
          </ac:spMkLst>
        </pc:spChg>
        <pc:spChg chg="add del mod">
          <ac:chgData name="Ankit kumar" userId="238a49a17e4879fa" providerId="LiveId" clId="{89D8C9F3-C71F-4189-AD95-0AD69A09C5C0}" dt="2023-11-05T09:51:38.490" v="1959"/>
          <ac:spMkLst>
            <pc:docMk/>
            <pc:sldMk cId="0" sldId="256"/>
            <ac:spMk id="140" creationId="{324E61D5-F477-2929-7FE7-1F55CB6B9936}"/>
          </ac:spMkLst>
        </pc:spChg>
        <pc:spChg chg="add del mod">
          <ac:chgData name="Ankit kumar" userId="238a49a17e4879fa" providerId="LiveId" clId="{89D8C9F3-C71F-4189-AD95-0AD69A09C5C0}" dt="2023-11-05T09:51:38.490" v="1959"/>
          <ac:spMkLst>
            <pc:docMk/>
            <pc:sldMk cId="0" sldId="256"/>
            <ac:spMk id="141" creationId="{201EFF9B-3512-CBA2-3BA8-683F11ACD076}"/>
          </ac:spMkLst>
        </pc:spChg>
        <pc:spChg chg="add del mod">
          <ac:chgData name="Ankit kumar" userId="238a49a17e4879fa" providerId="LiveId" clId="{89D8C9F3-C71F-4189-AD95-0AD69A09C5C0}" dt="2023-11-05T09:51:38.490" v="1959"/>
          <ac:spMkLst>
            <pc:docMk/>
            <pc:sldMk cId="0" sldId="256"/>
            <ac:spMk id="142" creationId="{C775784E-66FE-7B63-6D68-5F436EEA61D2}"/>
          </ac:spMkLst>
        </pc:spChg>
        <pc:spChg chg="add del mod">
          <ac:chgData name="Ankit kumar" userId="238a49a17e4879fa" providerId="LiveId" clId="{89D8C9F3-C71F-4189-AD95-0AD69A09C5C0}" dt="2023-11-05T09:51:38.490" v="1959"/>
          <ac:spMkLst>
            <pc:docMk/>
            <pc:sldMk cId="0" sldId="256"/>
            <ac:spMk id="143" creationId="{D05BF72A-2BE3-E888-94EB-B96BC747A56B}"/>
          </ac:spMkLst>
        </pc:spChg>
        <pc:spChg chg="add del mod">
          <ac:chgData name="Ankit kumar" userId="238a49a17e4879fa" providerId="LiveId" clId="{89D8C9F3-C71F-4189-AD95-0AD69A09C5C0}" dt="2023-11-05T09:51:38.490" v="1959"/>
          <ac:spMkLst>
            <pc:docMk/>
            <pc:sldMk cId="0" sldId="256"/>
            <ac:spMk id="144" creationId="{F8CC3425-2342-148B-9DF1-D112EBC62DDC}"/>
          </ac:spMkLst>
        </pc:spChg>
        <pc:spChg chg="add del mod">
          <ac:chgData name="Ankit kumar" userId="238a49a17e4879fa" providerId="LiveId" clId="{89D8C9F3-C71F-4189-AD95-0AD69A09C5C0}" dt="2023-11-05T09:51:38.490" v="1959"/>
          <ac:spMkLst>
            <pc:docMk/>
            <pc:sldMk cId="0" sldId="256"/>
            <ac:spMk id="145" creationId="{D6B20AAC-42D8-6D22-43A0-4303E6AE6342}"/>
          </ac:spMkLst>
        </pc:spChg>
        <pc:spChg chg="add del mod">
          <ac:chgData name="Ankit kumar" userId="238a49a17e4879fa" providerId="LiveId" clId="{89D8C9F3-C71F-4189-AD95-0AD69A09C5C0}" dt="2023-11-05T09:51:38.490" v="1959"/>
          <ac:spMkLst>
            <pc:docMk/>
            <pc:sldMk cId="0" sldId="256"/>
            <ac:spMk id="146" creationId="{847E7ED4-8404-0C72-84CD-CC7110A50F5F}"/>
          </ac:spMkLst>
        </pc:spChg>
        <pc:spChg chg="add del mod">
          <ac:chgData name="Ankit kumar" userId="238a49a17e4879fa" providerId="LiveId" clId="{89D8C9F3-C71F-4189-AD95-0AD69A09C5C0}" dt="2023-11-05T09:51:38.490" v="1959"/>
          <ac:spMkLst>
            <pc:docMk/>
            <pc:sldMk cId="0" sldId="256"/>
            <ac:spMk id="147" creationId="{95EBB1F6-DFEE-9531-2AF1-6239D0CA8F8A}"/>
          </ac:spMkLst>
        </pc:spChg>
        <pc:spChg chg="add del mod">
          <ac:chgData name="Ankit kumar" userId="238a49a17e4879fa" providerId="LiveId" clId="{89D8C9F3-C71F-4189-AD95-0AD69A09C5C0}" dt="2023-11-05T09:51:38.490" v="1959"/>
          <ac:spMkLst>
            <pc:docMk/>
            <pc:sldMk cId="0" sldId="256"/>
            <ac:spMk id="148" creationId="{58BED2A1-C975-3A48-6595-B0B454134557}"/>
          </ac:spMkLst>
        </pc:spChg>
        <pc:spChg chg="add del mod">
          <ac:chgData name="Ankit kumar" userId="238a49a17e4879fa" providerId="LiveId" clId="{89D8C9F3-C71F-4189-AD95-0AD69A09C5C0}" dt="2023-11-05T09:51:38.490" v="1959"/>
          <ac:spMkLst>
            <pc:docMk/>
            <pc:sldMk cId="0" sldId="256"/>
            <ac:spMk id="149" creationId="{F8E6869E-64B5-3D39-62C9-6C705EB9E2A1}"/>
          </ac:spMkLst>
        </pc:spChg>
        <pc:spChg chg="add del mod">
          <ac:chgData name="Ankit kumar" userId="238a49a17e4879fa" providerId="LiveId" clId="{89D8C9F3-C71F-4189-AD95-0AD69A09C5C0}" dt="2023-11-05T09:51:38.490" v="1959"/>
          <ac:spMkLst>
            <pc:docMk/>
            <pc:sldMk cId="0" sldId="256"/>
            <ac:spMk id="150" creationId="{9665ADB8-4745-94EF-9D31-8CCF4BCFCCFF}"/>
          </ac:spMkLst>
        </pc:spChg>
        <pc:spChg chg="add del mod">
          <ac:chgData name="Ankit kumar" userId="238a49a17e4879fa" providerId="LiveId" clId="{89D8C9F3-C71F-4189-AD95-0AD69A09C5C0}" dt="2023-11-05T09:51:38.490" v="1959"/>
          <ac:spMkLst>
            <pc:docMk/>
            <pc:sldMk cId="0" sldId="256"/>
            <ac:spMk id="151" creationId="{23DBF562-6B01-AC4D-5D61-0CFA917BA0DD}"/>
          </ac:spMkLst>
        </pc:spChg>
        <pc:spChg chg="add del mod">
          <ac:chgData name="Ankit kumar" userId="238a49a17e4879fa" providerId="LiveId" clId="{89D8C9F3-C71F-4189-AD95-0AD69A09C5C0}" dt="2023-11-05T09:51:38.490" v="1959"/>
          <ac:spMkLst>
            <pc:docMk/>
            <pc:sldMk cId="0" sldId="256"/>
            <ac:spMk id="152" creationId="{6601BAFB-4883-4614-CBA9-AC19273384C9}"/>
          </ac:spMkLst>
        </pc:spChg>
        <pc:spChg chg="add del mod">
          <ac:chgData name="Ankit kumar" userId="238a49a17e4879fa" providerId="LiveId" clId="{89D8C9F3-C71F-4189-AD95-0AD69A09C5C0}" dt="2023-11-05T09:51:38.490" v="1959"/>
          <ac:spMkLst>
            <pc:docMk/>
            <pc:sldMk cId="0" sldId="256"/>
            <ac:spMk id="153" creationId="{7189A023-2E7B-33BF-E1DA-D8CC564D157A}"/>
          </ac:spMkLst>
        </pc:spChg>
        <pc:spChg chg="add del mod">
          <ac:chgData name="Ankit kumar" userId="238a49a17e4879fa" providerId="LiveId" clId="{89D8C9F3-C71F-4189-AD95-0AD69A09C5C0}" dt="2023-11-05T09:51:38.490" v="1959"/>
          <ac:spMkLst>
            <pc:docMk/>
            <pc:sldMk cId="0" sldId="256"/>
            <ac:spMk id="154" creationId="{29FEC001-E70D-0075-F785-92934ABC5A1E}"/>
          </ac:spMkLst>
        </pc:spChg>
        <pc:spChg chg="add del mod">
          <ac:chgData name="Ankit kumar" userId="238a49a17e4879fa" providerId="LiveId" clId="{89D8C9F3-C71F-4189-AD95-0AD69A09C5C0}" dt="2023-11-05T09:51:38.490" v="1959"/>
          <ac:spMkLst>
            <pc:docMk/>
            <pc:sldMk cId="0" sldId="256"/>
            <ac:spMk id="155" creationId="{3F5D1531-C6BE-9DCA-B8C3-24B2CCA8A223}"/>
          </ac:spMkLst>
        </pc:spChg>
        <pc:spChg chg="add del mod">
          <ac:chgData name="Ankit kumar" userId="238a49a17e4879fa" providerId="LiveId" clId="{89D8C9F3-C71F-4189-AD95-0AD69A09C5C0}" dt="2023-11-05T09:51:38.490" v="1959"/>
          <ac:spMkLst>
            <pc:docMk/>
            <pc:sldMk cId="0" sldId="256"/>
            <ac:spMk id="156" creationId="{C00C1835-18EA-B282-B629-4A533BD868FF}"/>
          </ac:spMkLst>
        </pc:spChg>
        <pc:spChg chg="add del mod">
          <ac:chgData name="Ankit kumar" userId="238a49a17e4879fa" providerId="LiveId" clId="{89D8C9F3-C71F-4189-AD95-0AD69A09C5C0}" dt="2023-11-05T09:51:38.490" v="1959"/>
          <ac:spMkLst>
            <pc:docMk/>
            <pc:sldMk cId="0" sldId="256"/>
            <ac:spMk id="157" creationId="{36DBE873-D8B4-94B4-5566-3949C813ECF6}"/>
          </ac:spMkLst>
        </pc:spChg>
        <pc:spChg chg="add del mod">
          <ac:chgData name="Ankit kumar" userId="238a49a17e4879fa" providerId="LiveId" clId="{89D8C9F3-C71F-4189-AD95-0AD69A09C5C0}" dt="2023-11-05T09:51:38.490" v="1959"/>
          <ac:spMkLst>
            <pc:docMk/>
            <pc:sldMk cId="0" sldId="256"/>
            <ac:spMk id="158" creationId="{56C0789C-7FB2-4D4E-95D3-23209D79615B}"/>
          </ac:spMkLst>
        </pc:spChg>
        <pc:spChg chg="add del mod">
          <ac:chgData name="Ankit kumar" userId="238a49a17e4879fa" providerId="LiveId" clId="{89D8C9F3-C71F-4189-AD95-0AD69A09C5C0}" dt="2023-11-05T09:51:38.490" v="1959"/>
          <ac:spMkLst>
            <pc:docMk/>
            <pc:sldMk cId="0" sldId="256"/>
            <ac:spMk id="159" creationId="{E1B0A2C2-0A2F-6B77-189C-A64B0528BDE4}"/>
          </ac:spMkLst>
        </pc:spChg>
        <pc:spChg chg="add del mod">
          <ac:chgData name="Ankit kumar" userId="238a49a17e4879fa" providerId="LiveId" clId="{89D8C9F3-C71F-4189-AD95-0AD69A09C5C0}" dt="2023-11-05T09:51:38.490" v="1959"/>
          <ac:spMkLst>
            <pc:docMk/>
            <pc:sldMk cId="0" sldId="256"/>
            <ac:spMk id="160" creationId="{E172606E-05B2-2D6F-A2BF-F91A422EB0AB}"/>
          </ac:spMkLst>
        </pc:spChg>
        <pc:spChg chg="add del mod">
          <ac:chgData name="Ankit kumar" userId="238a49a17e4879fa" providerId="LiveId" clId="{89D8C9F3-C71F-4189-AD95-0AD69A09C5C0}" dt="2023-11-05T09:51:38.490" v="1959"/>
          <ac:spMkLst>
            <pc:docMk/>
            <pc:sldMk cId="0" sldId="256"/>
            <ac:spMk id="161" creationId="{090D4B3C-5DA4-9510-0B1C-176C585DEB5C}"/>
          </ac:spMkLst>
        </pc:spChg>
        <pc:spChg chg="add del mod">
          <ac:chgData name="Ankit kumar" userId="238a49a17e4879fa" providerId="LiveId" clId="{89D8C9F3-C71F-4189-AD95-0AD69A09C5C0}" dt="2023-11-05T09:51:38.490" v="1959"/>
          <ac:spMkLst>
            <pc:docMk/>
            <pc:sldMk cId="0" sldId="256"/>
            <ac:spMk id="162" creationId="{36177D1B-E5C5-4F70-41A5-73DC331D1D30}"/>
          </ac:spMkLst>
        </pc:spChg>
        <pc:spChg chg="add del mod">
          <ac:chgData name="Ankit kumar" userId="238a49a17e4879fa" providerId="LiveId" clId="{89D8C9F3-C71F-4189-AD95-0AD69A09C5C0}" dt="2023-11-05T09:51:38.490" v="1959"/>
          <ac:spMkLst>
            <pc:docMk/>
            <pc:sldMk cId="0" sldId="256"/>
            <ac:spMk id="163" creationId="{2F858E55-1B3C-6230-EC17-D61C5750F13D}"/>
          </ac:spMkLst>
        </pc:spChg>
        <pc:spChg chg="add del mod">
          <ac:chgData name="Ankit kumar" userId="238a49a17e4879fa" providerId="LiveId" clId="{89D8C9F3-C71F-4189-AD95-0AD69A09C5C0}" dt="2023-11-05T09:51:38.490" v="1959"/>
          <ac:spMkLst>
            <pc:docMk/>
            <pc:sldMk cId="0" sldId="256"/>
            <ac:spMk id="164" creationId="{A6C5E41D-5FB0-426A-C60C-04463B06AA2C}"/>
          </ac:spMkLst>
        </pc:spChg>
        <pc:spChg chg="add del mod">
          <ac:chgData name="Ankit kumar" userId="238a49a17e4879fa" providerId="LiveId" clId="{89D8C9F3-C71F-4189-AD95-0AD69A09C5C0}" dt="2023-11-05T09:51:38.490" v="1959"/>
          <ac:spMkLst>
            <pc:docMk/>
            <pc:sldMk cId="0" sldId="256"/>
            <ac:spMk id="165" creationId="{3531B2CC-817A-68B0-078B-4CC568C69698}"/>
          </ac:spMkLst>
        </pc:spChg>
        <pc:spChg chg="add del mod">
          <ac:chgData name="Ankit kumar" userId="238a49a17e4879fa" providerId="LiveId" clId="{89D8C9F3-C71F-4189-AD95-0AD69A09C5C0}" dt="2023-11-05T09:51:38.490" v="1959"/>
          <ac:spMkLst>
            <pc:docMk/>
            <pc:sldMk cId="0" sldId="256"/>
            <ac:spMk id="166" creationId="{AB56AAE8-9FAA-94D9-7050-90E9ABAE0A01}"/>
          </ac:spMkLst>
        </pc:spChg>
        <pc:spChg chg="add del mod">
          <ac:chgData name="Ankit kumar" userId="238a49a17e4879fa" providerId="LiveId" clId="{89D8C9F3-C71F-4189-AD95-0AD69A09C5C0}" dt="2023-11-05T09:51:38.490" v="1959"/>
          <ac:spMkLst>
            <pc:docMk/>
            <pc:sldMk cId="0" sldId="256"/>
            <ac:spMk id="167" creationId="{5BF3AD08-9219-BD48-498A-578A2D741237}"/>
          </ac:spMkLst>
        </pc:spChg>
        <pc:spChg chg="add del mod">
          <ac:chgData name="Ankit kumar" userId="238a49a17e4879fa" providerId="LiveId" clId="{89D8C9F3-C71F-4189-AD95-0AD69A09C5C0}" dt="2023-11-05T09:51:38.490" v="1959"/>
          <ac:spMkLst>
            <pc:docMk/>
            <pc:sldMk cId="0" sldId="256"/>
            <ac:spMk id="168" creationId="{1C167E11-904A-7F05-485B-F50CA68B1872}"/>
          </ac:spMkLst>
        </pc:spChg>
        <pc:spChg chg="add del mod">
          <ac:chgData name="Ankit kumar" userId="238a49a17e4879fa" providerId="LiveId" clId="{89D8C9F3-C71F-4189-AD95-0AD69A09C5C0}" dt="2023-11-05T09:51:38.490" v="1959"/>
          <ac:spMkLst>
            <pc:docMk/>
            <pc:sldMk cId="0" sldId="256"/>
            <ac:spMk id="169" creationId="{68326EB4-24FE-2359-CA91-0E2085461D2B}"/>
          </ac:spMkLst>
        </pc:spChg>
        <pc:spChg chg="add del mod">
          <ac:chgData name="Ankit kumar" userId="238a49a17e4879fa" providerId="LiveId" clId="{89D8C9F3-C71F-4189-AD95-0AD69A09C5C0}" dt="2023-11-05T09:51:38.490" v="1959"/>
          <ac:spMkLst>
            <pc:docMk/>
            <pc:sldMk cId="0" sldId="256"/>
            <ac:spMk id="170" creationId="{71FE3B59-3C16-5294-0D5F-EB0652767F15}"/>
          </ac:spMkLst>
        </pc:spChg>
        <pc:spChg chg="add del mod">
          <ac:chgData name="Ankit kumar" userId="238a49a17e4879fa" providerId="LiveId" clId="{89D8C9F3-C71F-4189-AD95-0AD69A09C5C0}" dt="2023-11-05T09:51:38.490" v="1959"/>
          <ac:spMkLst>
            <pc:docMk/>
            <pc:sldMk cId="0" sldId="256"/>
            <ac:spMk id="171" creationId="{5682BE1D-6486-8AF3-17D6-F93EFBB05228}"/>
          </ac:spMkLst>
        </pc:spChg>
        <pc:spChg chg="add del mod">
          <ac:chgData name="Ankit kumar" userId="238a49a17e4879fa" providerId="LiveId" clId="{89D8C9F3-C71F-4189-AD95-0AD69A09C5C0}" dt="2023-11-05T09:51:38.490" v="1959"/>
          <ac:spMkLst>
            <pc:docMk/>
            <pc:sldMk cId="0" sldId="256"/>
            <ac:spMk id="172" creationId="{E69F4901-3A0B-1D0A-CAEC-5B69D81F83B9}"/>
          </ac:spMkLst>
        </pc:spChg>
        <pc:spChg chg="add del mod">
          <ac:chgData name="Ankit kumar" userId="238a49a17e4879fa" providerId="LiveId" clId="{89D8C9F3-C71F-4189-AD95-0AD69A09C5C0}" dt="2023-11-05T09:51:38.490" v="1959"/>
          <ac:spMkLst>
            <pc:docMk/>
            <pc:sldMk cId="0" sldId="256"/>
            <ac:spMk id="173" creationId="{F49E57BD-1DBE-66A3-3ECD-72DE4851DEFB}"/>
          </ac:spMkLst>
        </pc:spChg>
        <pc:spChg chg="add del mod">
          <ac:chgData name="Ankit kumar" userId="238a49a17e4879fa" providerId="LiveId" clId="{89D8C9F3-C71F-4189-AD95-0AD69A09C5C0}" dt="2023-11-05T09:51:38.490" v="1959"/>
          <ac:spMkLst>
            <pc:docMk/>
            <pc:sldMk cId="0" sldId="256"/>
            <ac:spMk id="174" creationId="{1AB6118F-D3DC-FEF1-4BBB-90F518B9F1E8}"/>
          </ac:spMkLst>
        </pc:spChg>
        <pc:spChg chg="add del mod">
          <ac:chgData name="Ankit kumar" userId="238a49a17e4879fa" providerId="LiveId" clId="{89D8C9F3-C71F-4189-AD95-0AD69A09C5C0}" dt="2023-11-05T09:51:38.490" v="1959"/>
          <ac:spMkLst>
            <pc:docMk/>
            <pc:sldMk cId="0" sldId="256"/>
            <ac:spMk id="175" creationId="{C6377113-5E58-385F-2166-87D408546D28}"/>
          </ac:spMkLst>
        </pc:spChg>
        <pc:spChg chg="add del mod">
          <ac:chgData name="Ankit kumar" userId="238a49a17e4879fa" providerId="LiveId" clId="{89D8C9F3-C71F-4189-AD95-0AD69A09C5C0}" dt="2023-11-05T09:51:38.490" v="1959"/>
          <ac:spMkLst>
            <pc:docMk/>
            <pc:sldMk cId="0" sldId="256"/>
            <ac:spMk id="176" creationId="{340F599C-9CC3-843C-2F79-E78EA6D2E240}"/>
          </ac:spMkLst>
        </pc:spChg>
        <pc:spChg chg="add del mod">
          <ac:chgData name="Ankit kumar" userId="238a49a17e4879fa" providerId="LiveId" clId="{89D8C9F3-C71F-4189-AD95-0AD69A09C5C0}" dt="2023-11-05T09:51:38.490" v="1959"/>
          <ac:spMkLst>
            <pc:docMk/>
            <pc:sldMk cId="0" sldId="256"/>
            <ac:spMk id="177" creationId="{1F92D5AE-8BA2-6C63-ADC7-757610A6A07E}"/>
          </ac:spMkLst>
        </pc:spChg>
        <pc:spChg chg="add del mod">
          <ac:chgData name="Ankit kumar" userId="238a49a17e4879fa" providerId="LiveId" clId="{89D8C9F3-C71F-4189-AD95-0AD69A09C5C0}" dt="2023-11-05T09:51:38.490" v="1959"/>
          <ac:spMkLst>
            <pc:docMk/>
            <pc:sldMk cId="0" sldId="256"/>
            <ac:spMk id="178" creationId="{751A6688-F219-1B68-F5EF-68C082742CAE}"/>
          </ac:spMkLst>
        </pc:spChg>
        <pc:spChg chg="add del mod">
          <ac:chgData name="Ankit kumar" userId="238a49a17e4879fa" providerId="LiveId" clId="{89D8C9F3-C71F-4189-AD95-0AD69A09C5C0}" dt="2023-11-05T09:51:38.490" v="1959"/>
          <ac:spMkLst>
            <pc:docMk/>
            <pc:sldMk cId="0" sldId="256"/>
            <ac:spMk id="179" creationId="{06FD45BD-AF89-C8D7-D0C6-899928BCEC5E}"/>
          </ac:spMkLst>
        </pc:spChg>
        <pc:spChg chg="add del mod">
          <ac:chgData name="Ankit kumar" userId="238a49a17e4879fa" providerId="LiveId" clId="{89D8C9F3-C71F-4189-AD95-0AD69A09C5C0}" dt="2023-11-05T09:51:38.490" v="1959"/>
          <ac:spMkLst>
            <pc:docMk/>
            <pc:sldMk cId="0" sldId="256"/>
            <ac:spMk id="180" creationId="{70EF0BCA-5EB8-9958-EDB7-DE470A8CDFDC}"/>
          </ac:spMkLst>
        </pc:spChg>
        <pc:spChg chg="add del mod">
          <ac:chgData name="Ankit kumar" userId="238a49a17e4879fa" providerId="LiveId" clId="{89D8C9F3-C71F-4189-AD95-0AD69A09C5C0}" dt="2023-11-05T09:51:38.490" v="1959"/>
          <ac:spMkLst>
            <pc:docMk/>
            <pc:sldMk cId="0" sldId="256"/>
            <ac:spMk id="181" creationId="{BAC023A3-6520-088D-1E9B-FF96C00CAA3E}"/>
          </ac:spMkLst>
        </pc:spChg>
        <pc:spChg chg="add del mod">
          <ac:chgData name="Ankit kumar" userId="238a49a17e4879fa" providerId="LiveId" clId="{89D8C9F3-C71F-4189-AD95-0AD69A09C5C0}" dt="2023-11-05T09:51:38.490" v="1959"/>
          <ac:spMkLst>
            <pc:docMk/>
            <pc:sldMk cId="0" sldId="256"/>
            <ac:spMk id="182" creationId="{F046DDB3-4DE3-C272-87C5-C1B7041EB416}"/>
          </ac:spMkLst>
        </pc:spChg>
        <pc:spChg chg="add del mod">
          <ac:chgData name="Ankit kumar" userId="238a49a17e4879fa" providerId="LiveId" clId="{89D8C9F3-C71F-4189-AD95-0AD69A09C5C0}" dt="2023-11-05T09:51:38.490" v="1959"/>
          <ac:spMkLst>
            <pc:docMk/>
            <pc:sldMk cId="0" sldId="256"/>
            <ac:spMk id="183" creationId="{56CE6138-4C2B-73C2-C331-7938289816BE}"/>
          </ac:spMkLst>
        </pc:spChg>
        <pc:spChg chg="add del mod">
          <ac:chgData name="Ankit kumar" userId="238a49a17e4879fa" providerId="LiveId" clId="{89D8C9F3-C71F-4189-AD95-0AD69A09C5C0}" dt="2023-11-05T09:51:38.490" v="1959"/>
          <ac:spMkLst>
            <pc:docMk/>
            <pc:sldMk cId="0" sldId="256"/>
            <ac:spMk id="184" creationId="{06AF1E74-288D-9883-034F-8B5223405C0A}"/>
          </ac:spMkLst>
        </pc:spChg>
        <pc:picChg chg="del">
          <ac:chgData name="Ankit kumar" userId="238a49a17e4879fa" providerId="LiveId" clId="{89D8C9F3-C71F-4189-AD95-0AD69A09C5C0}" dt="2023-11-05T09:50:18.919" v="1952" actId="478"/>
          <ac:picMkLst>
            <pc:docMk/>
            <pc:sldMk cId="0" sldId="256"/>
            <ac:picMk id="2" creationId="{00000000-0000-0000-0000-000000000000}"/>
          </ac:picMkLst>
        </pc:picChg>
        <pc:picChg chg="del">
          <ac:chgData name="Ankit kumar" userId="238a49a17e4879fa" providerId="LiveId" clId="{89D8C9F3-C71F-4189-AD95-0AD69A09C5C0}" dt="2023-11-05T09:50:53.840" v="1955" actId="478"/>
          <ac:picMkLst>
            <pc:docMk/>
            <pc:sldMk cId="0" sldId="256"/>
            <ac:picMk id="3" creationId="{00000000-0000-0000-0000-000000000000}"/>
          </ac:picMkLst>
        </pc:picChg>
        <pc:picChg chg="del mod">
          <ac:chgData name="Ankit kumar" userId="238a49a17e4879fa" providerId="LiveId" clId="{89D8C9F3-C71F-4189-AD95-0AD69A09C5C0}" dt="2023-11-05T09:50:23.135" v="1953" actId="478"/>
          <ac:picMkLst>
            <pc:docMk/>
            <pc:sldMk cId="0" sldId="256"/>
            <ac:picMk id="4" creationId="{00000000-0000-0000-0000-000000000000}"/>
          </ac:picMkLst>
        </pc:picChg>
        <pc:picChg chg="del">
          <ac:chgData name="Ankit kumar" userId="238a49a17e4879fa" providerId="LiveId" clId="{89D8C9F3-C71F-4189-AD95-0AD69A09C5C0}" dt="2023-11-05T09:50:53.840" v="1955" actId="478"/>
          <ac:picMkLst>
            <pc:docMk/>
            <pc:sldMk cId="0" sldId="256"/>
            <ac:picMk id="5" creationId="{00000000-0000-0000-0000-000000000000}"/>
          </ac:picMkLst>
        </pc:picChg>
        <pc:picChg chg="del">
          <ac:chgData name="Ankit kumar" userId="238a49a17e4879fa" providerId="LiveId" clId="{89D8C9F3-C71F-4189-AD95-0AD69A09C5C0}" dt="2023-11-05T09:50:53.840" v="1955" actId="478"/>
          <ac:picMkLst>
            <pc:docMk/>
            <pc:sldMk cId="0" sldId="256"/>
            <ac:picMk id="6" creationId="{00000000-0000-0000-0000-000000000000}"/>
          </ac:picMkLst>
        </pc:picChg>
        <pc:picChg chg="del">
          <ac:chgData name="Ankit kumar" userId="238a49a17e4879fa" providerId="LiveId" clId="{89D8C9F3-C71F-4189-AD95-0AD69A09C5C0}" dt="2023-11-05T09:50:53.840" v="1955" actId="478"/>
          <ac:picMkLst>
            <pc:docMk/>
            <pc:sldMk cId="0" sldId="256"/>
            <ac:picMk id="7" creationId="{00000000-0000-0000-0000-000000000000}"/>
          </ac:picMkLst>
        </pc:picChg>
        <pc:picChg chg="del">
          <ac:chgData name="Ankit kumar" userId="238a49a17e4879fa" providerId="LiveId" clId="{89D8C9F3-C71F-4189-AD95-0AD69A09C5C0}" dt="2023-11-05T09:50:53.840" v="1955" actId="478"/>
          <ac:picMkLst>
            <pc:docMk/>
            <pc:sldMk cId="0" sldId="256"/>
            <ac:picMk id="8" creationId="{00000000-0000-0000-0000-000000000000}"/>
          </ac:picMkLst>
        </pc:picChg>
        <pc:picChg chg="del">
          <ac:chgData name="Ankit kumar" userId="238a49a17e4879fa" providerId="LiveId" clId="{89D8C9F3-C71F-4189-AD95-0AD69A09C5C0}" dt="2023-11-05T09:50:53.840" v="1955" actId="478"/>
          <ac:picMkLst>
            <pc:docMk/>
            <pc:sldMk cId="0" sldId="256"/>
            <ac:picMk id="9" creationId="{00000000-0000-0000-0000-000000000000}"/>
          </ac:picMkLst>
        </pc:picChg>
        <pc:picChg chg="del">
          <ac:chgData name="Ankit kumar" userId="238a49a17e4879fa" providerId="LiveId" clId="{89D8C9F3-C71F-4189-AD95-0AD69A09C5C0}" dt="2023-11-05T09:50:53.840" v="1955" actId="478"/>
          <ac:picMkLst>
            <pc:docMk/>
            <pc:sldMk cId="0" sldId="256"/>
            <ac:picMk id="10" creationId="{00000000-0000-0000-0000-000000000000}"/>
          </ac:picMkLst>
        </pc:picChg>
        <pc:picChg chg="del">
          <ac:chgData name="Ankit kumar" userId="238a49a17e4879fa" providerId="LiveId" clId="{89D8C9F3-C71F-4189-AD95-0AD69A09C5C0}" dt="2023-11-05T09:50:53.840" v="1955" actId="478"/>
          <ac:picMkLst>
            <pc:docMk/>
            <pc:sldMk cId="0" sldId="256"/>
            <ac:picMk id="11" creationId="{00000000-0000-0000-0000-000000000000}"/>
          </ac:picMkLst>
        </pc:picChg>
        <pc:picChg chg="del">
          <ac:chgData name="Ankit kumar" userId="238a49a17e4879fa" providerId="LiveId" clId="{89D8C9F3-C71F-4189-AD95-0AD69A09C5C0}" dt="2023-11-05T09:50:53.840" v="1955" actId="478"/>
          <ac:picMkLst>
            <pc:docMk/>
            <pc:sldMk cId="0" sldId="256"/>
            <ac:picMk id="12" creationId="{00000000-0000-0000-0000-000000000000}"/>
          </ac:picMkLst>
        </pc:picChg>
        <pc:picChg chg="add del mod">
          <ac:chgData name="Ankit kumar" userId="238a49a17e4879fa" providerId="LiveId" clId="{89D8C9F3-C71F-4189-AD95-0AD69A09C5C0}" dt="2023-11-05T09:50:14.209" v="1951"/>
          <ac:picMkLst>
            <pc:docMk/>
            <pc:sldMk cId="0" sldId="256"/>
            <ac:picMk id="94" creationId="{9D29DEAA-1951-6AE4-30E3-8B961199740C}"/>
          </ac:picMkLst>
        </pc:picChg>
        <pc:picChg chg="add del mod">
          <ac:chgData name="Ankit kumar" userId="238a49a17e4879fa" providerId="LiveId" clId="{89D8C9F3-C71F-4189-AD95-0AD69A09C5C0}" dt="2023-11-05T09:51:11.539" v="1957" actId="478"/>
          <ac:picMkLst>
            <pc:docMk/>
            <pc:sldMk cId="0" sldId="256"/>
            <ac:picMk id="95" creationId="{A33B9CB3-CE3F-F60D-2C5C-DC4BB63E9F37}"/>
          </ac:picMkLst>
        </pc:picChg>
        <pc:picChg chg="add del mod">
          <ac:chgData name="Ankit kumar" userId="238a49a17e4879fa" providerId="LiveId" clId="{89D8C9F3-C71F-4189-AD95-0AD69A09C5C0}" dt="2023-11-05T09:51:38.490" v="1959"/>
          <ac:picMkLst>
            <pc:docMk/>
            <pc:sldMk cId="0" sldId="256"/>
            <ac:picMk id="96" creationId="{B205336E-0574-01E1-A7DA-0EADE6F0B238}"/>
          </ac:picMkLst>
        </pc:picChg>
        <pc:picChg chg="add del mod">
          <ac:chgData name="Ankit kumar" userId="238a49a17e4879fa" providerId="LiveId" clId="{89D8C9F3-C71F-4189-AD95-0AD69A09C5C0}" dt="2023-11-05T09:51:38.490" v="1959"/>
          <ac:picMkLst>
            <pc:docMk/>
            <pc:sldMk cId="0" sldId="256"/>
            <ac:picMk id="97" creationId="{FC558C5C-4A65-6BBC-DE20-F9D8A190EF98}"/>
          </ac:picMkLst>
        </pc:picChg>
        <pc:picChg chg="add del mod">
          <ac:chgData name="Ankit kumar" userId="238a49a17e4879fa" providerId="LiveId" clId="{89D8C9F3-C71F-4189-AD95-0AD69A09C5C0}" dt="2023-11-05T09:51:38.490" v="1959"/>
          <ac:picMkLst>
            <pc:docMk/>
            <pc:sldMk cId="0" sldId="256"/>
            <ac:picMk id="98" creationId="{BBBB59EA-A988-0A19-F503-23C732084055}"/>
          </ac:picMkLst>
        </pc:picChg>
        <pc:picChg chg="add del mod">
          <ac:chgData name="Ankit kumar" userId="238a49a17e4879fa" providerId="LiveId" clId="{89D8C9F3-C71F-4189-AD95-0AD69A09C5C0}" dt="2023-11-05T09:51:38.490" v="1959"/>
          <ac:picMkLst>
            <pc:docMk/>
            <pc:sldMk cId="0" sldId="256"/>
            <ac:picMk id="99" creationId="{CEC6A053-3AB7-4256-0737-2E20167E884D}"/>
          </ac:picMkLst>
        </pc:picChg>
        <pc:picChg chg="add del mod">
          <ac:chgData name="Ankit kumar" userId="238a49a17e4879fa" providerId="LiveId" clId="{89D8C9F3-C71F-4189-AD95-0AD69A09C5C0}" dt="2023-11-05T09:51:38.490" v="1959"/>
          <ac:picMkLst>
            <pc:docMk/>
            <pc:sldMk cId="0" sldId="256"/>
            <ac:picMk id="100" creationId="{84F5E095-3F39-EE96-70D3-503361C87F2D}"/>
          </ac:picMkLst>
        </pc:picChg>
        <pc:picChg chg="add del mod">
          <ac:chgData name="Ankit kumar" userId="238a49a17e4879fa" providerId="LiveId" clId="{89D8C9F3-C71F-4189-AD95-0AD69A09C5C0}" dt="2023-11-05T09:51:38.490" v="1959"/>
          <ac:picMkLst>
            <pc:docMk/>
            <pc:sldMk cId="0" sldId="256"/>
            <ac:picMk id="101" creationId="{285AA031-5B10-C1B1-AD76-D441C6420493}"/>
          </ac:picMkLst>
        </pc:picChg>
        <pc:picChg chg="add del mod">
          <ac:chgData name="Ankit kumar" userId="238a49a17e4879fa" providerId="LiveId" clId="{89D8C9F3-C71F-4189-AD95-0AD69A09C5C0}" dt="2023-11-05T09:51:38.490" v="1959"/>
          <ac:picMkLst>
            <pc:docMk/>
            <pc:sldMk cId="0" sldId="256"/>
            <ac:picMk id="102" creationId="{956B5BAF-D740-94AC-C4AC-B46B0776BADD}"/>
          </ac:picMkLst>
        </pc:picChg>
        <pc:picChg chg="add del mod">
          <ac:chgData name="Ankit kumar" userId="238a49a17e4879fa" providerId="LiveId" clId="{89D8C9F3-C71F-4189-AD95-0AD69A09C5C0}" dt="2023-11-05T09:51:38.490" v="1959"/>
          <ac:picMkLst>
            <pc:docMk/>
            <pc:sldMk cId="0" sldId="256"/>
            <ac:picMk id="103" creationId="{83BB3F11-6C92-395A-BF70-324A0A03FE20}"/>
          </ac:picMkLst>
        </pc:picChg>
      </pc:sldChg>
      <pc:sldChg chg="add del">
        <pc:chgData name="Ankit kumar" userId="238a49a17e4879fa" providerId="LiveId" clId="{89D8C9F3-C71F-4189-AD95-0AD69A09C5C0}" dt="2023-11-05T08:31:47.576" v="1884" actId="47"/>
        <pc:sldMkLst>
          <pc:docMk/>
          <pc:sldMk cId="500780032" sldId="256"/>
        </pc:sldMkLst>
      </pc:sldChg>
      <pc:sldChg chg="addSp modSp mod">
        <pc:chgData name="Ankit kumar" userId="238a49a17e4879fa" providerId="LiveId" clId="{89D8C9F3-C71F-4189-AD95-0AD69A09C5C0}" dt="2023-11-05T09:56:50.144" v="2021" actId="1076"/>
        <pc:sldMkLst>
          <pc:docMk/>
          <pc:sldMk cId="2475805559" sldId="257"/>
        </pc:sldMkLst>
        <pc:spChg chg="add mod">
          <ac:chgData name="Ankit kumar" userId="238a49a17e4879fa" providerId="LiveId" clId="{89D8C9F3-C71F-4189-AD95-0AD69A09C5C0}" dt="2023-11-05T09:56:50.144" v="2021" actId="1076"/>
          <ac:spMkLst>
            <pc:docMk/>
            <pc:sldMk cId="2475805559" sldId="257"/>
            <ac:spMk id="6" creationId="{370BBD56-19CE-00AA-4CEA-385DE39E96B6}"/>
          </ac:spMkLst>
        </pc:spChg>
      </pc:sldChg>
      <pc:sldChg chg="modSp">
        <pc:chgData name="Ankit kumar" userId="238a49a17e4879fa" providerId="LiveId" clId="{89D8C9F3-C71F-4189-AD95-0AD69A09C5C0}" dt="2023-11-05T09:54:23.513" v="1962"/>
        <pc:sldMkLst>
          <pc:docMk/>
          <pc:sldMk cId="263784652" sldId="258"/>
        </pc:sldMkLst>
        <pc:graphicFrameChg chg="mod">
          <ac:chgData name="Ankit kumar" userId="238a49a17e4879fa" providerId="LiveId" clId="{89D8C9F3-C71F-4189-AD95-0AD69A09C5C0}" dt="2023-11-05T09:54:23.513" v="1962"/>
          <ac:graphicFrameMkLst>
            <pc:docMk/>
            <pc:sldMk cId="263784652" sldId="258"/>
            <ac:graphicFrameMk id="4" creationId="{FF3F0D82-0AA6-45C3-8367-955CBFA02ED6}"/>
          </ac:graphicFrameMkLst>
        </pc:graphicFrameChg>
      </pc:sldChg>
      <pc:sldChg chg="addSp delSp modSp del mod">
        <pc:chgData name="Ankit kumar" userId="238a49a17e4879fa" providerId="LiveId" clId="{89D8C9F3-C71F-4189-AD95-0AD69A09C5C0}" dt="2023-11-05T09:31:00.071" v="1948" actId="47"/>
        <pc:sldMkLst>
          <pc:docMk/>
          <pc:sldMk cId="1777078448" sldId="260"/>
        </pc:sldMkLst>
        <pc:spChg chg="add del mod">
          <ac:chgData name="Ankit kumar" userId="238a49a17e4879fa" providerId="LiveId" clId="{89D8C9F3-C71F-4189-AD95-0AD69A09C5C0}" dt="2023-11-05T08:43:02.097" v="1941" actId="478"/>
          <ac:spMkLst>
            <pc:docMk/>
            <pc:sldMk cId="1777078448" sldId="260"/>
            <ac:spMk id="5" creationId="{BCF7A05B-9429-D829-42D6-0FB6749E7FC4}"/>
          </ac:spMkLst>
        </pc:spChg>
        <pc:picChg chg="add del mod">
          <ac:chgData name="Ankit kumar" userId="238a49a17e4879fa" providerId="LiveId" clId="{89D8C9F3-C71F-4189-AD95-0AD69A09C5C0}" dt="2023-11-05T08:43:02.097" v="1941" actId="478"/>
          <ac:picMkLst>
            <pc:docMk/>
            <pc:sldMk cId="1777078448" sldId="260"/>
            <ac:picMk id="4" creationId="{88EE1190-66F3-394E-8DDA-79DD27DA9644}"/>
          </ac:picMkLst>
        </pc:picChg>
      </pc:sldChg>
      <pc:sldChg chg="addSp delSp modSp new del mod">
        <pc:chgData name="Ankit kumar" userId="238a49a17e4879fa" providerId="LiveId" clId="{89D8C9F3-C71F-4189-AD95-0AD69A09C5C0}" dt="2023-11-05T08:42:49.116" v="1939" actId="47"/>
        <pc:sldMkLst>
          <pc:docMk/>
          <pc:sldMk cId="1837971976" sldId="261"/>
        </pc:sldMkLst>
        <pc:spChg chg="del">
          <ac:chgData name="Ankit kumar" userId="238a49a17e4879fa" providerId="LiveId" clId="{89D8C9F3-C71F-4189-AD95-0AD69A09C5C0}" dt="2023-11-05T08:32:09.628" v="1885" actId="21"/>
          <ac:spMkLst>
            <pc:docMk/>
            <pc:sldMk cId="1837971976" sldId="261"/>
            <ac:spMk id="2" creationId="{009E138E-9F72-497B-31AF-5AF3840279A7}"/>
          </ac:spMkLst>
        </pc:spChg>
        <pc:spChg chg="del">
          <ac:chgData name="Ankit kumar" userId="238a49a17e4879fa" providerId="LiveId" clId="{89D8C9F3-C71F-4189-AD95-0AD69A09C5C0}" dt="2023-11-05T08:32:12.788" v="1886" actId="21"/>
          <ac:spMkLst>
            <pc:docMk/>
            <pc:sldMk cId="1837971976" sldId="261"/>
            <ac:spMk id="3" creationId="{55F70890-DB2E-E89F-C708-9DE1573EF186}"/>
          </ac:spMkLst>
        </pc:spChg>
        <pc:spChg chg="add del mod">
          <ac:chgData name="Ankit kumar" userId="238a49a17e4879fa" providerId="LiveId" clId="{89D8C9F3-C71F-4189-AD95-0AD69A09C5C0}" dt="2023-11-05T08:37:26.674" v="1907" actId="478"/>
          <ac:spMkLst>
            <pc:docMk/>
            <pc:sldMk cId="1837971976" sldId="261"/>
            <ac:spMk id="10" creationId="{5257A430-BD6D-77F2-BE7A-C7E165BB4423}"/>
          </ac:spMkLst>
        </pc:spChg>
        <pc:spChg chg="add del mod">
          <ac:chgData name="Ankit kumar" userId="238a49a17e4879fa" providerId="LiveId" clId="{89D8C9F3-C71F-4189-AD95-0AD69A09C5C0}" dt="2023-11-05T08:37:22.342" v="1906" actId="478"/>
          <ac:spMkLst>
            <pc:docMk/>
            <pc:sldMk cId="1837971976" sldId="261"/>
            <ac:spMk id="11" creationId="{A8D954B4-115E-42E9-9B02-5EBBC7FB8C09}"/>
          </ac:spMkLst>
        </pc:spChg>
        <pc:spChg chg="add del mod">
          <ac:chgData name="Ankit kumar" userId="238a49a17e4879fa" providerId="LiveId" clId="{89D8C9F3-C71F-4189-AD95-0AD69A09C5C0}" dt="2023-11-05T08:37:22.342" v="1906" actId="478"/>
          <ac:spMkLst>
            <pc:docMk/>
            <pc:sldMk cId="1837971976" sldId="261"/>
            <ac:spMk id="12" creationId="{92A2C7D4-84ED-DCC2-93A9-9C1BDB37F5A9}"/>
          </ac:spMkLst>
        </pc:spChg>
        <pc:spChg chg="add del mod">
          <ac:chgData name="Ankit kumar" userId="238a49a17e4879fa" providerId="LiveId" clId="{89D8C9F3-C71F-4189-AD95-0AD69A09C5C0}" dt="2023-11-05T08:37:22.342" v="1906" actId="478"/>
          <ac:spMkLst>
            <pc:docMk/>
            <pc:sldMk cId="1837971976" sldId="261"/>
            <ac:spMk id="13" creationId="{AE2210AB-413E-7C4B-6E75-02BC223C64EB}"/>
          </ac:spMkLst>
        </pc:spChg>
        <pc:spChg chg="add del mod">
          <ac:chgData name="Ankit kumar" userId="238a49a17e4879fa" providerId="LiveId" clId="{89D8C9F3-C71F-4189-AD95-0AD69A09C5C0}" dt="2023-11-05T08:37:22.342" v="1906" actId="478"/>
          <ac:spMkLst>
            <pc:docMk/>
            <pc:sldMk cId="1837971976" sldId="261"/>
            <ac:spMk id="14" creationId="{0E34866F-1C9C-2B0E-71E3-D117201052A2}"/>
          </ac:spMkLst>
        </pc:spChg>
        <pc:spChg chg="add del mod">
          <ac:chgData name="Ankit kumar" userId="238a49a17e4879fa" providerId="LiveId" clId="{89D8C9F3-C71F-4189-AD95-0AD69A09C5C0}" dt="2023-11-05T08:37:22.342" v="1906" actId="478"/>
          <ac:spMkLst>
            <pc:docMk/>
            <pc:sldMk cId="1837971976" sldId="261"/>
            <ac:spMk id="15" creationId="{D4838F8E-B33A-1653-E84C-AC51361DD859}"/>
          </ac:spMkLst>
        </pc:spChg>
        <pc:spChg chg="add del mod">
          <ac:chgData name="Ankit kumar" userId="238a49a17e4879fa" providerId="LiveId" clId="{89D8C9F3-C71F-4189-AD95-0AD69A09C5C0}" dt="2023-11-05T08:37:22.342" v="1906" actId="478"/>
          <ac:spMkLst>
            <pc:docMk/>
            <pc:sldMk cId="1837971976" sldId="261"/>
            <ac:spMk id="16" creationId="{F56893FB-9DA2-0021-9EF1-44060FBC03ED}"/>
          </ac:spMkLst>
        </pc:spChg>
        <pc:spChg chg="add del mod">
          <ac:chgData name="Ankit kumar" userId="238a49a17e4879fa" providerId="LiveId" clId="{89D8C9F3-C71F-4189-AD95-0AD69A09C5C0}" dt="2023-11-05T08:37:22.342" v="1906" actId="478"/>
          <ac:spMkLst>
            <pc:docMk/>
            <pc:sldMk cId="1837971976" sldId="261"/>
            <ac:spMk id="17" creationId="{E7CF02E2-2961-F41C-39ED-C53C59CCF4D3}"/>
          </ac:spMkLst>
        </pc:spChg>
        <pc:spChg chg="add del mod">
          <ac:chgData name="Ankit kumar" userId="238a49a17e4879fa" providerId="LiveId" clId="{89D8C9F3-C71F-4189-AD95-0AD69A09C5C0}" dt="2023-11-05T08:37:22.342" v="1906" actId="478"/>
          <ac:spMkLst>
            <pc:docMk/>
            <pc:sldMk cId="1837971976" sldId="261"/>
            <ac:spMk id="18" creationId="{3345FCA6-63A5-DE80-709E-7205E5D3340C}"/>
          </ac:spMkLst>
        </pc:spChg>
        <pc:spChg chg="add del mod">
          <ac:chgData name="Ankit kumar" userId="238a49a17e4879fa" providerId="LiveId" clId="{89D8C9F3-C71F-4189-AD95-0AD69A09C5C0}" dt="2023-11-05T08:37:22.342" v="1906" actId="478"/>
          <ac:spMkLst>
            <pc:docMk/>
            <pc:sldMk cId="1837971976" sldId="261"/>
            <ac:spMk id="19" creationId="{15EE2C41-84AE-29A1-FA2E-42F21DD842FC}"/>
          </ac:spMkLst>
        </pc:spChg>
        <pc:spChg chg="add del mod">
          <ac:chgData name="Ankit kumar" userId="238a49a17e4879fa" providerId="LiveId" clId="{89D8C9F3-C71F-4189-AD95-0AD69A09C5C0}" dt="2023-11-05T08:37:22.342" v="1906" actId="478"/>
          <ac:spMkLst>
            <pc:docMk/>
            <pc:sldMk cId="1837971976" sldId="261"/>
            <ac:spMk id="20" creationId="{4F4DB002-2E63-989C-BA96-5B4904D0366A}"/>
          </ac:spMkLst>
        </pc:spChg>
        <pc:spChg chg="add del mod">
          <ac:chgData name="Ankit kumar" userId="238a49a17e4879fa" providerId="LiveId" clId="{89D8C9F3-C71F-4189-AD95-0AD69A09C5C0}" dt="2023-11-05T08:37:22.342" v="1906" actId="478"/>
          <ac:spMkLst>
            <pc:docMk/>
            <pc:sldMk cId="1837971976" sldId="261"/>
            <ac:spMk id="21" creationId="{2C704727-F1D0-90E0-736C-0FCFE19C6799}"/>
          </ac:spMkLst>
        </pc:spChg>
        <pc:spChg chg="add del mod">
          <ac:chgData name="Ankit kumar" userId="238a49a17e4879fa" providerId="LiveId" clId="{89D8C9F3-C71F-4189-AD95-0AD69A09C5C0}" dt="2023-11-05T08:37:22.342" v="1906" actId="478"/>
          <ac:spMkLst>
            <pc:docMk/>
            <pc:sldMk cId="1837971976" sldId="261"/>
            <ac:spMk id="22" creationId="{9637AB40-4922-AEF4-563C-BF09B1F82878}"/>
          </ac:spMkLst>
        </pc:spChg>
        <pc:spChg chg="add del mod">
          <ac:chgData name="Ankit kumar" userId="238a49a17e4879fa" providerId="LiveId" clId="{89D8C9F3-C71F-4189-AD95-0AD69A09C5C0}" dt="2023-11-05T08:37:22.342" v="1906" actId="478"/>
          <ac:spMkLst>
            <pc:docMk/>
            <pc:sldMk cId="1837971976" sldId="261"/>
            <ac:spMk id="23" creationId="{33A88366-FDB4-0AB8-50D9-D53D8F237F3C}"/>
          </ac:spMkLst>
        </pc:spChg>
        <pc:spChg chg="add del mod">
          <ac:chgData name="Ankit kumar" userId="238a49a17e4879fa" providerId="LiveId" clId="{89D8C9F3-C71F-4189-AD95-0AD69A09C5C0}" dt="2023-11-05T08:37:22.342" v="1906" actId="478"/>
          <ac:spMkLst>
            <pc:docMk/>
            <pc:sldMk cId="1837971976" sldId="261"/>
            <ac:spMk id="24" creationId="{33BD6320-BCFC-421E-4284-9060034FB8B7}"/>
          </ac:spMkLst>
        </pc:spChg>
        <pc:spChg chg="add del mod">
          <ac:chgData name="Ankit kumar" userId="238a49a17e4879fa" providerId="LiveId" clId="{89D8C9F3-C71F-4189-AD95-0AD69A09C5C0}" dt="2023-11-05T08:37:22.342" v="1906" actId="478"/>
          <ac:spMkLst>
            <pc:docMk/>
            <pc:sldMk cId="1837971976" sldId="261"/>
            <ac:spMk id="25" creationId="{8B847002-F685-5BA7-5010-510067CDFEEC}"/>
          </ac:spMkLst>
        </pc:spChg>
        <pc:spChg chg="add del mod">
          <ac:chgData name="Ankit kumar" userId="238a49a17e4879fa" providerId="LiveId" clId="{89D8C9F3-C71F-4189-AD95-0AD69A09C5C0}" dt="2023-11-05T08:37:22.342" v="1906" actId="478"/>
          <ac:spMkLst>
            <pc:docMk/>
            <pc:sldMk cId="1837971976" sldId="261"/>
            <ac:spMk id="26" creationId="{7F5628D4-0A35-7087-1C63-F611162F6FF3}"/>
          </ac:spMkLst>
        </pc:spChg>
        <pc:spChg chg="add del mod">
          <ac:chgData name="Ankit kumar" userId="238a49a17e4879fa" providerId="LiveId" clId="{89D8C9F3-C71F-4189-AD95-0AD69A09C5C0}" dt="2023-11-05T08:37:22.342" v="1906" actId="478"/>
          <ac:spMkLst>
            <pc:docMk/>
            <pc:sldMk cId="1837971976" sldId="261"/>
            <ac:spMk id="27" creationId="{60F9E43F-5B18-62C8-AA76-400759067A82}"/>
          </ac:spMkLst>
        </pc:spChg>
        <pc:spChg chg="add mod">
          <ac:chgData name="Ankit kumar" userId="238a49a17e4879fa" providerId="LiveId" clId="{89D8C9F3-C71F-4189-AD95-0AD69A09C5C0}" dt="2023-11-05T08:38:43.451" v="1917" actId="14100"/>
          <ac:spMkLst>
            <pc:docMk/>
            <pc:sldMk cId="1837971976" sldId="261"/>
            <ac:spMk id="29" creationId="{9552CCC6-43FE-3BD1-1BDF-1AA3704F4400}"/>
          </ac:spMkLst>
        </pc:spChg>
        <pc:spChg chg="add mod">
          <ac:chgData name="Ankit kumar" userId="238a49a17e4879fa" providerId="LiveId" clId="{89D8C9F3-C71F-4189-AD95-0AD69A09C5C0}" dt="2023-11-05T08:38:43.451" v="1917" actId="14100"/>
          <ac:spMkLst>
            <pc:docMk/>
            <pc:sldMk cId="1837971976" sldId="261"/>
            <ac:spMk id="30" creationId="{E1B49946-408E-8774-DB44-B483FB84A5AE}"/>
          </ac:spMkLst>
        </pc:spChg>
        <pc:spChg chg="add mod">
          <ac:chgData name="Ankit kumar" userId="238a49a17e4879fa" providerId="LiveId" clId="{89D8C9F3-C71F-4189-AD95-0AD69A09C5C0}" dt="2023-11-05T08:38:43.451" v="1917" actId="14100"/>
          <ac:spMkLst>
            <pc:docMk/>
            <pc:sldMk cId="1837971976" sldId="261"/>
            <ac:spMk id="31" creationId="{371B38E1-3AA7-95D1-DC31-1671B527BBE6}"/>
          </ac:spMkLst>
        </pc:spChg>
        <pc:spChg chg="add mod">
          <ac:chgData name="Ankit kumar" userId="238a49a17e4879fa" providerId="LiveId" clId="{89D8C9F3-C71F-4189-AD95-0AD69A09C5C0}" dt="2023-11-05T08:38:43.451" v="1917" actId="14100"/>
          <ac:spMkLst>
            <pc:docMk/>
            <pc:sldMk cId="1837971976" sldId="261"/>
            <ac:spMk id="32" creationId="{08939D91-FD70-443D-3B07-04E2CA2FFAB6}"/>
          </ac:spMkLst>
        </pc:spChg>
        <pc:spChg chg="add mod">
          <ac:chgData name="Ankit kumar" userId="238a49a17e4879fa" providerId="LiveId" clId="{89D8C9F3-C71F-4189-AD95-0AD69A09C5C0}" dt="2023-11-05T08:38:43.451" v="1917" actId="14100"/>
          <ac:spMkLst>
            <pc:docMk/>
            <pc:sldMk cId="1837971976" sldId="261"/>
            <ac:spMk id="33" creationId="{0DF283FA-9AFD-F921-48C7-899468A677E9}"/>
          </ac:spMkLst>
        </pc:spChg>
        <pc:spChg chg="add mod">
          <ac:chgData name="Ankit kumar" userId="238a49a17e4879fa" providerId="LiveId" clId="{89D8C9F3-C71F-4189-AD95-0AD69A09C5C0}" dt="2023-11-05T08:38:43.451" v="1917" actId="14100"/>
          <ac:spMkLst>
            <pc:docMk/>
            <pc:sldMk cId="1837971976" sldId="261"/>
            <ac:spMk id="34" creationId="{7E94C6DF-FAB8-C164-588E-BAFA8CF2D4AD}"/>
          </ac:spMkLst>
        </pc:spChg>
        <pc:spChg chg="add mod">
          <ac:chgData name="Ankit kumar" userId="238a49a17e4879fa" providerId="LiveId" clId="{89D8C9F3-C71F-4189-AD95-0AD69A09C5C0}" dt="2023-11-05T08:38:43.451" v="1917" actId="14100"/>
          <ac:spMkLst>
            <pc:docMk/>
            <pc:sldMk cId="1837971976" sldId="261"/>
            <ac:spMk id="35" creationId="{A77D8E57-067D-F809-BF15-180A9F8EFF28}"/>
          </ac:spMkLst>
        </pc:spChg>
        <pc:spChg chg="add mod">
          <ac:chgData name="Ankit kumar" userId="238a49a17e4879fa" providerId="LiveId" clId="{89D8C9F3-C71F-4189-AD95-0AD69A09C5C0}" dt="2023-11-05T08:38:43.451" v="1917" actId="14100"/>
          <ac:spMkLst>
            <pc:docMk/>
            <pc:sldMk cId="1837971976" sldId="261"/>
            <ac:spMk id="36" creationId="{F320D052-F390-364A-828A-ECEC3980BFDE}"/>
          </ac:spMkLst>
        </pc:spChg>
        <pc:spChg chg="add mod">
          <ac:chgData name="Ankit kumar" userId="238a49a17e4879fa" providerId="LiveId" clId="{89D8C9F3-C71F-4189-AD95-0AD69A09C5C0}" dt="2023-11-05T08:38:43.451" v="1917" actId="14100"/>
          <ac:spMkLst>
            <pc:docMk/>
            <pc:sldMk cId="1837971976" sldId="261"/>
            <ac:spMk id="37" creationId="{3E6CFF1D-93EA-1574-343A-E7EA310CF82A}"/>
          </ac:spMkLst>
        </pc:spChg>
        <pc:spChg chg="add mod">
          <ac:chgData name="Ankit kumar" userId="238a49a17e4879fa" providerId="LiveId" clId="{89D8C9F3-C71F-4189-AD95-0AD69A09C5C0}" dt="2023-11-05T08:38:43.451" v="1917" actId="14100"/>
          <ac:spMkLst>
            <pc:docMk/>
            <pc:sldMk cId="1837971976" sldId="261"/>
            <ac:spMk id="38" creationId="{63019068-BAB4-3784-97DA-22C28E44F7CF}"/>
          </ac:spMkLst>
        </pc:spChg>
        <pc:spChg chg="add mod">
          <ac:chgData name="Ankit kumar" userId="238a49a17e4879fa" providerId="LiveId" clId="{89D8C9F3-C71F-4189-AD95-0AD69A09C5C0}" dt="2023-11-05T08:38:43.451" v="1917" actId="14100"/>
          <ac:spMkLst>
            <pc:docMk/>
            <pc:sldMk cId="1837971976" sldId="261"/>
            <ac:spMk id="39" creationId="{CBCEE93B-1A52-1E01-AE55-EC1AB7810A27}"/>
          </ac:spMkLst>
        </pc:spChg>
        <pc:spChg chg="add mod">
          <ac:chgData name="Ankit kumar" userId="238a49a17e4879fa" providerId="LiveId" clId="{89D8C9F3-C71F-4189-AD95-0AD69A09C5C0}" dt="2023-11-05T08:38:43.451" v="1917" actId="14100"/>
          <ac:spMkLst>
            <pc:docMk/>
            <pc:sldMk cId="1837971976" sldId="261"/>
            <ac:spMk id="40" creationId="{CF9CABF0-2771-B9A7-C4BD-F73FCEF0D3E4}"/>
          </ac:spMkLst>
        </pc:spChg>
        <pc:spChg chg="add mod">
          <ac:chgData name="Ankit kumar" userId="238a49a17e4879fa" providerId="LiveId" clId="{89D8C9F3-C71F-4189-AD95-0AD69A09C5C0}" dt="2023-11-05T08:38:43.451" v="1917" actId="14100"/>
          <ac:spMkLst>
            <pc:docMk/>
            <pc:sldMk cId="1837971976" sldId="261"/>
            <ac:spMk id="41" creationId="{F2CB5B59-FA22-10CC-DFCB-A2D3A4268E86}"/>
          </ac:spMkLst>
        </pc:spChg>
        <pc:spChg chg="add mod">
          <ac:chgData name="Ankit kumar" userId="238a49a17e4879fa" providerId="LiveId" clId="{89D8C9F3-C71F-4189-AD95-0AD69A09C5C0}" dt="2023-11-05T08:38:43.451" v="1917" actId="14100"/>
          <ac:spMkLst>
            <pc:docMk/>
            <pc:sldMk cId="1837971976" sldId="261"/>
            <ac:spMk id="42" creationId="{214E876D-6948-4521-F033-0696DDE3F0F1}"/>
          </ac:spMkLst>
        </pc:spChg>
        <pc:spChg chg="add mod">
          <ac:chgData name="Ankit kumar" userId="238a49a17e4879fa" providerId="LiveId" clId="{89D8C9F3-C71F-4189-AD95-0AD69A09C5C0}" dt="2023-11-05T08:38:43.451" v="1917" actId="14100"/>
          <ac:spMkLst>
            <pc:docMk/>
            <pc:sldMk cId="1837971976" sldId="261"/>
            <ac:spMk id="43" creationId="{13617F11-44C8-F5AF-35B3-A7B3CD493950}"/>
          </ac:spMkLst>
        </pc:spChg>
        <pc:spChg chg="add mod">
          <ac:chgData name="Ankit kumar" userId="238a49a17e4879fa" providerId="LiveId" clId="{89D8C9F3-C71F-4189-AD95-0AD69A09C5C0}" dt="2023-11-05T08:38:43.451" v="1917" actId="14100"/>
          <ac:spMkLst>
            <pc:docMk/>
            <pc:sldMk cId="1837971976" sldId="261"/>
            <ac:spMk id="44" creationId="{65C86D6B-8BBD-55B8-CBEB-E235E32B6112}"/>
          </ac:spMkLst>
        </pc:spChg>
        <pc:spChg chg="add mod">
          <ac:chgData name="Ankit kumar" userId="238a49a17e4879fa" providerId="LiveId" clId="{89D8C9F3-C71F-4189-AD95-0AD69A09C5C0}" dt="2023-11-05T08:38:43.451" v="1917" actId="14100"/>
          <ac:spMkLst>
            <pc:docMk/>
            <pc:sldMk cId="1837971976" sldId="261"/>
            <ac:spMk id="45" creationId="{37FA0C7C-D040-8C79-502D-24BB241CECC6}"/>
          </ac:spMkLst>
        </pc:spChg>
        <pc:spChg chg="add mod">
          <ac:chgData name="Ankit kumar" userId="238a49a17e4879fa" providerId="LiveId" clId="{89D8C9F3-C71F-4189-AD95-0AD69A09C5C0}" dt="2023-11-05T08:38:43.451" v="1917" actId="14100"/>
          <ac:spMkLst>
            <pc:docMk/>
            <pc:sldMk cId="1837971976" sldId="261"/>
            <ac:spMk id="46" creationId="{E8B487C3-6646-7FFF-76CE-482D4A238848}"/>
          </ac:spMkLst>
        </pc:spChg>
        <pc:spChg chg="add mod">
          <ac:chgData name="Ankit kumar" userId="238a49a17e4879fa" providerId="LiveId" clId="{89D8C9F3-C71F-4189-AD95-0AD69A09C5C0}" dt="2023-11-05T08:39:26.914" v="1923" actId="14100"/>
          <ac:spMkLst>
            <pc:docMk/>
            <pc:sldMk cId="1837971976" sldId="261"/>
            <ac:spMk id="48" creationId="{800A3BE6-C327-9E72-F814-502BEE024E76}"/>
          </ac:spMkLst>
        </pc:spChg>
        <pc:spChg chg="add mod">
          <ac:chgData name="Ankit kumar" userId="238a49a17e4879fa" providerId="LiveId" clId="{89D8C9F3-C71F-4189-AD95-0AD69A09C5C0}" dt="2023-11-05T08:39:26.914" v="1923" actId="14100"/>
          <ac:spMkLst>
            <pc:docMk/>
            <pc:sldMk cId="1837971976" sldId="261"/>
            <ac:spMk id="49" creationId="{B16B9283-C040-2923-4580-3606855FFDE4}"/>
          </ac:spMkLst>
        </pc:spChg>
        <pc:spChg chg="add mod">
          <ac:chgData name="Ankit kumar" userId="238a49a17e4879fa" providerId="LiveId" clId="{89D8C9F3-C71F-4189-AD95-0AD69A09C5C0}" dt="2023-11-05T08:39:26.914" v="1923" actId="14100"/>
          <ac:spMkLst>
            <pc:docMk/>
            <pc:sldMk cId="1837971976" sldId="261"/>
            <ac:spMk id="50" creationId="{9D5634BF-063A-D10D-0008-8D5A8F65AC46}"/>
          </ac:spMkLst>
        </pc:spChg>
        <pc:spChg chg="add mod">
          <ac:chgData name="Ankit kumar" userId="238a49a17e4879fa" providerId="LiveId" clId="{89D8C9F3-C71F-4189-AD95-0AD69A09C5C0}" dt="2023-11-05T08:39:26.914" v="1923" actId="14100"/>
          <ac:spMkLst>
            <pc:docMk/>
            <pc:sldMk cId="1837971976" sldId="261"/>
            <ac:spMk id="51" creationId="{AA60FC69-7888-9DB6-32E1-6FBBAD97E03D}"/>
          </ac:spMkLst>
        </pc:spChg>
        <pc:spChg chg="add mod">
          <ac:chgData name="Ankit kumar" userId="238a49a17e4879fa" providerId="LiveId" clId="{89D8C9F3-C71F-4189-AD95-0AD69A09C5C0}" dt="2023-11-05T08:39:26.914" v="1923" actId="14100"/>
          <ac:spMkLst>
            <pc:docMk/>
            <pc:sldMk cId="1837971976" sldId="261"/>
            <ac:spMk id="52" creationId="{483009E9-FDA0-19D8-FA14-A3D7D161633E}"/>
          </ac:spMkLst>
        </pc:spChg>
        <pc:spChg chg="add mod">
          <ac:chgData name="Ankit kumar" userId="238a49a17e4879fa" providerId="LiveId" clId="{89D8C9F3-C71F-4189-AD95-0AD69A09C5C0}" dt="2023-11-05T08:39:26.914" v="1923" actId="14100"/>
          <ac:spMkLst>
            <pc:docMk/>
            <pc:sldMk cId="1837971976" sldId="261"/>
            <ac:spMk id="53" creationId="{17917550-11A0-5DD6-2709-6F359F886B88}"/>
          </ac:spMkLst>
        </pc:spChg>
        <pc:spChg chg="add mod">
          <ac:chgData name="Ankit kumar" userId="238a49a17e4879fa" providerId="LiveId" clId="{89D8C9F3-C71F-4189-AD95-0AD69A09C5C0}" dt="2023-11-05T08:39:26.914" v="1923" actId="14100"/>
          <ac:spMkLst>
            <pc:docMk/>
            <pc:sldMk cId="1837971976" sldId="261"/>
            <ac:spMk id="54" creationId="{50617C0A-3122-BD09-62E9-BB160DB45D94}"/>
          </ac:spMkLst>
        </pc:spChg>
        <pc:spChg chg="add mod">
          <ac:chgData name="Ankit kumar" userId="238a49a17e4879fa" providerId="LiveId" clId="{89D8C9F3-C71F-4189-AD95-0AD69A09C5C0}" dt="2023-11-05T08:39:26.914" v="1923" actId="14100"/>
          <ac:spMkLst>
            <pc:docMk/>
            <pc:sldMk cId="1837971976" sldId="261"/>
            <ac:spMk id="55" creationId="{1E5CDC5E-550F-C038-E5E8-DC95EE99BC02}"/>
          </ac:spMkLst>
        </pc:spChg>
        <pc:spChg chg="add mod">
          <ac:chgData name="Ankit kumar" userId="238a49a17e4879fa" providerId="LiveId" clId="{89D8C9F3-C71F-4189-AD95-0AD69A09C5C0}" dt="2023-11-05T08:39:26.914" v="1923" actId="14100"/>
          <ac:spMkLst>
            <pc:docMk/>
            <pc:sldMk cId="1837971976" sldId="261"/>
            <ac:spMk id="56" creationId="{0F8B07CE-EABB-3B2D-F5D9-8148BCCB053D}"/>
          </ac:spMkLst>
        </pc:spChg>
        <pc:spChg chg="add mod">
          <ac:chgData name="Ankit kumar" userId="238a49a17e4879fa" providerId="LiveId" clId="{89D8C9F3-C71F-4189-AD95-0AD69A09C5C0}" dt="2023-11-05T08:39:26.914" v="1923" actId="14100"/>
          <ac:spMkLst>
            <pc:docMk/>
            <pc:sldMk cId="1837971976" sldId="261"/>
            <ac:spMk id="57" creationId="{ED5935A7-8DBF-192F-9736-9545D0E0072C}"/>
          </ac:spMkLst>
        </pc:spChg>
        <pc:spChg chg="add mod">
          <ac:chgData name="Ankit kumar" userId="238a49a17e4879fa" providerId="LiveId" clId="{89D8C9F3-C71F-4189-AD95-0AD69A09C5C0}" dt="2023-11-05T08:39:26.914" v="1923" actId="14100"/>
          <ac:spMkLst>
            <pc:docMk/>
            <pc:sldMk cId="1837971976" sldId="261"/>
            <ac:spMk id="58" creationId="{C6AE3B15-793B-86B1-541D-C5420FE820F1}"/>
          </ac:spMkLst>
        </pc:spChg>
        <pc:spChg chg="add mod">
          <ac:chgData name="Ankit kumar" userId="238a49a17e4879fa" providerId="LiveId" clId="{89D8C9F3-C71F-4189-AD95-0AD69A09C5C0}" dt="2023-11-05T08:41:14.247" v="1933" actId="1076"/>
          <ac:spMkLst>
            <pc:docMk/>
            <pc:sldMk cId="1837971976" sldId="261"/>
            <ac:spMk id="60" creationId="{2D404573-CAD0-A2AA-A6D4-0BC3D03791C7}"/>
          </ac:spMkLst>
        </pc:spChg>
        <pc:spChg chg="add mod">
          <ac:chgData name="Ankit kumar" userId="238a49a17e4879fa" providerId="LiveId" clId="{89D8C9F3-C71F-4189-AD95-0AD69A09C5C0}" dt="2023-11-05T08:42:01.717" v="1938" actId="113"/>
          <ac:spMkLst>
            <pc:docMk/>
            <pc:sldMk cId="1837971976" sldId="261"/>
            <ac:spMk id="62" creationId="{D5E24D8A-840D-D603-8CC4-16E9E00AA2B8}"/>
          </ac:spMkLst>
        </pc:spChg>
        <pc:picChg chg="add del mod">
          <ac:chgData name="Ankit kumar" userId="238a49a17e4879fa" providerId="LiveId" clId="{89D8C9F3-C71F-4189-AD95-0AD69A09C5C0}" dt="2023-11-05T08:32:52.216" v="1893" actId="478"/>
          <ac:picMkLst>
            <pc:docMk/>
            <pc:sldMk cId="1837971976" sldId="261"/>
            <ac:picMk id="4" creationId="{58C77019-7A65-4692-60EC-022817896AF8}"/>
          </ac:picMkLst>
        </pc:picChg>
        <pc:picChg chg="add del mod">
          <ac:chgData name="Ankit kumar" userId="238a49a17e4879fa" providerId="LiveId" clId="{89D8C9F3-C71F-4189-AD95-0AD69A09C5C0}" dt="2023-11-05T08:32:40.001" v="1891" actId="478"/>
          <ac:picMkLst>
            <pc:docMk/>
            <pc:sldMk cId="1837971976" sldId="261"/>
            <ac:picMk id="5" creationId="{2C4516C6-47B8-36F7-1B41-2389807A92C4}"/>
          </ac:picMkLst>
        </pc:picChg>
        <pc:picChg chg="add del">
          <ac:chgData name="Ankit kumar" userId="238a49a17e4879fa" providerId="LiveId" clId="{89D8C9F3-C71F-4189-AD95-0AD69A09C5C0}" dt="2023-11-05T08:32:52.216" v="1893" actId="478"/>
          <ac:picMkLst>
            <pc:docMk/>
            <pc:sldMk cId="1837971976" sldId="261"/>
            <ac:picMk id="6" creationId="{B88D6D29-F16D-0AB2-8D84-FF0E4819AA00}"/>
          </ac:picMkLst>
        </pc:picChg>
        <pc:picChg chg="add del mod">
          <ac:chgData name="Ankit kumar" userId="238a49a17e4879fa" providerId="LiveId" clId="{89D8C9F3-C71F-4189-AD95-0AD69A09C5C0}" dt="2023-11-05T08:33:40.190" v="1896" actId="478"/>
          <ac:picMkLst>
            <pc:docMk/>
            <pc:sldMk cId="1837971976" sldId="261"/>
            <ac:picMk id="7" creationId="{496D6392-EA00-DE57-6FF2-8C1C850BEE93}"/>
          </ac:picMkLst>
        </pc:picChg>
        <pc:picChg chg="add del mod">
          <ac:chgData name="Ankit kumar" userId="238a49a17e4879fa" providerId="LiveId" clId="{89D8C9F3-C71F-4189-AD95-0AD69A09C5C0}" dt="2023-11-05T08:33:59.203" v="1900" actId="478"/>
          <ac:picMkLst>
            <pc:docMk/>
            <pc:sldMk cId="1837971976" sldId="261"/>
            <ac:picMk id="8" creationId="{56D6807B-D542-833F-60DB-E2348F7380FB}"/>
          </ac:picMkLst>
        </pc:picChg>
        <pc:picChg chg="add del mod">
          <ac:chgData name="Ankit kumar" userId="238a49a17e4879fa" providerId="LiveId" clId="{89D8C9F3-C71F-4189-AD95-0AD69A09C5C0}" dt="2023-11-05T08:37:29.123" v="1908" actId="478"/>
          <ac:picMkLst>
            <pc:docMk/>
            <pc:sldMk cId="1837971976" sldId="261"/>
            <ac:picMk id="9" creationId="{13C69416-AE23-9C9E-4914-730BA1E81E30}"/>
          </ac:picMkLst>
        </pc:picChg>
        <pc:picChg chg="add mod">
          <ac:chgData name="Ankit kumar" userId="238a49a17e4879fa" providerId="LiveId" clId="{89D8C9F3-C71F-4189-AD95-0AD69A09C5C0}" dt="2023-11-05T08:38:43.451" v="1917" actId="14100"/>
          <ac:picMkLst>
            <pc:docMk/>
            <pc:sldMk cId="1837971976" sldId="261"/>
            <ac:picMk id="28" creationId="{A3988D46-1CEB-406E-D583-43E4C9038E00}"/>
          </ac:picMkLst>
        </pc:picChg>
        <pc:picChg chg="add mod">
          <ac:chgData name="Ankit kumar" userId="238a49a17e4879fa" providerId="LiveId" clId="{89D8C9F3-C71F-4189-AD95-0AD69A09C5C0}" dt="2023-11-05T08:39:26.914" v="1923" actId="14100"/>
          <ac:picMkLst>
            <pc:docMk/>
            <pc:sldMk cId="1837971976" sldId="261"/>
            <ac:picMk id="47" creationId="{9E2D4A8C-AF9E-CFCE-9A34-2BD9018F9243}"/>
          </ac:picMkLst>
        </pc:picChg>
        <pc:picChg chg="add mod">
          <ac:chgData name="Ankit kumar" userId="238a49a17e4879fa" providerId="LiveId" clId="{89D8C9F3-C71F-4189-AD95-0AD69A09C5C0}" dt="2023-11-05T08:40:54.670" v="1930" actId="14100"/>
          <ac:picMkLst>
            <pc:docMk/>
            <pc:sldMk cId="1837971976" sldId="261"/>
            <ac:picMk id="59" creationId="{28360CB1-BA8B-268F-C13B-D0CD1C4D53D2}"/>
          </ac:picMkLst>
        </pc:picChg>
        <pc:picChg chg="add mod">
          <ac:chgData name="Ankit kumar" userId="238a49a17e4879fa" providerId="LiveId" clId="{89D8C9F3-C71F-4189-AD95-0AD69A09C5C0}" dt="2023-11-05T08:41:55.443" v="1936" actId="14100"/>
          <ac:picMkLst>
            <pc:docMk/>
            <pc:sldMk cId="1837971976" sldId="261"/>
            <ac:picMk id="61" creationId="{86C9A7DB-1B67-98A7-7485-795E6F8EA02B}"/>
          </ac:picMkLst>
        </pc:picChg>
      </pc:sldChg>
      <pc:sldChg chg="addSp delSp modSp new mod">
        <pc:chgData name="Ankit kumar" userId="238a49a17e4879fa" providerId="LiveId" clId="{89D8C9F3-C71F-4189-AD95-0AD69A09C5C0}" dt="2023-11-04T06:26:03.138" v="158" actId="115"/>
        <pc:sldMkLst>
          <pc:docMk/>
          <pc:sldMk cId="181481949" sldId="262"/>
        </pc:sldMkLst>
        <pc:spChg chg="mod">
          <ac:chgData name="Ankit kumar" userId="238a49a17e4879fa" providerId="LiveId" clId="{89D8C9F3-C71F-4189-AD95-0AD69A09C5C0}" dt="2023-11-04T05:45:40.019" v="28" actId="1076"/>
          <ac:spMkLst>
            <pc:docMk/>
            <pc:sldMk cId="181481949" sldId="262"/>
            <ac:spMk id="2" creationId="{B0BF00BA-0609-BF84-B22C-FF37B482B40E}"/>
          </ac:spMkLst>
        </pc:spChg>
        <pc:spChg chg="del">
          <ac:chgData name="Ankit kumar" userId="238a49a17e4879fa" providerId="LiveId" clId="{89D8C9F3-C71F-4189-AD95-0AD69A09C5C0}" dt="2023-11-04T05:45:58.713" v="29" actId="21"/>
          <ac:spMkLst>
            <pc:docMk/>
            <pc:sldMk cId="181481949" sldId="262"/>
            <ac:spMk id="3" creationId="{0DF00C6B-49FA-5D30-2480-DD61ABFD0761}"/>
          </ac:spMkLst>
        </pc:spChg>
        <pc:spChg chg="add mod">
          <ac:chgData name="Ankit kumar" userId="238a49a17e4879fa" providerId="LiveId" clId="{89D8C9F3-C71F-4189-AD95-0AD69A09C5C0}" dt="2023-11-04T06:00:36.828" v="48" actId="11530"/>
          <ac:spMkLst>
            <pc:docMk/>
            <pc:sldMk cId="181481949" sldId="262"/>
            <ac:spMk id="5" creationId="{43A4AD80-71E3-042D-BC29-68BF00818CA1}"/>
          </ac:spMkLst>
        </pc:spChg>
        <pc:spChg chg="add mod">
          <ac:chgData name="Ankit kumar" userId="238a49a17e4879fa" providerId="LiveId" clId="{89D8C9F3-C71F-4189-AD95-0AD69A09C5C0}" dt="2023-11-04T06:05:54.580" v="89" actId="1076"/>
          <ac:spMkLst>
            <pc:docMk/>
            <pc:sldMk cId="181481949" sldId="262"/>
            <ac:spMk id="7" creationId="{59494B55-3C87-F986-D769-EB0F37E0506B}"/>
          </ac:spMkLst>
        </pc:spChg>
        <pc:spChg chg="add mod">
          <ac:chgData name="Ankit kumar" userId="238a49a17e4879fa" providerId="LiveId" clId="{89D8C9F3-C71F-4189-AD95-0AD69A09C5C0}" dt="2023-11-04T06:09:01.784" v="109" actId="1076"/>
          <ac:spMkLst>
            <pc:docMk/>
            <pc:sldMk cId="181481949" sldId="262"/>
            <ac:spMk id="9" creationId="{F3E1754C-FA59-BC10-C354-9E6973FE635E}"/>
          </ac:spMkLst>
        </pc:spChg>
        <pc:spChg chg="add mod">
          <ac:chgData name="Ankit kumar" userId="238a49a17e4879fa" providerId="LiveId" clId="{89D8C9F3-C71F-4189-AD95-0AD69A09C5C0}" dt="2023-11-04T06:26:03.138" v="158" actId="115"/>
          <ac:spMkLst>
            <pc:docMk/>
            <pc:sldMk cId="181481949" sldId="262"/>
            <ac:spMk id="11" creationId="{023E57C3-6911-AA12-692A-6879AC5F75F8}"/>
          </ac:spMkLst>
        </pc:spChg>
        <pc:spChg chg="add mod">
          <ac:chgData name="Ankit kumar" userId="238a49a17e4879fa" providerId="LiveId" clId="{89D8C9F3-C71F-4189-AD95-0AD69A09C5C0}" dt="2023-11-04T06:25:52.074" v="156" actId="115"/>
          <ac:spMkLst>
            <pc:docMk/>
            <pc:sldMk cId="181481949" sldId="262"/>
            <ac:spMk id="13" creationId="{3E495FCE-3760-A263-17FA-C60710647210}"/>
          </ac:spMkLst>
        </pc:spChg>
        <pc:spChg chg="add mod">
          <ac:chgData name="Ankit kumar" userId="238a49a17e4879fa" providerId="LiveId" clId="{89D8C9F3-C71F-4189-AD95-0AD69A09C5C0}" dt="2023-11-04T06:24:02.013" v="148" actId="1076"/>
          <ac:spMkLst>
            <pc:docMk/>
            <pc:sldMk cId="181481949" sldId="262"/>
            <ac:spMk id="15" creationId="{D0C17326-9D01-44F6-B6AD-DC927C493ADF}"/>
          </ac:spMkLst>
        </pc:spChg>
        <pc:spChg chg="add del mod">
          <ac:chgData name="Ankit kumar" userId="238a49a17e4879fa" providerId="LiveId" clId="{89D8C9F3-C71F-4189-AD95-0AD69A09C5C0}" dt="2023-11-04T06:21:32.147" v="124" actId="21"/>
          <ac:spMkLst>
            <pc:docMk/>
            <pc:sldMk cId="181481949" sldId="262"/>
            <ac:spMk id="17" creationId="{F08F107D-6914-D308-F454-CC77254E8B43}"/>
          </ac:spMkLst>
        </pc:spChg>
        <pc:spChg chg="add mod">
          <ac:chgData name="Ankit kumar" userId="238a49a17e4879fa" providerId="LiveId" clId="{89D8C9F3-C71F-4189-AD95-0AD69A09C5C0}" dt="2023-11-04T06:22:26.252" v="138" actId="1076"/>
          <ac:spMkLst>
            <pc:docMk/>
            <pc:sldMk cId="181481949" sldId="262"/>
            <ac:spMk id="19" creationId="{75231FE8-0F56-AAB8-0002-B0CA968F24D9}"/>
          </ac:spMkLst>
        </pc:spChg>
        <pc:spChg chg="add mod">
          <ac:chgData name="Ankit kumar" userId="238a49a17e4879fa" providerId="LiveId" clId="{89D8C9F3-C71F-4189-AD95-0AD69A09C5C0}" dt="2023-11-04T06:25:43.159" v="154" actId="115"/>
          <ac:spMkLst>
            <pc:docMk/>
            <pc:sldMk cId="181481949" sldId="262"/>
            <ac:spMk id="21" creationId="{172FE4C3-AA9D-3A82-8004-B2D535859833}"/>
          </ac:spMkLst>
        </pc:spChg>
        <pc:spChg chg="add del">
          <ac:chgData name="Ankit kumar" userId="238a49a17e4879fa" providerId="LiveId" clId="{89D8C9F3-C71F-4189-AD95-0AD69A09C5C0}" dt="2023-11-04T06:25:16.251" v="152" actId="21"/>
          <ac:spMkLst>
            <pc:docMk/>
            <pc:sldMk cId="181481949" sldId="262"/>
            <ac:spMk id="23" creationId="{7206A12B-9DB2-DAC1-0BB3-898D24089A2E}"/>
          </ac:spMkLst>
        </pc:spChg>
      </pc:sldChg>
      <pc:sldChg chg="addSp delSp modSp new mod">
        <pc:chgData name="Ankit kumar" userId="238a49a17e4879fa" providerId="LiveId" clId="{89D8C9F3-C71F-4189-AD95-0AD69A09C5C0}" dt="2023-11-04T06:50:26.091" v="316" actId="20577"/>
        <pc:sldMkLst>
          <pc:docMk/>
          <pc:sldMk cId="2935403304" sldId="263"/>
        </pc:sldMkLst>
        <pc:spChg chg="del">
          <ac:chgData name="Ankit kumar" userId="238a49a17e4879fa" providerId="LiveId" clId="{89D8C9F3-C71F-4189-AD95-0AD69A09C5C0}" dt="2023-11-04T06:26:31.318" v="159" actId="21"/>
          <ac:spMkLst>
            <pc:docMk/>
            <pc:sldMk cId="2935403304" sldId="263"/>
            <ac:spMk id="2" creationId="{D7C27C13-0913-F23F-3027-1B2BAAE87B3D}"/>
          </ac:spMkLst>
        </pc:spChg>
        <pc:spChg chg="del">
          <ac:chgData name="Ankit kumar" userId="238a49a17e4879fa" providerId="LiveId" clId="{89D8C9F3-C71F-4189-AD95-0AD69A09C5C0}" dt="2023-11-04T06:29:35.257" v="160" actId="1032"/>
          <ac:spMkLst>
            <pc:docMk/>
            <pc:sldMk cId="2935403304" sldId="263"/>
            <ac:spMk id="3" creationId="{23579CE3-9AE0-DAA5-6854-BC527905F92D}"/>
          </ac:spMkLst>
        </pc:spChg>
        <pc:spChg chg="add del mod">
          <ac:chgData name="Ankit kumar" userId="238a49a17e4879fa" providerId="LiveId" clId="{89D8C9F3-C71F-4189-AD95-0AD69A09C5C0}" dt="2023-11-04T06:30:44.817" v="162" actId="21"/>
          <ac:spMkLst>
            <pc:docMk/>
            <pc:sldMk cId="2935403304" sldId="263"/>
            <ac:spMk id="6" creationId="{7B145037-ABD6-B773-38F8-B9C4E10BF9BE}"/>
          </ac:spMkLst>
        </pc:spChg>
        <pc:spChg chg="add mod">
          <ac:chgData name="Ankit kumar" userId="238a49a17e4879fa" providerId="LiveId" clId="{89D8C9F3-C71F-4189-AD95-0AD69A09C5C0}" dt="2023-11-04T06:32:30.585" v="181" actId="1076"/>
          <ac:spMkLst>
            <pc:docMk/>
            <pc:sldMk cId="2935403304" sldId="263"/>
            <ac:spMk id="8" creationId="{46B35272-CAD4-A1AC-B8F9-C636E5EA3598}"/>
          </ac:spMkLst>
        </pc:spChg>
        <pc:spChg chg="add mod">
          <ac:chgData name="Ankit kumar" userId="238a49a17e4879fa" providerId="LiveId" clId="{89D8C9F3-C71F-4189-AD95-0AD69A09C5C0}" dt="2023-11-04T06:33:38.157" v="191" actId="115"/>
          <ac:spMkLst>
            <pc:docMk/>
            <pc:sldMk cId="2935403304" sldId="263"/>
            <ac:spMk id="10" creationId="{D2488169-8875-C399-86ED-53F7BE4CD0C3}"/>
          </ac:spMkLst>
        </pc:spChg>
        <pc:spChg chg="add mod">
          <ac:chgData name="Ankit kumar" userId="238a49a17e4879fa" providerId="LiveId" clId="{89D8C9F3-C71F-4189-AD95-0AD69A09C5C0}" dt="2023-11-04T06:36:21.497" v="203" actId="1076"/>
          <ac:spMkLst>
            <pc:docMk/>
            <pc:sldMk cId="2935403304" sldId="263"/>
            <ac:spMk id="12" creationId="{6B6DD970-D264-F093-5F1F-1F0884A31941}"/>
          </ac:spMkLst>
        </pc:spChg>
        <pc:spChg chg="add mod">
          <ac:chgData name="Ankit kumar" userId="238a49a17e4879fa" providerId="LiveId" clId="{89D8C9F3-C71F-4189-AD95-0AD69A09C5C0}" dt="2023-11-04T06:37:20.320" v="213" actId="1076"/>
          <ac:spMkLst>
            <pc:docMk/>
            <pc:sldMk cId="2935403304" sldId="263"/>
            <ac:spMk id="14" creationId="{4C139AC0-7D60-996D-989F-0A341D769176}"/>
          </ac:spMkLst>
        </pc:spChg>
        <pc:spChg chg="add mod">
          <ac:chgData name="Ankit kumar" userId="238a49a17e4879fa" providerId="LiveId" clId="{89D8C9F3-C71F-4189-AD95-0AD69A09C5C0}" dt="2023-11-04T06:38:18.860" v="226" actId="1076"/>
          <ac:spMkLst>
            <pc:docMk/>
            <pc:sldMk cId="2935403304" sldId="263"/>
            <ac:spMk id="16" creationId="{5147C234-594E-839F-8F74-995ADF34C193}"/>
          </ac:spMkLst>
        </pc:spChg>
        <pc:spChg chg="add mod">
          <ac:chgData name="Ankit kumar" userId="238a49a17e4879fa" providerId="LiveId" clId="{89D8C9F3-C71F-4189-AD95-0AD69A09C5C0}" dt="2023-11-04T06:39:24.577" v="237" actId="1076"/>
          <ac:spMkLst>
            <pc:docMk/>
            <pc:sldMk cId="2935403304" sldId="263"/>
            <ac:spMk id="18" creationId="{32CEEE42-1FE2-B065-56A6-AE3948489428}"/>
          </ac:spMkLst>
        </pc:spChg>
        <pc:spChg chg="add mod">
          <ac:chgData name="Ankit kumar" userId="238a49a17e4879fa" providerId="LiveId" clId="{89D8C9F3-C71F-4189-AD95-0AD69A09C5C0}" dt="2023-11-04T06:40:17.492" v="249" actId="1076"/>
          <ac:spMkLst>
            <pc:docMk/>
            <pc:sldMk cId="2935403304" sldId="263"/>
            <ac:spMk id="20" creationId="{61384243-767F-21E7-135E-40138D38AAF3}"/>
          </ac:spMkLst>
        </pc:spChg>
        <pc:spChg chg="add mod">
          <ac:chgData name="Ankit kumar" userId="238a49a17e4879fa" providerId="LiveId" clId="{89D8C9F3-C71F-4189-AD95-0AD69A09C5C0}" dt="2023-11-04T06:41:24.501" v="259" actId="1076"/>
          <ac:spMkLst>
            <pc:docMk/>
            <pc:sldMk cId="2935403304" sldId="263"/>
            <ac:spMk id="22" creationId="{99CF1F17-3F34-9480-0919-62BA89F65693}"/>
          </ac:spMkLst>
        </pc:spChg>
        <pc:spChg chg="add mod">
          <ac:chgData name="Ankit kumar" userId="238a49a17e4879fa" providerId="LiveId" clId="{89D8C9F3-C71F-4189-AD95-0AD69A09C5C0}" dt="2023-11-04T06:47:00.024" v="285" actId="1076"/>
          <ac:spMkLst>
            <pc:docMk/>
            <pc:sldMk cId="2935403304" sldId="263"/>
            <ac:spMk id="24" creationId="{6DB018EC-E886-80C3-B5F5-C50D8DF0BCF6}"/>
          </ac:spMkLst>
        </pc:spChg>
        <pc:spChg chg="add mod">
          <ac:chgData name="Ankit kumar" userId="238a49a17e4879fa" providerId="LiveId" clId="{89D8C9F3-C71F-4189-AD95-0AD69A09C5C0}" dt="2023-11-04T06:47:03.826" v="286" actId="1076"/>
          <ac:spMkLst>
            <pc:docMk/>
            <pc:sldMk cId="2935403304" sldId="263"/>
            <ac:spMk id="26" creationId="{4491CCEB-31AC-D431-3CC1-68270149FB80}"/>
          </ac:spMkLst>
        </pc:spChg>
        <pc:spChg chg="add mod">
          <ac:chgData name="Ankit kumar" userId="238a49a17e4879fa" providerId="LiveId" clId="{89D8C9F3-C71F-4189-AD95-0AD69A09C5C0}" dt="2023-11-04T06:48:01.955" v="295" actId="207"/>
          <ac:spMkLst>
            <pc:docMk/>
            <pc:sldMk cId="2935403304" sldId="263"/>
            <ac:spMk id="28" creationId="{96BD93A7-4112-669B-72D0-F4ADA3010906}"/>
          </ac:spMkLst>
        </pc:spChg>
        <pc:spChg chg="add mod">
          <ac:chgData name="Ankit kumar" userId="238a49a17e4879fa" providerId="LiveId" clId="{89D8C9F3-C71F-4189-AD95-0AD69A09C5C0}" dt="2023-11-04T06:50:26.091" v="316" actId="20577"/>
          <ac:spMkLst>
            <pc:docMk/>
            <pc:sldMk cId="2935403304" sldId="263"/>
            <ac:spMk id="30" creationId="{3E53456F-5563-F9C8-96E9-574D9763F1E1}"/>
          </ac:spMkLst>
        </pc:spChg>
        <pc:spChg chg="add mod">
          <ac:chgData name="Ankit kumar" userId="238a49a17e4879fa" providerId="LiveId" clId="{89D8C9F3-C71F-4189-AD95-0AD69A09C5C0}" dt="2023-11-04T06:50:14.102" v="314" actId="1076"/>
          <ac:spMkLst>
            <pc:docMk/>
            <pc:sldMk cId="2935403304" sldId="263"/>
            <ac:spMk id="32" creationId="{5834DEC1-5BBA-3F27-038E-05F05251E80C}"/>
          </ac:spMkLst>
        </pc:spChg>
        <pc:graphicFrameChg chg="add del modGraphic">
          <ac:chgData name="Ankit kumar" userId="238a49a17e4879fa" providerId="LiveId" clId="{89D8C9F3-C71F-4189-AD95-0AD69A09C5C0}" dt="2023-11-04T06:29:46.942" v="161" actId="21"/>
          <ac:graphicFrameMkLst>
            <pc:docMk/>
            <pc:sldMk cId="2935403304" sldId="263"/>
            <ac:graphicFrameMk id="4" creationId="{B40A9D05-39D7-5B7A-C2A3-9422BD5B1E81}"/>
          </ac:graphicFrameMkLst>
        </pc:graphicFrameChg>
      </pc:sldChg>
      <pc:sldChg chg="addSp delSp modSp new mod">
        <pc:chgData name="Ankit kumar" userId="238a49a17e4879fa" providerId="LiveId" clId="{89D8C9F3-C71F-4189-AD95-0AD69A09C5C0}" dt="2023-11-04T14:42:51.324" v="968" actId="20577"/>
        <pc:sldMkLst>
          <pc:docMk/>
          <pc:sldMk cId="45113685" sldId="264"/>
        </pc:sldMkLst>
        <pc:spChg chg="mod">
          <ac:chgData name="Ankit kumar" userId="238a49a17e4879fa" providerId="LiveId" clId="{89D8C9F3-C71F-4189-AD95-0AD69A09C5C0}" dt="2023-11-04T06:52:01.164" v="338" actId="1076"/>
          <ac:spMkLst>
            <pc:docMk/>
            <pc:sldMk cId="45113685" sldId="264"/>
            <ac:spMk id="2" creationId="{0B81938B-1441-0F11-257E-24BA1210810E}"/>
          </ac:spMkLst>
        </pc:spChg>
        <pc:spChg chg="del">
          <ac:chgData name="Ankit kumar" userId="238a49a17e4879fa" providerId="LiveId" clId="{89D8C9F3-C71F-4189-AD95-0AD69A09C5C0}" dt="2023-11-04T06:43:39.677" v="264" actId="1032"/>
          <ac:spMkLst>
            <pc:docMk/>
            <pc:sldMk cId="45113685" sldId="264"/>
            <ac:spMk id="3" creationId="{8E6FE380-1179-2D0C-F370-EC31B4D3B6D6}"/>
          </ac:spMkLst>
        </pc:spChg>
        <pc:spChg chg="add del mod">
          <ac:chgData name="Ankit kumar" userId="238a49a17e4879fa" providerId="LiveId" clId="{89D8C9F3-C71F-4189-AD95-0AD69A09C5C0}" dt="2023-11-04T09:59:15.747" v="339" actId="1032"/>
          <ac:spMkLst>
            <pc:docMk/>
            <pc:sldMk cId="45113685" sldId="264"/>
            <ac:spMk id="6" creationId="{F9306C50-5E09-A5C7-F274-BEF99FC128CB}"/>
          </ac:spMkLst>
        </pc:spChg>
        <pc:spChg chg="add del mod">
          <ac:chgData name="Ankit kumar" userId="238a49a17e4879fa" providerId="LiveId" clId="{89D8C9F3-C71F-4189-AD95-0AD69A09C5C0}" dt="2023-11-04T10:00:44.504" v="342" actId="1032"/>
          <ac:spMkLst>
            <pc:docMk/>
            <pc:sldMk cId="45113685" sldId="264"/>
            <ac:spMk id="11" creationId="{ACA47BB7-D5EB-30BA-F4C7-1AE76C6D774C}"/>
          </ac:spMkLst>
        </pc:spChg>
        <pc:spChg chg="add mod">
          <ac:chgData name="Ankit kumar" userId="238a49a17e4879fa" providerId="LiveId" clId="{89D8C9F3-C71F-4189-AD95-0AD69A09C5C0}" dt="2023-11-04T10:14:06.902" v="383" actId="1076"/>
          <ac:spMkLst>
            <pc:docMk/>
            <pc:sldMk cId="45113685" sldId="264"/>
            <ac:spMk id="15" creationId="{A8131233-EA09-9A82-E0FF-C1A130D48D0C}"/>
          </ac:spMkLst>
        </pc:spChg>
        <pc:spChg chg="add mod">
          <ac:chgData name="Ankit kumar" userId="238a49a17e4879fa" providerId="LiveId" clId="{89D8C9F3-C71F-4189-AD95-0AD69A09C5C0}" dt="2023-11-04T10:14:37.970" v="388" actId="1076"/>
          <ac:spMkLst>
            <pc:docMk/>
            <pc:sldMk cId="45113685" sldId="264"/>
            <ac:spMk id="19" creationId="{474B8170-CC0E-0A42-68EC-02E75F2D0B65}"/>
          </ac:spMkLst>
        </pc:spChg>
        <pc:spChg chg="add mod">
          <ac:chgData name="Ankit kumar" userId="238a49a17e4879fa" providerId="LiveId" clId="{89D8C9F3-C71F-4189-AD95-0AD69A09C5C0}" dt="2023-11-04T10:15:11.108" v="394" actId="1076"/>
          <ac:spMkLst>
            <pc:docMk/>
            <pc:sldMk cId="45113685" sldId="264"/>
            <ac:spMk id="21" creationId="{7803B749-1A42-4684-F062-889B0B3AAC3C}"/>
          </ac:spMkLst>
        </pc:spChg>
        <pc:spChg chg="add del mod">
          <ac:chgData name="Ankit kumar" userId="238a49a17e4879fa" providerId="LiveId" clId="{89D8C9F3-C71F-4189-AD95-0AD69A09C5C0}" dt="2023-11-04T10:21:30.584" v="421" actId="21"/>
          <ac:spMkLst>
            <pc:docMk/>
            <pc:sldMk cId="45113685" sldId="264"/>
            <ac:spMk id="46" creationId="{A8F0149F-291F-BE85-9BB5-05E9D00B4880}"/>
          </ac:spMkLst>
        </pc:spChg>
        <pc:spChg chg="add mod">
          <ac:chgData name="Ankit kumar" userId="238a49a17e4879fa" providerId="LiveId" clId="{89D8C9F3-C71F-4189-AD95-0AD69A09C5C0}" dt="2023-11-04T14:15:49.163" v="651" actId="1076"/>
          <ac:spMkLst>
            <pc:docMk/>
            <pc:sldMk cId="45113685" sldId="264"/>
            <ac:spMk id="54" creationId="{F754C223-3055-64A0-4549-0FE1178BF699}"/>
          </ac:spMkLst>
        </pc:spChg>
        <pc:spChg chg="add del mod">
          <ac:chgData name="Ankit kumar" userId="238a49a17e4879fa" providerId="LiveId" clId="{89D8C9F3-C71F-4189-AD95-0AD69A09C5C0}" dt="2023-11-04T14:16:34.429" v="658" actId="1076"/>
          <ac:spMkLst>
            <pc:docMk/>
            <pc:sldMk cId="45113685" sldId="264"/>
            <ac:spMk id="56" creationId="{0468658C-86EB-88E2-2472-86B1F2A681EA}"/>
          </ac:spMkLst>
        </pc:spChg>
        <pc:spChg chg="add mod">
          <ac:chgData name="Ankit kumar" userId="238a49a17e4879fa" providerId="LiveId" clId="{89D8C9F3-C71F-4189-AD95-0AD69A09C5C0}" dt="2023-11-04T14:35:29.344" v="856" actId="1076"/>
          <ac:spMkLst>
            <pc:docMk/>
            <pc:sldMk cId="45113685" sldId="264"/>
            <ac:spMk id="66" creationId="{E9E73DD7-3A8B-791E-8506-8BCC19404CB5}"/>
          </ac:spMkLst>
        </pc:spChg>
        <pc:graphicFrameChg chg="add del mod modGraphic">
          <ac:chgData name="Ankit kumar" userId="238a49a17e4879fa" providerId="LiveId" clId="{89D8C9F3-C71F-4189-AD95-0AD69A09C5C0}" dt="2023-11-04T06:45:23.606" v="274" actId="21"/>
          <ac:graphicFrameMkLst>
            <pc:docMk/>
            <pc:sldMk cId="45113685" sldId="264"/>
            <ac:graphicFrameMk id="4" creationId="{ACDEFCD1-3CA0-C387-9F80-E61A539436E2}"/>
          </ac:graphicFrameMkLst>
        </pc:graphicFrameChg>
        <pc:graphicFrameChg chg="add del mod modGraphic">
          <ac:chgData name="Ankit kumar" userId="238a49a17e4879fa" providerId="LiveId" clId="{89D8C9F3-C71F-4189-AD95-0AD69A09C5C0}" dt="2023-11-04T09:59:32.457" v="341" actId="21"/>
          <ac:graphicFrameMkLst>
            <pc:docMk/>
            <pc:sldMk cId="45113685" sldId="264"/>
            <ac:graphicFrameMk id="9" creationId="{2BC9A6B3-4EE0-686E-25A6-42022A08D32B}"/>
          </ac:graphicFrameMkLst>
        </pc:graphicFrameChg>
        <pc:graphicFrameChg chg="add del mod modGraphic">
          <ac:chgData name="Ankit kumar" userId="238a49a17e4879fa" providerId="LiveId" clId="{89D8C9F3-C71F-4189-AD95-0AD69A09C5C0}" dt="2023-11-04T14:35:52.099" v="857"/>
          <ac:graphicFrameMkLst>
            <pc:docMk/>
            <pc:sldMk cId="45113685" sldId="264"/>
            <ac:graphicFrameMk id="12" creationId="{52DA3E11-760A-EF9E-EA9E-1D7FC5B33581}"/>
          </ac:graphicFrameMkLst>
        </pc:graphicFrameChg>
        <pc:graphicFrameChg chg="add del mod modGraphic">
          <ac:chgData name="Ankit kumar" userId="238a49a17e4879fa" providerId="LiveId" clId="{89D8C9F3-C71F-4189-AD95-0AD69A09C5C0}" dt="2023-11-04T14:00:51.960" v="429" actId="21"/>
          <ac:graphicFrameMkLst>
            <pc:docMk/>
            <pc:sldMk cId="45113685" sldId="264"/>
            <ac:graphicFrameMk id="49" creationId="{4B187931-DD2E-A68E-9CA9-287BBD5E8A18}"/>
          </ac:graphicFrameMkLst>
        </pc:graphicFrameChg>
        <pc:graphicFrameChg chg="add del mod modGraphic">
          <ac:chgData name="Ankit kumar" userId="238a49a17e4879fa" providerId="LiveId" clId="{89D8C9F3-C71F-4189-AD95-0AD69A09C5C0}" dt="2023-11-04T14:17:29.100" v="661" actId="21"/>
          <ac:graphicFrameMkLst>
            <pc:docMk/>
            <pc:sldMk cId="45113685" sldId="264"/>
            <ac:graphicFrameMk id="52" creationId="{032CBFF2-AE19-9BAC-1E1E-1BDF46762C39}"/>
          </ac:graphicFrameMkLst>
        </pc:graphicFrameChg>
        <pc:graphicFrameChg chg="add del modGraphic">
          <ac:chgData name="Ankit kumar" userId="238a49a17e4879fa" providerId="LiveId" clId="{89D8C9F3-C71F-4189-AD95-0AD69A09C5C0}" dt="2023-11-04T14:18:29.050" v="663" actId="21"/>
          <ac:graphicFrameMkLst>
            <pc:docMk/>
            <pc:sldMk cId="45113685" sldId="264"/>
            <ac:graphicFrameMk id="57" creationId="{A497C965-D6AD-D57B-E00D-A54EAFCF4FFA}"/>
          </ac:graphicFrameMkLst>
        </pc:graphicFrameChg>
        <pc:graphicFrameChg chg="add mod modGraphic">
          <ac:chgData name="Ankit kumar" userId="238a49a17e4879fa" providerId="LiveId" clId="{89D8C9F3-C71F-4189-AD95-0AD69A09C5C0}" dt="2023-11-04T14:42:51.324" v="968" actId="20577"/>
          <ac:graphicFrameMkLst>
            <pc:docMk/>
            <pc:sldMk cId="45113685" sldId="264"/>
            <ac:graphicFrameMk id="60" creationId="{0FA84B02-C800-3B46-E411-228149F4FB20}"/>
          </ac:graphicFrameMkLst>
        </pc:graphicFrameChg>
        <pc:picChg chg="add del mod">
          <ac:chgData name="Ankit kumar" userId="238a49a17e4879fa" providerId="LiveId" clId="{89D8C9F3-C71F-4189-AD95-0AD69A09C5C0}" dt="2023-11-04T10:04:16.237" v="351" actId="21"/>
          <ac:picMkLst>
            <pc:docMk/>
            <pc:sldMk cId="45113685" sldId="264"/>
            <ac:picMk id="13" creationId="{FA0B3C60-6C2C-3924-8A2E-8B1D9C3E6CA6}"/>
          </ac:picMkLst>
        </pc:picChg>
        <pc:picChg chg="add del mod">
          <ac:chgData name="Ankit kumar" userId="238a49a17e4879fa" providerId="LiveId" clId="{89D8C9F3-C71F-4189-AD95-0AD69A09C5C0}" dt="2023-11-04T14:19:29.014" v="668" actId="21"/>
          <ac:picMkLst>
            <pc:docMk/>
            <pc:sldMk cId="45113685" sldId="264"/>
            <ac:picMk id="58" creationId="{8697D2CE-529D-4A90-DDAE-1A23E6A7FD2B}"/>
          </ac:picMkLst>
        </pc:picChg>
        <pc:picChg chg="add del mod">
          <ac:chgData name="Ankit kumar" userId="238a49a17e4879fa" providerId="LiveId" clId="{89D8C9F3-C71F-4189-AD95-0AD69A09C5C0}" dt="2023-11-04T14:20:28.139" v="671" actId="21"/>
          <ac:picMkLst>
            <pc:docMk/>
            <pc:sldMk cId="45113685" sldId="264"/>
            <ac:picMk id="59" creationId="{E20D5DBE-5F59-ABAF-B3C2-3FE47F427640}"/>
          </ac:picMkLst>
        </pc:picChg>
        <pc:cxnChg chg="add del">
          <ac:chgData name="Ankit kumar" userId="238a49a17e4879fa" providerId="LiveId" clId="{89D8C9F3-C71F-4189-AD95-0AD69A09C5C0}" dt="2023-11-04T10:12:19.691" v="374" actId="21"/>
          <ac:cxnSpMkLst>
            <pc:docMk/>
            <pc:sldMk cId="45113685" sldId="264"/>
            <ac:cxnSpMk id="17" creationId="{61346D3E-A039-BD51-84EA-52A375B9F506}"/>
          </ac:cxnSpMkLst>
        </pc:cxnChg>
        <pc:cxnChg chg="add del mod">
          <ac:chgData name="Ankit kumar" userId="238a49a17e4879fa" providerId="LiveId" clId="{89D8C9F3-C71F-4189-AD95-0AD69A09C5C0}" dt="2023-11-04T10:16:15.484" v="399" actId="21"/>
          <ac:cxnSpMkLst>
            <pc:docMk/>
            <pc:sldMk cId="45113685" sldId="264"/>
            <ac:cxnSpMk id="23" creationId="{3D7B08AD-72FD-B1DC-E23A-DEDA04B0CC14}"/>
          </ac:cxnSpMkLst>
        </pc:cxnChg>
        <pc:cxnChg chg="add del">
          <ac:chgData name="Ankit kumar" userId="238a49a17e4879fa" providerId="LiveId" clId="{89D8C9F3-C71F-4189-AD95-0AD69A09C5C0}" dt="2023-11-04T10:16:35.868" v="401" actId="21"/>
          <ac:cxnSpMkLst>
            <pc:docMk/>
            <pc:sldMk cId="45113685" sldId="264"/>
            <ac:cxnSpMk id="28" creationId="{AC70041A-7FCD-969C-9F0A-3501DA9DA5BA}"/>
          </ac:cxnSpMkLst>
        </pc:cxnChg>
        <pc:cxnChg chg="add del mod">
          <ac:chgData name="Ankit kumar" userId="238a49a17e4879fa" providerId="LiveId" clId="{89D8C9F3-C71F-4189-AD95-0AD69A09C5C0}" dt="2023-11-04T10:18:04.790" v="404" actId="21"/>
          <ac:cxnSpMkLst>
            <pc:docMk/>
            <pc:sldMk cId="45113685" sldId="264"/>
            <ac:cxnSpMk id="30" creationId="{A204F045-4349-BE22-AF9C-0D765001FC06}"/>
          </ac:cxnSpMkLst>
        </pc:cxnChg>
        <pc:cxnChg chg="add del mod">
          <ac:chgData name="Ankit kumar" userId="238a49a17e4879fa" providerId="LiveId" clId="{89D8C9F3-C71F-4189-AD95-0AD69A09C5C0}" dt="2023-11-04T10:19:19.658" v="411" actId="21"/>
          <ac:cxnSpMkLst>
            <pc:docMk/>
            <pc:sldMk cId="45113685" sldId="264"/>
            <ac:cxnSpMk id="33" creationId="{91E2EE00-B7D1-51F9-A919-3C39740642EE}"/>
          </ac:cxnSpMkLst>
        </pc:cxnChg>
        <pc:cxnChg chg="add mod">
          <ac:chgData name="Ankit kumar" userId="238a49a17e4879fa" providerId="LiveId" clId="{89D8C9F3-C71F-4189-AD95-0AD69A09C5C0}" dt="2023-11-04T10:20:15.093" v="413" actId="1076"/>
          <ac:cxnSpMkLst>
            <pc:docMk/>
            <pc:sldMk cId="45113685" sldId="264"/>
            <ac:cxnSpMk id="38" creationId="{FD49FA25-B4E3-043D-3AAA-C6B48D38A6A2}"/>
          </ac:cxnSpMkLst>
        </pc:cxnChg>
        <pc:cxnChg chg="add mod">
          <ac:chgData name="Ankit kumar" userId="238a49a17e4879fa" providerId="LiveId" clId="{89D8C9F3-C71F-4189-AD95-0AD69A09C5C0}" dt="2023-11-04T10:20:41.314" v="415" actId="1076"/>
          <ac:cxnSpMkLst>
            <pc:docMk/>
            <pc:sldMk cId="45113685" sldId="264"/>
            <ac:cxnSpMk id="40" creationId="{ED8560F2-8299-51A7-B4B8-B4D82D4AF154}"/>
          </ac:cxnSpMkLst>
        </pc:cxnChg>
        <pc:cxnChg chg="add del mod">
          <ac:chgData name="Ankit kumar" userId="238a49a17e4879fa" providerId="LiveId" clId="{89D8C9F3-C71F-4189-AD95-0AD69A09C5C0}" dt="2023-11-04T10:21:13.531" v="418" actId="21"/>
          <ac:cxnSpMkLst>
            <pc:docMk/>
            <pc:sldMk cId="45113685" sldId="264"/>
            <ac:cxnSpMk id="42" creationId="{BC9CAC97-FB6E-4610-0BEB-DAA88F07E343}"/>
          </ac:cxnSpMkLst>
        </pc:cxnChg>
        <pc:cxnChg chg="add del">
          <ac:chgData name="Ankit kumar" userId="238a49a17e4879fa" providerId="LiveId" clId="{89D8C9F3-C71F-4189-AD95-0AD69A09C5C0}" dt="2023-11-04T10:21:38.388" v="422" actId="21"/>
          <ac:cxnSpMkLst>
            <pc:docMk/>
            <pc:sldMk cId="45113685" sldId="264"/>
            <ac:cxnSpMk id="44" creationId="{A7C371A2-FAC6-882E-EEBD-E0DCCC0FF351}"/>
          </ac:cxnSpMkLst>
        </pc:cxnChg>
        <pc:cxnChg chg="add mod">
          <ac:chgData name="Ankit kumar" userId="238a49a17e4879fa" providerId="LiveId" clId="{89D8C9F3-C71F-4189-AD95-0AD69A09C5C0}" dt="2023-11-04T10:22:11.636" v="425" actId="1076"/>
          <ac:cxnSpMkLst>
            <pc:docMk/>
            <pc:sldMk cId="45113685" sldId="264"/>
            <ac:cxnSpMk id="48" creationId="{8E39CFC0-9D5B-610A-0829-5D370201930F}"/>
          </ac:cxnSpMkLst>
        </pc:cxnChg>
        <pc:cxnChg chg="add mod">
          <ac:chgData name="Ankit kumar" userId="238a49a17e4879fa" providerId="LiveId" clId="{89D8C9F3-C71F-4189-AD95-0AD69A09C5C0}" dt="2023-11-04T14:32:34.299" v="847" actId="1076"/>
          <ac:cxnSpMkLst>
            <pc:docMk/>
            <pc:sldMk cId="45113685" sldId="264"/>
            <ac:cxnSpMk id="62" creationId="{1442BF0A-B703-F6CB-24B5-9F1733467235}"/>
          </ac:cxnSpMkLst>
        </pc:cxnChg>
        <pc:cxnChg chg="add mod">
          <ac:chgData name="Ankit kumar" userId="238a49a17e4879fa" providerId="LiveId" clId="{89D8C9F3-C71F-4189-AD95-0AD69A09C5C0}" dt="2023-11-04T14:32:55.010" v="849" actId="1076"/>
          <ac:cxnSpMkLst>
            <pc:docMk/>
            <pc:sldMk cId="45113685" sldId="264"/>
            <ac:cxnSpMk id="64" creationId="{2D2A372D-C855-6D5E-F7C8-0D934C7548ED}"/>
          </ac:cxnSpMkLst>
        </pc:cxnChg>
      </pc:sldChg>
      <pc:sldChg chg="addSp delSp modSp new mod">
        <pc:chgData name="Ankit kumar" userId="238a49a17e4879fa" providerId="LiveId" clId="{89D8C9F3-C71F-4189-AD95-0AD69A09C5C0}" dt="2023-11-04T14:56:00.060" v="1282" actId="1076"/>
        <pc:sldMkLst>
          <pc:docMk/>
          <pc:sldMk cId="3910498919" sldId="265"/>
        </pc:sldMkLst>
        <pc:spChg chg="del">
          <ac:chgData name="Ankit kumar" userId="238a49a17e4879fa" providerId="LiveId" clId="{89D8C9F3-C71F-4189-AD95-0AD69A09C5C0}" dt="2023-11-04T14:36:37.174" v="860" actId="21"/>
          <ac:spMkLst>
            <pc:docMk/>
            <pc:sldMk cId="3910498919" sldId="265"/>
            <ac:spMk id="2" creationId="{3185D3AF-9FB7-CD51-4A85-3E4D856701A7}"/>
          </ac:spMkLst>
        </pc:spChg>
        <pc:spChg chg="del">
          <ac:chgData name="Ankit kumar" userId="238a49a17e4879fa" providerId="LiveId" clId="{89D8C9F3-C71F-4189-AD95-0AD69A09C5C0}" dt="2023-11-04T14:36:39.209" v="861" actId="21"/>
          <ac:spMkLst>
            <pc:docMk/>
            <pc:sldMk cId="3910498919" sldId="265"/>
            <ac:spMk id="3" creationId="{3B2F0C65-1E5A-AA57-7235-4C80C3509A90}"/>
          </ac:spMkLst>
        </pc:spChg>
        <pc:spChg chg="add del mod">
          <ac:chgData name="Ankit kumar" userId="238a49a17e4879fa" providerId="LiveId" clId="{89D8C9F3-C71F-4189-AD95-0AD69A09C5C0}" dt="2023-11-04T14:42:21.742" v="955" actId="21"/>
          <ac:spMkLst>
            <pc:docMk/>
            <pc:sldMk cId="3910498919" sldId="265"/>
            <ac:spMk id="6" creationId="{22DE23C3-5D88-7B6E-FD89-80BA3A657967}"/>
          </ac:spMkLst>
        </pc:spChg>
        <pc:spChg chg="add del mod">
          <ac:chgData name="Ankit kumar" userId="238a49a17e4879fa" providerId="LiveId" clId="{89D8C9F3-C71F-4189-AD95-0AD69A09C5C0}" dt="2023-11-04T14:43:35.471" v="1019" actId="21"/>
          <ac:spMkLst>
            <pc:docMk/>
            <pc:sldMk cId="3910498919" sldId="265"/>
            <ac:spMk id="8" creationId="{65D9D0E6-2FB5-9EBC-2F8B-FD216CD70D73}"/>
          </ac:spMkLst>
        </pc:spChg>
        <pc:spChg chg="add mod">
          <ac:chgData name="Ankit kumar" userId="238a49a17e4879fa" providerId="LiveId" clId="{89D8C9F3-C71F-4189-AD95-0AD69A09C5C0}" dt="2023-11-04T14:53:16.114" v="1260" actId="1076"/>
          <ac:spMkLst>
            <pc:docMk/>
            <pc:sldMk cId="3910498919" sldId="265"/>
            <ac:spMk id="11" creationId="{338179AE-9586-8FED-C37A-76EA0775233C}"/>
          </ac:spMkLst>
        </pc:spChg>
        <pc:spChg chg="add mod">
          <ac:chgData name="Ankit kumar" userId="238a49a17e4879fa" providerId="LiveId" clId="{89D8C9F3-C71F-4189-AD95-0AD69A09C5C0}" dt="2023-11-04T14:53:22.205" v="1261" actId="1076"/>
          <ac:spMkLst>
            <pc:docMk/>
            <pc:sldMk cId="3910498919" sldId="265"/>
            <ac:spMk id="13" creationId="{28EA2E8A-30B1-64F5-F515-2973FAB10877}"/>
          </ac:spMkLst>
        </pc:spChg>
        <pc:spChg chg="add mod">
          <ac:chgData name="Ankit kumar" userId="238a49a17e4879fa" providerId="LiveId" clId="{89D8C9F3-C71F-4189-AD95-0AD69A09C5C0}" dt="2023-11-04T14:54:08.316" v="1266" actId="12"/>
          <ac:spMkLst>
            <pc:docMk/>
            <pc:sldMk cId="3910498919" sldId="265"/>
            <ac:spMk id="15" creationId="{3F8485F9-DA18-E969-E8AD-16F5CC9D2F5E}"/>
          </ac:spMkLst>
        </pc:spChg>
        <pc:spChg chg="add mod">
          <ac:chgData name="Ankit kumar" userId="238a49a17e4879fa" providerId="LiveId" clId="{89D8C9F3-C71F-4189-AD95-0AD69A09C5C0}" dt="2023-11-04T14:56:00.060" v="1282" actId="1076"/>
          <ac:spMkLst>
            <pc:docMk/>
            <pc:sldMk cId="3910498919" sldId="265"/>
            <ac:spMk id="17" creationId="{7A70000C-6929-6D11-ED19-8E8892A158D4}"/>
          </ac:spMkLst>
        </pc:spChg>
        <pc:graphicFrameChg chg="add mod modGraphic">
          <ac:chgData name="Ankit kumar" userId="238a49a17e4879fa" providerId="LiveId" clId="{89D8C9F3-C71F-4189-AD95-0AD69A09C5C0}" dt="2023-11-04T14:52:12.742" v="1247"/>
          <ac:graphicFrameMkLst>
            <pc:docMk/>
            <pc:sldMk cId="3910498919" sldId="265"/>
            <ac:graphicFrameMk id="4" creationId="{C4E95CE7-618E-F150-618D-07C743F3C111}"/>
          </ac:graphicFrameMkLst>
        </pc:graphicFrameChg>
        <pc:graphicFrameChg chg="add del mod modGraphic">
          <ac:chgData name="Ankit kumar" userId="238a49a17e4879fa" providerId="LiveId" clId="{89D8C9F3-C71F-4189-AD95-0AD69A09C5C0}" dt="2023-11-04T14:51:57.232" v="1244" actId="20577"/>
          <ac:graphicFrameMkLst>
            <pc:docMk/>
            <pc:sldMk cId="3910498919" sldId="265"/>
            <ac:graphicFrameMk id="9" creationId="{6B879C47-B186-D21A-6C33-A9CB1475A0EA}"/>
          </ac:graphicFrameMkLst>
        </pc:graphicFrameChg>
      </pc:sldChg>
      <pc:sldChg chg="addSp delSp modSp new mod">
        <pc:chgData name="Ankit kumar" userId="238a49a17e4879fa" providerId="LiveId" clId="{89D8C9F3-C71F-4189-AD95-0AD69A09C5C0}" dt="2023-11-04T16:55:53.365" v="1704" actId="11529"/>
        <pc:sldMkLst>
          <pc:docMk/>
          <pc:sldMk cId="1495889260" sldId="266"/>
        </pc:sldMkLst>
        <pc:spChg chg="mod">
          <ac:chgData name="Ankit kumar" userId="238a49a17e4879fa" providerId="LiveId" clId="{89D8C9F3-C71F-4189-AD95-0AD69A09C5C0}" dt="2023-11-04T16:14:34.751" v="1305" actId="1076"/>
          <ac:spMkLst>
            <pc:docMk/>
            <pc:sldMk cId="1495889260" sldId="266"/>
            <ac:spMk id="2" creationId="{603CE82F-4B81-5B75-B16E-2E1C54A3584C}"/>
          </ac:spMkLst>
        </pc:spChg>
        <pc:spChg chg="del">
          <ac:chgData name="Ankit kumar" userId="238a49a17e4879fa" providerId="LiveId" clId="{89D8C9F3-C71F-4189-AD95-0AD69A09C5C0}" dt="2023-11-04T16:13:59.568" v="1289" actId="21"/>
          <ac:spMkLst>
            <pc:docMk/>
            <pc:sldMk cId="1495889260" sldId="266"/>
            <ac:spMk id="3" creationId="{92DAD959-D936-F3EE-19ED-336D572045AB}"/>
          </ac:spMkLst>
        </pc:spChg>
        <pc:spChg chg="add mod">
          <ac:chgData name="Ankit kumar" userId="238a49a17e4879fa" providerId="LiveId" clId="{89D8C9F3-C71F-4189-AD95-0AD69A09C5C0}" dt="2023-11-04T16:39:04.634" v="1597" actId="1076"/>
          <ac:spMkLst>
            <pc:docMk/>
            <pc:sldMk cId="1495889260" sldId="266"/>
            <ac:spMk id="6" creationId="{1EC644D3-C850-46BD-F7D3-CCCE126C0B3A}"/>
          </ac:spMkLst>
        </pc:spChg>
        <pc:spChg chg="add mod">
          <ac:chgData name="Ankit kumar" userId="238a49a17e4879fa" providerId="LiveId" clId="{89D8C9F3-C71F-4189-AD95-0AD69A09C5C0}" dt="2023-11-04T16:38:54.594" v="1594" actId="1076"/>
          <ac:spMkLst>
            <pc:docMk/>
            <pc:sldMk cId="1495889260" sldId="266"/>
            <ac:spMk id="8" creationId="{A2DE356E-8665-82B5-CDCA-22BFE05E9EA2}"/>
          </ac:spMkLst>
        </pc:spChg>
        <pc:spChg chg="add mod">
          <ac:chgData name="Ankit kumar" userId="238a49a17e4879fa" providerId="LiveId" clId="{89D8C9F3-C71F-4189-AD95-0AD69A09C5C0}" dt="2023-11-04T16:41:08.450" v="1611" actId="1076"/>
          <ac:spMkLst>
            <pc:docMk/>
            <pc:sldMk cId="1495889260" sldId="266"/>
            <ac:spMk id="18" creationId="{99BFE5BA-3BE9-3A30-2D27-E17A126B012A}"/>
          </ac:spMkLst>
        </pc:spChg>
        <pc:spChg chg="add mod">
          <ac:chgData name="Ankit kumar" userId="238a49a17e4879fa" providerId="LiveId" clId="{89D8C9F3-C71F-4189-AD95-0AD69A09C5C0}" dt="2023-11-04T16:44:22.503" v="1634" actId="1076"/>
          <ac:spMkLst>
            <pc:docMk/>
            <pc:sldMk cId="1495889260" sldId="266"/>
            <ac:spMk id="31" creationId="{E535F358-9704-EB93-4E0F-F30FD80CE48B}"/>
          </ac:spMkLst>
        </pc:spChg>
        <pc:spChg chg="add mod">
          <ac:chgData name="Ankit kumar" userId="238a49a17e4879fa" providerId="LiveId" clId="{89D8C9F3-C71F-4189-AD95-0AD69A09C5C0}" dt="2023-11-04T16:44:17.964" v="1633" actId="1076"/>
          <ac:spMkLst>
            <pc:docMk/>
            <pc:sldMk cId="1495889260" sldId="266"/>
            <ac:spMk id="33" creationId="{DE28769A-6768-BC2A-8E9E-A2FF8FB6178C}"/>
          </ac:spMkLst>
        </pc:spChg>
        <pc:spChg chg="add mod">
          <ac:chgData name="Ankit kumar" userId="238a49a17e4879fa" providerId="LiveId" clId="{89D8C9F3-C71F-4189-AD95-0AD69A09C5C0}" dt="2023-11-04T16:44:56.934" v="1639" actId="1076"/>
          <ac:spMkLst>
            <pc:docMk/>
            <pc:sldMk cId="1495889260" sldId="266"/>
            <ac:spMk id="35" creationId="{1D0D753D-A619-07BB-0DA2-86118FC9BCAD}"/>
          </ac:spMkLst>
        </pc:spChg>
        <pc:spChg chg="add mod">
          <ac:chgData name="Ankit kumar" userId="238a49a17e4879fa" providerId="LiveId" clId="{89D8C9F3-C71F-4189-AD95-0AD69A09C5C0}" dt="2023-11-04T16:52:22.550" v="1671" actId="14100"/>
          <ac:spMkLst>
            <pc:docMk/>
            <pc:sldMk cId="1495889260" sldId="266"/>
            <ac:spMk id="62" creationId="{6312F8BE-45A6-A3B3-72F6-82745C170107}"/>
          </ac:spMkLst>
        </pc:spChg>
        <pc:spChg chg="add mod">
          <ac:chgData name="Ankit kumar" userId="238a49a17e4879fa" providerId="LiveId" clId="{89D8C9F3-C71F-4189-AD95-0AD69A09C5C0}" dt="2023-11-04T16:53:27.458" v="1685" actId="1076"/>
          <ac:spMkLst>
            <pc:docMk/>
            <pc:sldMk cId="1495889260" sldId="266"/>
            <ac:spMk id="64" creationId="{1B3A5AD1-74B2-2F68-FBF7-CBD0EA823FF3}"/>
          </ac:spMkLst>
        </pc:spChg>
        <pc:graphicFrameChg chg="add mod modGraphic">
          <ac:chgData name="Ankit kumar" userId="238a49a17e4879fa" providerId="LiveId" clId="{89D8C9F3-C71F-4189-AD95-0AD69A09C5C0}" dt="2023-11-04T16:36:12.270" v="1575"/>
          <ac:graphicFrameMkLst>
            <pc:docMk/>
            <pc:sldMk cId="1495889260" sldId="266"/>
            <ac:graphicFrameMk id="4" creationId="{43E1A82B-F5A6-9AE0-30B1-E55401B14852}"/>
          </ac:graphicFrameMkLst>
        </pc:graphicFrameChg>
        <pc:cxnChg chg="add del">
          <ac:chgData name="Ankit kumar" userId="238a49a17e4879fa" providerId="LiveId" clId="{89D8C9F3-C71F-4189-AD95-0AD69A09C5C0}" dt="2023-11-04T16:40:04.502" v="1602" actId="21"/>
          <ac:cxnSpMkLst>
            <pc:docMk/>
            <pc:sldMk cId="1495889260" sldId="266"/>
            <ac:cxnSpMk id="10" creationId="{1151A041-AD4A-E205-7222-A66E0A8AB70F}"/>
          </ac:cxnSpMkLst>
        </pc:cxnChg>
        <pc:cxnChg chg="add del mod">
          <ac:chgData name="Ankit kumar" userId="238a49a17e4879fa" providerId="LiveId" clId="{89D8C9F3-C71F-4189-AD95-0AD69A09C5C0}" dt="2023-11-04T16:39:48.384" v="1600" actId="21"/>
          <ac:cxnSpMkLst>
            <pc:docMk/>
            <pc:sldMk cId="1495889260" sldId="266"/>
            <ac:cxnSpMk id="12" creationId="{E1E1D11E-B0DF-8DC1-A17C-5B37FA6A0862}"/>
          </ac:cxnSpMkLst>
        </pc:cxnChg>
        <pc:cxnChg chg="add">
          <ac:chgData name="Ankit kumar" userId="238a49a17e4879fa" providerId="LiveId" clId="{89D8C9F3-C71F-4189-AD95-0AD69A09C5C0}" dt="2023-11-04T16:39:57.719" v="1601" actId="11529"/>
          <ac:cxnSpMkLst>
            <pc:docMk/>
            <pc:sldMk cId="1495889260" sldId="266"/>
            <ac:cxnSpMk id="14" creationId="{EB40ABC0-CD62-AA6B-1F37-FFD8667E69A3}"/>
          </ac:cxnSpMkLst>
        </pc:cxnChg>
        <pc:cxnChg chg="add">
          <ac:chgData name="Ankit kumar" userId="238a49a17e4879fa" providerId="LiveId" clId="{89D8C9F3-C71F-4189-AD95-0AD69A09C5C0}" dt="2023-11-04T16:40:09.456" v="1603" actId="11529"/>
          <ac:cxnSpMkLst>
            <pc:docMk/>
            <pc:sldMk cId="1495889260" sldId="266"/>
            <ac:cxnSpMk id="16" creationId="{8FC3274C-BAE3-9B07-8355-ACA047E4F572}"/>
          </ac:cxnSpMkLst>
        </pc:cxnChg>
        <pc:cxnChg chg="add del mod">
          <ac:chgData name="Ankit kumar" userId="238a49a17e4879fa" providerId="LiveId" clId="{89D8C9F3-C71F-4189-AD95-0AD69A09C5C0}" dt="2023-11-04T16:41:46.401" v="1615" actId="21"/>
          <ac:cxnSpMkLst>
            <pc:docMk/>
            <pc:sldMk cId="1495889260" sldId="266"/>
            <ac:cxnSpMk id="20" creationId="{CFAA7780-9AA5-D15F-12A8-86085EF00270}"/>
          </ac:cxnSpMkLst>
        </pc:cxnChg>
        <pc:cxnChg chg="add del mod">
          <ac:chgData name="Ankit kumar" userId="238a49a17e4879fa" providerId="LiveId" clId="{89D8C9F3-C71F-4189-AD95-0AD69A09C5C0}" dt="2023-11-04T16:42:23.187" v="1619" actId="21"/>
          <ac:cxnSpMkLst>
            <pc:docMk/>
            <pc:sldMk cId="1495889260" sldId="266"/>
            <ac:cxnSpMk id="23" creationId="{185137C3-9B63-8374-841B-BF380FF38F39}"/>
          </ac:cxnSpMkLst>
        </pc:cxnChg>
        <pc:cxnChg chg="add mod">
          <ac:chgData name="Ankit kumar" userId="238a49a17e4879fa" providerId="LiveId" clId="{89D8C9F3-C71F-4189-AD95-0AD69A09C5C0}" dt="2023-11-04T16:52:43.924" v="1674" actId="1076"/>
          <ac:cxnSpMkLst>
            <pc:docMk/>
            <pc:sldMk cId="1495889260" sldId="266"/>
            <ac:cxnSpMk id="26" creationId="{BA9FA74D-A259-9A4F-38DF-983F5AC63F5F}"/>
          </ac:cxnSpMkLst>
        </pc:cxnChg>
        <pc:cxnChg chg="add">
          <ac:chgData name="Ankit kumar" userId="238a49a17e4879fa" providerId="LiveId" clId="{89D8C9F3-C71F-4189-AD95-0AD69A09C5C0}" dt="2023-11-04T16:42:55.977" v="1623" actId="11529"/>
          <ac:cxnSpMkLst>
            <pc:docMk/>
            <pc:sldMk cId="1495889260" sldId="266"/>
            <ac:cxnSpMk id="29" creationId="{84004989-816A-3B9C-0C68-235C288146FF}"/>
          </ac:cxnSpMkLst>
        </pc:cxnChg>
        <pc:cxnChg chg="add mod">
          <ac:chgData name="Ankit kumar" userId="238a49a17e4879fa" providerId="LiveId" clId="{89D8C9F3-C71F-4189-AD95-0AD69A09C5C0}" dt="2023-11-04T16:46:44.754" v="1649" actId="14100"/>
          <ac:cxnSpMkLst>
            <pc:docMk/>
            <pc:sldMk cId="1495889260" sldId="266"/>
            <ac:cxnSpMk id="37" creationId="{5CD3152A-8D70-714A-6AD5-F2F0DD2CF29F}"/>
          </ac:cxnSpMkLst>
        </pc:cxnChg>
        <pc:cxnChg chg="add">
          <ac:chgData name="Ankit kumar" userId="238a49a17e4879fa" providerId="LiveId" clId="{89D8C9F3-C71F-4189-AD95-0AD69A09C5C0}" dt="2023-11-04T16:46:57.972" v="1650" actId="11529"/>
          <ac:cxnSpMkLst>
            <pc:docMk/>
            <pc:sldMk cId="1495889260" sldId="266"/>
            <ac:cxnSpMk id="45" creationId="{72F4927E-58A0-C6B5-7440-B4C5AB5E015C}"/>
          </ac:cxnSpMkLst>
        </pc:cxnChg>
        <pc:cxnChg chg="add mod">
          <ac:chgData name="Ankit kumar" userId="238a49a17e4879fa" providerId="LiveId" clId="{89D8C9F3-C71F-4189-AD95-0AD69A09C5C0}" dt="2023-11-04T16:47:14.902" v="1652" actId="14100"/>
          <ac:cxnSpMkLst>
            <pc:docMk/>
            <pc:sldMk cId="1495889260" sldId="266"/>
            <ac:cxnSpMk id="47" creationId="{FD469065-FC78-E450-ACA1-FD1B0AF0462C}"/>
          </ac:cxnSpMkLst>
        </pc:cxnChg>
        <pc:cxnChg chg="add">
          <ac:chgData name="Ankit kumar" userId="238a49a17e4879fa" providerId="LiveId" clId="{89D8C9F3-C71F-4189-AD95-0AD69A09C5C0}" dt="2023-11-04T16:47:29.088" v="1653" actId="11529"/>
          <ac:cxnSpMkLst>
            <pc:docMk/>
            <pc:sldMk cId="1495889260" sldId="266"/>
            <ac:cxnSpMk id="50" creationId="{56B8554C-C42A-2BB5-9333-B245C4EEA620}"/>
          </ac:cxnSpMkLst>
        </pc:cxnChg>
        <pc:cxnChg chg="add del mod">
          <ac:chgData name="Ankit kumar" userId="238a49a17e4879fa" providerId="LiveId" clId="{89D8C9F3-C71F-4189-AD95-0AD69A09C5C0}" dt="2023-11-04T16:47:46.574" v="1656" actId="21"/>
          <ac:cxnSpMkLst>
            <pc:docMk/>
            <pc:sldMk cId="1495889260" sldId="266"/>
            <ac:cxnSpMk id="52" creationId="{4C28696E-E9CB-3E95-7164-43A0A879517B}"/>
          </ac:cxnSpMkLst>
        </pc:cxnChg>
        <pc:cxnChg chg="add mod">
          <ac:chgData name="Ankit kumar" userId="238a49a17e4879fa" providerId="LiveId" clId="{89D8C9F3-C71F-4189-AD95-0AD69A09C5C0}" dt="2023-11-04T16:48:08.546" v="1659" actId="1076"/>
          <ac:cxnSpMkLst>
            <pc:docMk/>
            <pc:sldMk cId="1495889260" sldId="266"/>
            <ac:cxnSpMk id="55" creationId="{1AD953C5-3B24-D695-013D-E22254AAFAF9}"/>
          </ac:cxnSpMkLst>
        </pc:cxnChg>
        <pc:cxnChg chg="add del">
          <ac:chgData name="Ankit kumar" userId="238a49a17e4879fa" providerId="LiveId" clId="{89D8C9F3-C71F-4189-AD95-0AD69A09C5C0}" dt="2023-11-04T16:49:02.343" v="1661" actId="21"/>
          <ac:cxnSpMkLst>
            <pc:docMk/>
            <pc:sldMk cId="1495889260" sldId="266"/>
            <ac:cxnSpMk id="58" creationId="{3C750373-C468-04A2-D65A-193800C10A26}"/>
          </ac:cxnSpMkLst>
        </pc:cxnChg>
        <pc:cxnChg chg="add">
          <ac:chgData name="Ankit kumar" userId="238a49a17e4879fa" providerId="LiveId" clId="{89D8C9F3-C71F-4189-AD95-0AD69A09C5C0}" dt="2023-11-04T16:49:09.186" v="1662" actId="11529"/>
          <ac:cxnSpMkLst>
            <pc:docMk/>
            <pc:sldMk cId="1495889260" sldId="266"/>
            <ac:cxnSpMk id="60" creationId="{940D4BE4-53DD-B4FB-0504-5173883A59AB}"/>
          </ac:cxnSpMkLst>
        </pc:cxnChg>
        <pc:cxnChg chg="add mod">
          <ac:chgData name="Ankit kumar" userId="238a49a17e4879fa" providerId="LiveId" clId="{89D8C9F3-C71F-4189-AD95-0AD69A09C5C0}" dt="2023-11-04T16:55:25.561" v="1700" actId="1076"/>
          <ac:cxnSpMkLst>
            <pc:docMk/>
            <pc:sldMk cId="1495889260" sldId="266"/>
            <ac:cxnSpMk id="66" creationId="{19C6BD10-8390-8610-14CB-22E0D3F35481}"/>
          </ac:cxnSpMkLst>
        </pc:cxnChg>
        <pc:cxnChg chg="add">
          <ac:chgData name="Ankit kumar" userId="238a49a17e4879fa" providerId="LiveId" clId="{89D8C9F3-C71F-4189-AD95-0AD69A09C5C0}" dt="2023-11-04T16:55:34.008" v="1701" actId="11529"/>
          <ac:cxnSpMkLst>
            <pc:docMk/>
            <pc:sldMk cId="1495889260" sldId="266"/>
            <ac:cxnSpMk id="78" creationId="{E0B5BF78-D17F-9C47-05B9-8EF75292EC75}"/>
          </ac:cxnSpMkLst>
        </pc:cxnChg>
        <pc:cxnChg chg="add mod">
          <ac:chgData name="Ankit kumar" userId="238a49a17e4879fa" providerId="LiveId" clId="{89D8C9F3-C71F-4189-AD95-0AD69A09C5C0}" dt="2023-11-04T16:55:46.450" v="1703" actId="14100"/>
          <ac:cxnSpMkLst>
            <pc:docMk/>
            <pc:sldMk cId="1495889260" sldId="266"/>
            <ac:cxnSpMk id="80" creationId="{264F9158-DF0E-F88D-D8D1-970A42E94685}"/>
          </ac:cxnSpMkLst>
        </pc:cxnChg>
        <pc:cxnChg chg="add">
          <ac:chgData name="Ankit kumar" userId="238a49a17e4879fa" providerId="LiveId" clId="{89D8C9F3-C71F-4189-AD95-0AD69A09C5C0}" dt="2023-11-04T16:55:53.365" v="1704" actId="11529"/>
          <ac:cxnSpMkLst>
            <pc:docMk/>
            <pc:sldMk cId="1495889260" sldId="266"/>
            <ac:cxnSpMk id="83" creationId="{2CA4C813-1A10-C654-D04B-4A2CEB47EEBA}"/>
          </ac:cxnSpMkLst>
        </pc:cxnChg>
      </pc:sldChg>
      <pc:sldChg chg="addSp delSp modSp new mod">
        <pc:chgData name="Ankit kumar" userId="238a49a17e4879fa" providerId="LiveId" clId="{89D8C9F3-C71F-4189-AD95-0AD69A09C5C0}" dt="2023-11-04T18:21:32.448" v="1862" actId="11529"/>
        <pc:sldMkLst>
          <pc:docMk/>
          <pc:sldMk cId="2760865031" sldId="267"/>
        </pc:sldMkLst>
        <pc:spChg chg="mod">
          <ac:chgData name="Ankit kumar" userId="238a49a17e4879fa" providerId="LiveId" clId="{89D8C9F3-C71F-4189-AD95-0AD69A09C5C0}" dt="2023-11-04T17:01:28.224" v="1734" actId="1076"/>
          <ac:spMkLst>
            <pc:docMk/>
            <pc:sldMk cId="2760865031" sldId="267"/>
            <ac:spMk id="2" creationId="{64FD4DA9-1A59-4837-ED61-B2A0AC62670D}"/>
          </ac:spMkLst>
        </pc:spChg>
        <pc:spChg chg="del mod">
          <ac:chgData name="Ankit kumar" userId="238a49a17e4879fa" providerId="LiveId" clId="{89D8C9F3-C71F-4189-AD95-0AD69A09C5C0}" dt="2023-11-04T17:00:11.274" v="1715" actId="21"/>
          <ac:spMkLst>
            <pc:docMk/>
            <pc:sldMk cId="2760865031" sldId="267"/>
            <ac:spMk id="3" creationId="{E658011A-E884-3252-9B9A-E17DBFFC824D}"/>
          </ac:spMkLst>
        </pc:spChg>
        <pc:spChg chg="add del mod">
          <ac:chgData name="Ankit kumar" userId="238a49a17e4879fa" providerId="LiveId" clId="{89D8C9F3-C71F-4189-AD95-0AD69A09C5C0}" dt="2023-11-04T17:00:18.523" v="1716" actId="21"/>
          <ac:spMkLst>
            <pc:docMk/>
            <pc:sldMk cId="2760865031" sldId="267"/>
            <ac:spMk id="5" creationId="{6EA26491-B251-F323-D2A1-F79939353955}"/>
          </ac:spMkLst>
        </pc:spChg>
        <pc:spChg chg="add mod">
          <ac:chgData name="Ankit kumar" userId="238a49a17e4879fa" providerId="LiveId" clId="{89D8C9F3-C71F-4189-AD95-0AD69A09C5C0}" dt="2023-11-04T17:20:07.864" v="1848" actId="1076"/>
          <ac:spMkLst>
            <pc:docMk/>
            <pc:sldMk cId="2760865031" sldId="267"/>
            <ac:spMk id="11" creationId="{4678649E-FD25-4381-C37F-C88D8F26E5D8}"/>
          </ac:spMkLst>
        </pc:spChg>
        <pc:graphicFrameChg chg="add del mod modGraphic">
          <ac:chgData name="Ankit kumar" userId="238a49a17e4879fa" providerId="LiveId" clId="{89D8C9F3-C71F-4189-AD95-0AD69A09C5C0}" dt="2023-11-04T17:03:45.316" v="1748" actId="21"/>
          <ac:graphicFrameMkLst>
            <pc:docMk/>
            <pc:sldMk cId="2760865031" sldId="267"/>
            <ac:graphicFrameMk id="7" creationId="{9BBDFB51-B98C-CE94-96E4-4D5DE81EE96E}"/>
          </ac:graphicFrameMkLst>
        </pc:graphicFrameChg>
        <pc:graphicFrameChg chg="add mod modGraphic">
          <ac:chgData name="Ankit kumar" userId="238a49a17e4879fa" providerId="LiveId" clId="{89D8C9F3-C71F-4189-AD95-0AD69A09C5C0}" dt="2023-11-04T17:27:25.903" v="1851" actId="255"/>
          <ac:graphicFrameMkLst>
            <pc:docMk/>
            <pc:sldMk cId="2760865031" sldId="267"/>
            <ac:graphicFrameMk id="8" creationId="{41A75BD1-A24B-AF3D-A94D-F5005B7791B9}"/>
          </ac:graphicFrameMkLst>
        </pc:graphicFrameChg>
        <pc:graphicFrameChg chg="add mod modGraphic">
          <ac:chgData name="Ankit kumar" userId="238a49a17e4879fa" providerId="LiveId" clId="{89D8C9F3-C71F-4189-AD95-0AD69A09C5C0}" dt="2023-11-04T17:27:49.395" v="1853" actId="255"/>
          <ac:graphicFrameMkLst>
            <pc:docMk/>
            <pc:sldMk cId="2760865031" sldId="267"/>
            <ac:graphicFrameMk id="9" creationId="{F7F1C9A9-7958-D217-5A6A-76CD18D00707}"/>
          </ac:graphicFrameMkLst>
        </pc:graphicFrameChg>
        <pc:picChg chg="add del">
          <ac:chgData name="Ankit kumar" userId="238a49a17e4879fa" providerId="LiveId" clId="{89D8C9F3-C71F-4189-AD95-0AD69A09C5C0}" dt="2023-11-04T17:00:24.139" v="1718" actId="21"/>
          <ac:picMkLst>
            <pc:docMk/>
            <pc:sldMk cId="2760865031" sldId="267"/>
            <ac:picMk id="6" creationId="{BC6A20AE-8DC2-B5A0-ED5F-FFED57242554}"/>
          </ac:picMkLst>
        </pc:picChg>
        <pc:cxnChg chg="add">
          <ac:chgData name="Ankit kumar" userId="238a49a17e4879fa" providerId="LiveId" clId="{89D8C9F3-C71F-4189-AD95-0AD69A09C5C0}" dt="2023-11-04T18:20:34.605" v="1854" actId="11529"/>
          <ac:cxnSpMkLst>
            <pc:docMk/>
            <pc:sldMk cId="2760865031" sldId="267"/>
            <ac:cxnSpMk id="13" creationId="{66AF0F1F-A152-C376-41B6-5348BED0F9C0}"/>
          </ac:cxnSpMkLst>
        </pc:cxnChg>
        <pc:cxnChg chg="add">
          <ac:chgData name="Ankit kumar" userId="238a49a17e4879fa" providerId="LiveId" clId="{89D8C9F3-C71F-4189-AD95-0AD69A09C5C0}" dt="2023-11-04T18:20:43.225" v="1855" actId="11529"/>
          <ac:cxnSpMkLst>
            <pc:docMk/>
            <pc:sldMk cId="2760865031" sldId="267"/>
            <ac:cxnSpMk id="15" creationId="{F4B0612B-7CF2-51E6-3494-C3CD9EE4384D}"/>
          </ac:cxnSpMkLst>
        </pc:cxnChg>
        <pc:cxnChg chg="add">
          <ac:chgData name="Ankit kumar" userId="238a49a17e4879fa" providerId="LiveId" clId="{89D8C9F3-C71F-4189-AD95-0AD69A09C5C0}" dt="2023-11-04T18:20:52.195" v="1856" actId="11529"/>
          <ac:cxnSpMkLst>
            <pc:docMk/>
            <pc:sldMk cId="2760865031" sldId="267"/>
            <ac:cxnSpMk id="17" creationId="{3778FBF1-251D-C8CD-5EE7-0A05999142BF}"/>
          </ac:cxnSpMkLst>
        </pc:cxnChg>
        <pc:cxnChg chg="add del">
          <ac:chgData name="Ankit kumar" userId="238a49a17e4879fa" providerId="LiveId" clId="{89D8C9F3-C71F-4189-AD95-0AD69A09C5C0}" dt="2023-11-04T18:21:04.889" v="1858" actId="21"/>
          <ac:cxnSpMkLst>
            <pc:docMk/>
            <pc:sldMk cId="2760865031" sldId="267"/>
            <ac:cxnSpMk id="19" creationId="{08A004CB-6C54-0C5A-F098-FF09C43FE444}"/>
          </ac:cxnSpMkLst>
        </pc:cxnChg>
        <pc:cxnChg chg="add del">
          <ac:chgData name="Ankit kumar" userId="238a49a17e4879fa" providerId="LiveId" clId="{89D8C9F3-C71F-4189-AD95-0AD69A09C5C0}" dt="2023-11-04T18:21:16.437" v="1860" actId="21"/>
          <ac:cxnSpMkLst>
            <pc:docMk/>
            <pc:sldMk cId="2760865031" sldId="267"/>
            <ac:cxnSpMk id="21" creationId="{E88E9FED-CC61-76E5-183F-4F3FA9B5F3E2}"/>
          </ac:cxnSpMkLst>
        </pc:cxnChg>
        <pc:cxnChg chg="add">
          <ac:chgData name="Ankit kumar" userId="238a49a17e4879fa" providerId="LiveId" clId="{89D8C9F3-C71F-4189-AD95-0AD69A09C5C0}" dt="2023-11-04T18:21:23.893" v="1861" actId="11529"/>
          <ac:cxnSpMkLst>
            <pc:docMk/>
            <pc:sldMk cId="2760865031" sldId="267"/>
            <ac:cxnSpMk id="23" creationId="{393980BE-3310-9DDB-A983-2ACD455E6B4D}"/>
          </ac:cxnSpMkLst>
        </pc:cxnChg>
        <pc:cxnChg chg="add">
          <ac:chgData name="Ankit kumar" userId="238a49a17e4879fa" providerId="LiveId" clId="{89D8C9F3-C71F-4189-AD95-0AD69A09C5C0}" dt="2023-11-04T18:21:32.448" v="1862" actId="11529"/>
          <ac:cxnSpMkLst>
            <pc:docMk/>
            <pc:sldMk cId="2760865031" sldId="267"/>
            <ac:cxnSpMk id="25" creationId="{031CE790-5307-7204-79EE-2CCBDDC3C855}"/>
          </ac:cxnSpMkLst>
        </pc:cxnChg>
      </pc:sldChg>
      <pc:sldChg chg="modSp add mod setBg">
        <pc:chgData name="Ankit kumar" userId="238a49a17e4879fa" providerId="LiveId" clId="{89D8C9F3-C71F-4189-AD95-0AD69A09C5C0}" dt="2023-11-05T09:31:25.224" v="1949" actId="113"/>
        <pc:sldMkLst>
          <pc:docMk/>
          <pc:sldMk cId="0" sldId="268"/>
        </pc:sldMkLst>
        <pc:spChg chg="mod">
          <ac:chgData name="Ankit kumar" userId="238a49a17e4879fa" providerId="LiveId" clId="{89D8C9F3-C71F-4189-AD95-0AD69A09C5C0}" dt="2023-11-05T09:31:25.224" v="1949" actId="113"/>
          <ac:spMkLst>
            <pc:docMk/>
            <pc:sldMk cId="0" sldId="268"/>
            <ac:spMk id="7" creationId="{00000000-0000-0000-0000-000000000000}"/>
          </ac:spMkLst>
        </pc:spChg>
        <pc:picChg chg="mod">
          <ac:chgData name="Ankit kumar" userId="238a49a17e4879fa" providerId="LiveId" clId="{89D8C9F3-C71F-4189-AD95-0AD69A09C5C0}" dt="2023-11-05T09:26:14.476" v="1945" actId="1076"/>
          <ac:picMkLst>
            <pc:docMk/>
            <pc:sldMk cId="0" sldId="268"/>
            <ac:picMk id="3" creationId="{00000000-0000-0000-0000-000000000000}"/>
          </ac:picMkLst>
        </pc:picChg>
      </pc:sldChg>
      <pc:sldChg chg="add setBg">
        <pc:chgData name="Ankit kumar" userId="238a49a17e4879fa" providerId="LiveId" clId="{89D8C9F3-C71F-4189-AD95-0AD69A09C5C0}" dt="2023-11-05T09:51:51.808" v="1960"/>
        <pc:sldMkLst>
          <pc:docMk/>
          <pc:sldMk cId="0" sldId="269"/>
        </pc:sldMkLst>
      </pc:sldChg>
      <pc:sldMasterChg chg="delSldLayout">
        <pc:chgData name="Ankit kumar" userId="238a49a17e4879fa" providerId="LiveId" clId="{89D8C9F3-C71F-4189-AD95-0AD69A09C5C0}" dt="2023-11-05T08:31:47.576" v="1884" actId="47"/>
        <pc:sldMasterMkLst>
          <pc:docMk/>
          <pc:sldMasterMk cId="3000897896" sldId="2147483712"/>
        </pc:sldMasterMkLst>
        <pc:sldLayoutChg chg="del">
          <pc:chgData name="Ankit kumar" userId="238a49a17e4879fa" providerId="LiveId" clId="{89D8C9F3-C71F-4189-AD95-0AD69A09C5C0}" dt="2023-11-05T08:31:47.576" v="1884" actId="47"/>
          <pc:sldLayoutMkLst>
            <pc:docMk/>
            <pc:sldMasterMk cId="3000897896" sldId="2147483712"/>
            <pc:sldLayoutMk cId="1156862289" sldId="2147483763"/>
          </pc:sldLayoutMkLst>
        </pc:sldLayoutChg>
        <pc:sldLayoutChg chg="del">
          <pc:chgData name="Ankit kumar" userId="238a49a17e4879fa" providerId="LiveId" clId="{89D8C9F3-C71F-4189-AD95-0AD69A09C5C0}" dt="2023-11-05T08:31:21.458" v="1882" actId="2696"/>
          <pc:sldLayoutMkLst>
            <pc:docMk/>
            <pc:sldMasterMk cId="3000897896" sldId="2147483712"/>
            <pc:sldLayoutMk cId="3999396811" sldId="2147483763"/>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05/8/layout/process5" loCatId="process" qsTypeId="urn:microsoft.com/office/officeart/2005/8/quickstyle/3d2" qsCatId="3D" csTypeId="urn:microsoft.com/office/officeart/2005/8/colors/accent1_3" csCatId="accent1" phldr="1"/>
      <dgm:spPr/>
      <dgm:t>
        <a:bodyPr/>
        <a:lstStyle/>
        <a:p>
          <a:endParaRPr lang="en-US"/>
        </a:p>
      </dgm:t>
    </dgm:pt>
    <dgm:pt modelId="{8DB5D7D5-6A1C-4ABC-8850-759A9D876047}">
      <dgm:prSet/>
      <dgm:spPr/>
      <dgm:t>
        <a:bodyPr/>
        <a:lstStyle/>
        <a:p>
          <a:r>
            <a:rPr lang="en-US" dirty="0"/>
            <a:t> Problem Analysis</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E80CA270-6C90-4E17-ACEA-46B56AD54DD1}">
      <dgm:prSet/>
      <dgm:spPr/>
      <dgm:t>
        <a:bodyPr/>
        <a:lstStyle/>
        <a:p>
          <a:r>
            <a:rPr lang="en-US" dirty="0"/>
            <a:t>Solution Overview</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Execution strategy</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Project execution timeline</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F60B17D4-4093-4012-8F1E-7B8500AA98A2}">
      <dgm:prSet/>
      <dgm:spPr/>
      <dgm:t>
        <a:bodyPr/>
        <a:lstStyle/>
        <a:p>
          <a:r>
            <a:rPr lang="en-US" dirty="0"/>
            <a:t>Required Tools</a:t>
          </a:r>
        </a:p>
      </dgm:t>
    </dgm:pt>
    <dgm:pt modelId="{B225F330-D7E5-4FD4-8344-E555F3C7CBD9}" type="parTrans" cxnId="{E020B063-C73A-4555-94AD-6C7FB8D23082}">
      <dgm:prSet/>
      <dgm:spPr/>
      <dgm:t>
        <a:bodyPr/>
        <a:lstStyle/>
        <a:p>
          <a:endParaRPr lang="en-US"/>
        </a:p>
      </dgm:t>
    </dgm:pt>
    <dgm:pt modelId="{CC778E8F-0319-4D3C-BF87-6B5A8DFA9984}" type="sibTrans" cxnId="{E020B063-C73A-4555-94AD-6C7FB8D23082}">
      <dgm:prSet/>
      <dgm:spPr/>
      <dgm:t>
        <a:bodyPr/>
        <a:lstStyle/>
        <a:p>
          <a:endParaRPr lang="en-US"/>
        </a:p>
      </dgm:t>
    </dgm:pt>
    <dgm:pt modelId="{B4D31F19-1CCD-4573-BC20-70F161D35253}">
      <dgm:prSet/>
      <dgm:spPr/>
      <dgm:t>
        <a:bodyPr/>
        <a:lstStyle/>
        <a:p>
          <a:r>
            <a:rPr lang="en-US" dirty="0"/>
            <a:t>KPIs</a:t>
          </a:r>
        </a:p>
      </dgm:t>
    </dgm:pt>
    <dgm:pt modelId="{138D1DC8-8357-4649-960A-C5A09A595C3B}" type="parTrans" cxnId="{D4765275-3465-4AD5-9B3D-9FBAC14F1E7A}">
      <dgm:prSet/>
      <dgm:spPr/>
      <dgm:t>
        <a:bodyPr/>
        <a:lstStyle/>
        <a:p>
          <a:endParaRPr lang="en-US"/>
        </a:p>
      </dgm:t>
    </dgm:pt>
    <dgm:pt modelId="{B9135D51-BB4F-4202-815C-003DB87030CD}" type="sibTrans" cxnId="{D4765275-3465-4AD5-9B3D-9FBAC14F1E7A}">
      <dgm:prSet/>
      <dgm:spPr/>
      <dgm:t>
        <a:bodyPr/>
        <a:lstStyle/>
        <a:p>
          <a:endParaRPr lang="en-US"/>
        </a:p>
      </dgm:t>
    </dgm:pt>
    <dgm:pt modelId="{DBACDB21-1625-4ED3-8A86-F22773705DE6}" type="pres">
      <dgm:prSet presAssocID="{6A70FD8F-0050-42E3-8B3A-6ED7CFB9852E}" presName="diagram" presStyleCnt="0">
        <dgm:presLayoutVars>
          <dgm:dir/>
          <dgm:resizeHandles val="exact"/>
        </dgm:presLayoutVars>
      </dgm:prSet>
      <dgm:spPr/>
    </dgm:pt>
    <dgm:pt modelId="{66DA8CB5-264D-43A8-B82B-3BC2B7431C46}" type="pres">
      <dgm:prSet presAssocID="{8DB5D7D5-6A1C-4ABC-8850-759A9D876047}" presName="node" presStyleLbl="node1" presStyleIdx="0" presStyleCnt="6">
        <dgm:presLayoutVars>
          <dgm:bulletEnabled val="1"/>
        </dgm:presLayoutVars>
      </dgm:prSet>
      <dgm:spPr/>
    </dgm:pt>
    <dgm:pt modelId="{55C06DC7-75FA-4A46-8A35-D695B7CCFD21}" type="pres">
      <dgm:prSet presAssocID="{BD6E0A2E-99C8-4F5A-971A-CD211D1099FF}" presName="sibTrans" presStyleLbl="sibTrans2D1" presStyleIdx="0" presStyleCnt="5"/>
      <dgm:spPr/>
    </dgm:pt>
    <dgm:pt modelId="{3734B5A8-F878-4B98-8399-4DB6FFF2E2FE}" type="pres">
      <dgm:prSet presAssocID="{BD6E0A2E-99C8-4F5A-971A-CD211D1099FF}" presName="connectorText" presStyleLbl="sibTrans2D1" presStyleIdx="0" presStyleCnt="5"/>
      <dgm:spPr/>
    </dgm:pt>
    <dgm:pt modelId="{3981B1BB-98AE-44D3-A497-4A6F823EB24F}" type="pres">
      <dgm:prSet presAssocID="{E80CA270-6C90-4E17-ACEA-46B56AD54DD1}" presName="node" presStyleLbl="node1" presStyleIdx="1" presStyleCnt="6" custLinFactNeighborX="-1250" custLinFactNeighborY="-694">
        <dgm:presLayoutVars>
          <dgm:bulletEnabled val="1"/>
        </dgm:presLayoutVars>
      </dgm:prSet>
      <dgm:spPr/>
    </dgm:pt>
    <dgm:pt modelId="{DDC74E14-2233-4899-BFE5-AE2C4BCC3EBF}" type="pres">
      <dgm:prSet presAssocID="{1AFE46E5-6B07-4894-8ECB-21BD7E7B8AF1}" presName="sibTrans" presStyleLbl="sibTrans2D1" presStyleIdx="1" presStyleCnt="5"/>
      <dgm:spPr/>
    </dgm:pt>
    <dgm:pt modelId="{E48E911C-7590-47F1-A960-E0B444623185}" type="pres">
      <dgm:prSet presAssocID="{1AFE46E5-6B07-4894-8ECB-21BD7E7B8AF1}" presName="connectorText" presStyleLbl="sibTrans2D1" presStyleIdx="1" presStyleCnt="5"/>
      <dgm:spPr/>
    </dgm:pt>
    <dgm:pt modelId="{6B3553D2-ACDE-4236-A06D-3FBDCC5A76D0}" type="pres">
      <dgm:prSet presAssocID="{09C152DA-7620-4852-8162-A77EC3609F3F}" presName="node" presStyleLbl="node1" presStyleIdx="2" presStyleCnt="6">
        <dgm:presLayoutVars>
          <dgm:bulletEnabled val="1"/>
        </dgm:presLayoutVars>
      </dgm:prSet>
      <dgm:spPr/>
    </dgm:pt>
    <dgm:pt modelId="{A2612076-EFB3-456A-8995-5303262D154D}" type="pres">
      <dgm:prSet presAssocID="{0AE8D36D-0F0F-4206-AE39-0A2D73987B68}" presName="sibTrans" presStyleLbl="sibTrans2D1" presStyleIdx="2" presStyleCnt="5"/>
      <dgm:spPr/>
    </dgm:pt>
    <dgm:pt modelId="{7DF4319A-E94E-4282-92E5-778FE0C026CF}" type="pres">
      <dgm:prSet presAssocID="{0AE8D36D-0F0F-4206-AE39-0A2D73987B68}" presName="connectorText" presStyleLbl="sibTrans2D1" presStyleIdx="2" presStyleCnt="5"/>
      <dgm:spPr/>
    </dgm:pt>
    <dgm:pt modelId="{DED5A7A4-F325-4D4F-8136-DB8E5D5BBB38}" type="pres">
      <dgm:prSet presAssocID="{6C8937BE-93F8-4DED-8538-1C601DAEBA66}" presName="node" presStyleLbl="node1" presStyleIdx="3" presStyleCnt="6">
        <dgm:presLayoutVars>
          <dgm:bulletEnabled val="1"/>
        </dgm:presLayoutVars>
      </dgm:prSet>
      <dgm:spPr/>
    </dgm:pt>
    <dgm:pt modelId="{2C0DC212-99C9-4819-8AB9-4FC7F8399487}" type="pres">
      <dgm:prSet presAssocID="{A97BE953-FA9D-4BA6-A92C-494DB1F3BA59}" presName="sibTrans" presStyleLbl="sibTrans2D1" presStyleIdx="3" presStyleCnt="5"/>
      <dgm:spPr/>
    </dgm:pt>
    <dgm:pt modelId="{C6EE4610-5B74-4C7B-B007-4AF107E756B3}" type="pres">
      <dgm:prSet presAssocID="{A97BE953-FA9D-4BA6-A92C-494DB1F3BA59}" presName="connectorText" presStyleLbl="sibTrans2D1" presStyleIdx="3" presStyleCnt="5"/>
      <dgm:spPr/>
    </dgm:pt>
    <dgm:pt modelId="{AD3CE3F3-658F-4F80-BAB3-91BF0BE219B4}" type="pres">
      <dgm:prSet presAssocID="{F60B17D4-4093-4012-8F1E-7B8500AA98A2}" presName="node" presStyleLbl="node1" presStyleIdx="4" presStyleCnt="6">
        <dgm:presLayoutVars>
          <dgm:bulletEnabled val="1"/>
        </dgm:presLayoutVars>
      </dgm:prSet>
      <dgm:spPr/>
    </dgm:pt>
    <dgm:pt modelId="{CA7DEA6F-0E81-45DE-AC13-9BA1A94D9952}" type="pres">
      <dgm:prSet presAssocID="{CC778E8F-0319-4D3C-BF87-6B5A8DFA9984}" presName="sibTrans" presStyleLbl="sibTrans2D1" presStyleIdx="4" presStyleCnt="5"/>
      <dgm:spPr/>
    </dgm:pt>
    <dgm:pt modelId="{793E7A0A-2590-4A72-9364-468A8BC45787}" type="pres">
      <dgm:prSet presAssocID="{CC778E8F-0319-4D3C-BF87-6B5A8DFA9984}" presName="connectorText" presStyleLbl="sibTrans2D1" presStyleIdx="4" presStyleCnt="5"/>
      <dgm:spPr/>
    </dgm:pt>
    <dgm:pt modelId="{1AF2EAEC-8A63-489D-B852-8F28D89F67B9}" type="pres">
      <dgm:prSet presAssocID="{B4D31F19-1CCD-4573-BC20-70F161D35253}" presName="node" presStyleLbl="node1" presStyleIdx="5" presStyleCnt="6" custLinFactNeighborX="-5372">
        <dgm:presLayoutVars>
          <dgm:bulletEnabled val="1"/>
        </dgm:presLayoutVars>
      </dgm:prSet>
      <dgm:spPr/>
    </dgm:pt>
  </dgm:ptLst>
  <dgm:cxnLst>
    <dgm:cxn modelId="{58EF4400-7657-4D56-9788-173E01AB2E9F}" type="presOf" srcId="{09C152DA-7620-4852-8162-A77EC3609F3F}" destId="{6B3553D2-ACDE-4236-A06D-3FBDCC5A76D0}" srcOrd="0" destOrd="0" presId="urn:microsoft.com/office/officeart/2005/8/layout/process5"/>
    <dgm:cxn modelId="{AD3B7302-E65D-4F47-8547-23AF54064946}" type="presOf" srcId="{F60B17D4-4093-4012-8F1E-7B8500AA98A2}" destId="{AD3CE3F3-658F-4F80-BAB3-91BF0BE219B4}" srcOrd="0" destOrd="0" presId="urn:microsoft.com/office/officeart/2005/8/layout/process5"/>
    <dgm:cxn modelId="{BE01E304-D689-4DA8-BAE7-4134606264E8}" type="presOf" srcId="{6C8937BE-93F8-4DED-8538-1C601DAEBA66}" destId="{DED5A7A4-F325-4D4F-8136-DB8E5D5BBB38}" srcOrd="0" destOrd="0" presId="urn:microsoft.com/office/officeart/2005/8/layout/process5"/>
    <dgm:cxn modelId="{CE4D4B18-DC69-4E26-9E34-D936A37B1991}" type="presOf" srcId="{6A70FD8F-0050-42E3-8B3A-6ED7CFB9852E}" destId="{DBACDB21-1625-4ED3-8A86-F22773705DE6}" srcOrd="0" destOrd="0" presId="urn:microsoft.com/office/officeart/2005/8/layout/process5"/>
    <dgm:cxn modelId="{B088632C-47ED-406A-9C6A-16D212D53A87}" type="presOf" srcId="{0AE8D36D-0F0F-4206-AE39-0A2D73987B68}" destId="{A2612076-EFB3-456A-8995-5303262D154D}" srcOrd="0" destOrd="0" presId="urn:microsoft.com/office/officeart/2005/8/layout/process5"/>
    <dgm:cxn modelId="{E020B063-C73A-4555-94AD-6C7FB8D23082}" srcId="{6A70FD8F-0050-42E3-8B3A-6ED7CFB9852E}" destId="{F60B17D4-4093-4012-8F1E-7B8500AA98A2}" srcOrd="4" destOrd="0" parTransId="{B225F330-D7E5-4FD4-8344-E555F3C7CBD9}" sibTransId="{CC778E8F-0319-4D3C-BF87-6B5A8DFA9984}"/>
    <dgm:cxn modelId="{DB3A0845-6075-477E-98E5-8F94AB5236BC}" type="presOf" srcId="{8DB5D7D5-6A1C-4ABC-8850-759A9D876047}" destId="{66DA8CB5-264D-43A8-B82B-3BC2B7431C46}" srcOrd="0" destOrd="0" presId="urn:microsoft.com/office/officeart/2005/8/layout/process5"/>
    <dgm:cxn modelId="{D4765275-3465-4AD5-9B3D-9FBAC14F1E7A}" srcId="{6A70FD8F-0050-42E3-8B3A-6ED7CFB9852E}" destId="{B4D31F19-1CCD-4573-BC20-70F161D35253}" srcOrd="5" destOrd="0" parTransId="{138D1DC8-8357-4649-960A-C5A09A595C3B}" sibTransId="{B9135D51-BB4F-4202-815C-003DB87030CD}"/>
    <dgm:cxn modelId="{EE59C677-FEF1-42DA-819A-EF68CDCF758E}" type="presOf" srcId="{BD6E0A2E-99C8-4F5A-971A-CD211D1099FF}" destId="{55C06DC7-75FA-4A46-8A35-D695B7CCFD21}" srcOrd="0" destOrd="0" presId="urn:microsoft.com/office/officeart/2005/8/layout/process5"/>
    <dgm:cxn modelId="{1D5A6688-0D2F-4118-8EFC-BCCCCA87EA6E}" type="presOf" srcId="{E80CA270-6C90-4E17-ACEA-46B56AD54DD1}" destId="{3981B1BB-98AE-44D3-A497-4A6F823EB24F}" srcOrd="0" destOrd="0" presId="urn:microsoft.com/office/officeart/2005/8/layout/process5"/>
    <dgm:cxn modelId="{23ECAC8B-17A4-4883-AA0E-06D66B7E788A}" srcId="{6A70FD8F-0050-42E3-8B3A-6ED7CFB9852E}" destId="{09C152DA-7620-4852-8162-A77EC3609F3F}" srcOrd="2" destOrd="0" parTransId="{9F6D14C0-6C82-4CBD-8D6D-B0E117B6F2ED}" sibTransId="{0AE8D36D-0F0F-4206-AE39-0A2D73987B68}"/>
    <dgm:cxn modelId="{4C047A8C-F53B-4478-BFA4-0663242C7FC0}" type="presOf" srcId="{CC778E8F-0319-4D3C-BF87-6B5A8DFA9984}" destId="{CA7DEA6F-0E81-45DE-AC13-9BA1A94D9952}" srcOrd="0" destOrd="0" presId="urn:microsoft.com/office/officeart/2005/8/layout/process5"/>
    <dgm:cxn modelId="{F1EA5E8D-7DB0-4039-A842-68F2AAA38509}" type="presOf" srcId="{1AFE46E5-6B07-4894-8ECB-21BD7E7B8AF1}" destId="{E48E911C-7590-47F1-A960-E0B444623185}" srcOrd="1" destOrd="0" presId="urn:microsoft.com/office/officeart/2005/8/layout/process5"/>
    <dgm:cxn modelId="{3A1BE892-4234-49F5-9B33-BFF820C2A6E5}" type="presOf" srcId="{1AFE46E5-6B07-4894-8ECB-21BD7E7B8AF1}" destId="{DDC74E14-2233-4899-BFE5-AE2C4BCC3EBF}" srcOrd="0" destOrd="0" presId="urn:microsoft.com/office/officeart/2005/8/layout/process5"/>
    <dgm:cxn modelId="{8C4860A8-E8C7-4D8B-B6E5-DC49121F2F11}" type="presOf" srcId="{A97BE953-FA9D-4BA6-A92C-494DB1F3BA59}" destId="{2C0DC212-99C9-4819-8AB9-4FC7F8399487}" srcOrd="0" destOrd="0" presId="urn:microsoft.com/office/officeart/2005/8/layout/process5"/>
    <dgm:cxn modelId="{39BDA6B9-887B-46BA-AB79-EE922284C67B}" type="presOf" srcId="{0AE8D36D-0F0F-4206-AE39-0A2D73987B68}" destId="{7DF4319A-E94E-4282-92E5-778FE0C026CF}" srcOrd="1" destOrd="0" presId="urn:microsoft.com/office/officeart/2005/8/layout/process5"/>
    <dgm:cxn modelId="{A43A3FC0-AB86-46E3-96E1-4542609D4686}" type="presOf" srcId="{B4D31F19-1CCD-4573-BC20-70F161D35253}" destId="{1AF2EAEC-8A63-489D-B852-8F28D89F67B9}" srcOrd="0" destOrd="0" presId="urn:microsoft.com/office/officeart/2005/8/layout/process5"/>
    <dgm:cxn modelId="{07A375C8-F67A-42D3-A044-2842BA1DB8EB}" type="presOf" srcId="{BD6E0A2E-99C8-4F5A-971A-CD211D1099FF}" destId="{3734B5A8-F878-4B98-8399-4DB6FFF2E2FE}" srcOrd="1" destOrd="0" presId="urn:microsoft.com/office/officeart/2005/8/layout/process5"/>
    <dgm:cxn modelId="{204442D3-7BB0-4F2E-80DD-DB6D8BC4278B}" type="presOf" srcId="{CC778E8F-0319-4D3C-BF87-6B5A8DFA9984}" destId="{793E7A0A-2590-4A72-9364-468A8BC45787}" srcOrd="1" destOrd="0" presId="urn:microsoft.com/office/officeart/2005/8/layout/process5"/>
    <dgm:cxn modelId="{FAA8D3DD-12E8-457D-9144-B037C5678347}" srcId="{6A70FD8F-0050-42E3-8B3A-6ED7CFB9852E}" destId="{6C8937BE-93F8-4DED-8538-1C601DAEBA66}" srcOrd="3"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90E867F5-1E71-4470-A96F-7DD2D4133BF3}" type="presOf" srcId="{A97BE953-FA9D-4BA6-A92C-494DB1F3BA59}" destId="{C6EE4610-5B74-4C7B-B007-4AF107E756B3}" srcOrd="1" destOrd="0" presId="urn:microsoft.com/office/officeart/2005/8/layout/process5"/>
    <dgm:cxn modelId="{2DC28DF8-5C1B-4F53-A4C1-D5B63FB54BAF}" srcId="{6A70FD8F-0050-42E3-8B3A-6ED7CFB9852E}" destId="{E80CA270-6C90-4E17-ACEA-46B56AD54DD1}" srcOrd="1" destOrd="0" parTransId="{7EEC8067-96EF-4BE0-8BE3-BA59ED78A31F}" sibTransId="{1AFE46E5-6B07-4894-8ECB-21BD7E7B8AF1}"/>
    <dgm:cxn modelId="{5AA795B8-22FD-46A4-9742-27B592921BC7}" type="presParOf" srcId="{DBACDB21-1625-4ED3-8A86-F22773705DE6}" destId="{66DA8CB5-264D-43A8-B82B-3BC2B7431C46}" srcOrd="0" destOrd="0" presId="urn:microsoft.com/office/officeart/2005/8/layout/process5"/>
    <dgm:cxn modelId="{4E1B7351-C852-46C2-A927-40D67DE83ED1}" type="presParOf" srcId="{DBACDB21-1625-4ED3-8A86-F22773705DE6}" destId="{55C06DC7-75FA-4A46-8A35-D695B7CCFD21}" srcOrd="1" destOrd="0" presId="urn:microsoft.com/office/officeart/2005/8/layout/process5"/>
    <dgm:cxn modelId="{41B8EDB0-23AB-498A-8D0B-840F871E0454}" type="presParOf" srcId="{55C06DC7-75FA-4A46-8A35-D695B7CCFD21}" destId="{3734B5A8-F878-4B98-8399-4DB6FFF2E2FE}" srcOrd="0" destOrd="0" presId="urn:microsoft.com/office/officeart/2005/8/layout/process5"/>
    <dgm:cxn modelId="{AC0923D0-B645-4797-A6D7-DB3196DE5FF9}" type="presParOf" srcId="{DBACDB21-1625-4ED3-8A86-F22773705DE6}" destId="{3981B1BB-98AE-44D3-A497-4A6F823EB24F}" srcOrd="2" destOrd="0" presId="urn:microsoft.com/office/officeart/2005/8/layout/process5"/>
    <dgm:cxn modelId="{2A1991D0-AB99-465D-9ECA-50660F87124D}" type="presParOf" srcId="{DBACDB21-1625-4ED3-8A86-F22773705DE6}" destId="{DDC74E14-2233-4899-BFE5-AE2C4BCC3EBF}" srcOrd="3" destOrd="0" presId="urn:microsoft.com/office/officeart/2005/8/layout/process5"/>
    <dgm:cxn modelId="{7E3467F7-5654-4A29-8C5B-411BB836F52B}" type="presParOf" srcId="{DDC74E14-2233-4899-BFE5-AE2C4BCC3EBF}" destId="{E48E911C-7590-47F1-A960-E0B444623185}" srcOrd="0" destOrd="0" presId="urn:microsoft.com/office/officeart/2005/8/layout/process5"/>
    <dgm:cxn modelId="{21CF2E86-768C-438A-BF6B-20D92B7E6EA2}" type="presParOf" srcId="{DBACDB21-1625-4ED3-8A86-F22773705DE6}" destId="{6B3553D2-ACDE-4236-A06D-3FBDCC5A76D0}" srcOrd="4" destOrd="0" presId="urn:microsoft.com/office/officeart/2005/8/layout/process5"/>
    <dgm:cxn modelId="{64B17BFA-4DE4-4C61-92B0-6C026BD376BA}" type="presParOf" srcId="{DBACDB21-1625-4ED3-8A86-F22773705DE6}" destId="{A2612076-EFB3-456A-8995-5303262D154D}" srcOrd="5" destOrd="0" presId="urn:microsoft.com/office/officeart/2005/8/layout/process5"/>
    <dgm:cxn modelId="{E1E88EB1-B8ED-428A-9937-3D28978D7FBA}" type="presParOf" srcId="{A2612076-EFB3-456A-8995-5303262D154D}" destId="{7DF4319A-E94E-4282-92E5-778FE0C026CF}" srcOrd="0" destOrd="0" presId="urn:microsoft.com/office/officeart/2005/8/layout/process5"/>
    <dgm:cxn modelId="{247E3CD6-DA58-46E3-8EA3-0A8C1BE39F8A}" type="presParOf" srcId="{DBACDB21-1625-4ED3-8A86-F22773705DE6}" destId="{DED5A7A4-F325-4D4F-8136-DB8E5D5BBB38}" srcOrd="6" destOrd="0" presId="urn:microsoft.com/office/officeart/2005/8/layout/process5"/>
    <dgm:cxn modelId="{B66FCBB7-78AF-44BF-82F2-109226AD3DD0}" type="presParOf" srcId="{DBACDB21-1625-4ED3-8A86-F22773705DE6}" destId="{2C0DC212-99C9-4819-8AB9-4FC7F8399487}" srcOrd="7" destOrd="0" presId="urn:microsoft.com/office/officeart/2005/8/layout/process5"/>
    <dgm:cxn modelId="{CA3F7883-3912-472C-B6E4-E9D73169DD08}" type="presParOf" srcId="{2C0DC212-99C9-4819-8AB9-4FC7F8399487}" destId="{C6EE4610-5B74-4C7B-B007-4AF107E756B3}" srcOrd="0" destOrd="0" presId="urn:microsoft.com/office/officeart/2005/8/layout/process5"/>
    <dgm:cxn modelId="{1C227CBA-39E0-4F98-BCA9-049D3376E6EC}" type="presParOf" srcId="{DBACDB21-1625-4ED3-8A86-F22773705DE6}" destId="{AD3CE3F3-658F-4F80-BAB3-91BF0BE219B4}" srcOrd="8" destOrd="0" presId="urn:microsoft.com/office/officeart/2005/8/layout/process5"/>
    <dgm:cxn modelId="{0ABB8883-E74E-4A3B-9EFE-60CA7C2F32C1}" type="presParOf" srcId="{DBACDB21-1625-4ED3-8A86-F22773705DE6}" destId="{CA7DEA6F-0E81-45DE-AC13-9BA1A94D9952}" srcOrd="9" destOrd="0" presId="urn:microsoft.com/office/officeart/2005/8/layout/process5"/>
    <dgm:cxn modelId="{BC274202-5292-4263-AD89-4F4C6F480820}" type="presParOf" srcId="{CA7DEA6F-0E81-45DE-AC13-9BA1A94D9952}" destId="{793E7A0A-2590-4A72-9364-468A8BC45787}" srcOrd="0" destOrd="0" presId="urn:microsoft.com/office/officeart/2005/8/layout/process5"/>
    <dgm:cxn modelId="{D1C3CD67-9C6F-4CEA-BDAD-B29CD6B8A10D}" type="presParOf" srcId="{DBACDB21-1625-4ED3-8A86-F22773705DE6}" destId="{1AF2EAEC-8A63-489D-B852-8F28D89F67B9}"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D1C00D-1941-43B4-8AE3-D528879875D5}" type="doc">
      <dgm:prSet loTypeId="urn:microsoft.com/office/officeart/2005/8/layout/hierarchy6" loCatId="hierarchy" qsTypeId="urn:microsoft.com/office/officeart/2005/8/quickstyle/3d2" qsCatId="3D" csTypeId="urn:microsoft.com/office/officeart/2005/8/colors/accent1_2" csCatId="accent1" phldr="1"/>
      <dgm:spPr/>
      <dgm:t>
        <a:bodyPr/>
        <a:lstStyle/>
        <a:p>
          <a:endParaRPr lang="en-US"/>
        </a:p>
      </dgm:t>
    </dgm:pt>
    <dgm:pt modelId="{15CA93F3-46AD-4A17-9AF9-9D59DFCFC425}">
      <dgm:prSet phldrT="[Text]" custT="1"/>
      <dgm:spPr/>
      <dgm:t>
        <a:bodyPr/>
        <a:lstStyle/>
        <a:p>
          <a:r>
            <a:rPr lang="en-US" sz="1400" b="1" dirty="0"/>
            <a:t>Phase 1</a:t>
          </a:r>
        </a:p>
        <a:p>
          <a:r>
            <a:rPr lang="en-US" sz="1400" b="1" dirty="0"/>
            <a:t> Project Initiation and Planning</a:t>
          </a:r>
        </a:p>
        <a:p>
          <a:r>
            <a:rPr lang="en-US" sz="1400" b="1" dirty="0"/>
            <a:t>(Duration: 1 Month)</a:t>
          </a:r>
        </a:p>
        <a:p>
          <a:endParaRPr lang="en-US" sz="1100" dirty="0"/>
        </a:p>
      </dgm:t>
    </dgm:pt>
    <dgm:pt modelId="{35DF255A-D055-4282-98E2-DBC134083AC9}" type="parTrans" cxnId="{91E3187B-EEA3-45A2-8048-DA83B6AAEE95}">
      <dgm:prSet/>
      <dgm:spPr/>
      <dgm:t>
        <a:bodyPr/>
        <a:lstStyle/>
        <a:p>
          <a:endParaRPr lang="en-US"/>
        </a:p>
      </dgm:t>
    </dgm:pt>
    <dgm:pt modelId="{4005DEBF-33FB-4BAB-BF75-D6C2F34D31D0}" type="sibTrans" cxnId="{91E3187B-EEA3-45A2-8048-DA83B6AAEE95}">
      <dgm:prSet/>
      <dgm:spPr/>
      <dgm:t>
        <a:bodyPr/>
        <a:lstStyle/>
        <a:p>
          <a:endParaRPr lang="en-US"/>
        </a:p>
      </dgm:t>
    </dgm:pt>
    <dgm:pt modelId="{22CAC862-0DB4-480C-BB09-68F8B0D8736E}">
      <dgm:prSet phldrT="[Text]"/>
      <dgm:spPr/>
      <dgm:t>
        <a:bodyPr/>
        <a:lstStyle/>
        <a:p>
          <a:r>
            <a:rPr lang="en-US" dirty="0"/>
            <a:t>Week 1: Project Kickoff and Planning</a:t>
          </a:r>
        </a:p>
      </dgm:t>
    </dgm:pt>
    <dgm:pt modelId="{1ED2E671-EAB6-450A-9B1E-2C2A2CAC2BDB}" type="parTrans" cxnId="{490827F6-8C11-4777-BFE7-3B29584676FA}">
      <dgm:prSet/>
      <dgm:spPr/>
      <dgm:t>
        <a:bodyPr/>
        <a:lstStyle/>
        <a:p>
          <a:endParaRPr lang="en-US"/>
        </a:p>
      </dgm:t>
    </dgm:pt>
    <dgm:pt modelId="{0146F74B-73EE-47E5-B34B-CFD5273928ED}" type="sibTrans" cxnId="{490827F6-8C11-4777-BFE7-3B29584676FA}">
      <dgm:prSet/>
      <dgm:spPr/>
      <dgm:t>
        <a:bodyPr/>
        <a:lstStyle/>
        <a:p>
          <a:endParaRPr lang="en-US"/>
        </a:p>
      </dgm:t>
    </dgm:pt>
    <dgm:pt modelId="{05ACD72B-F3ED-4F11-8564-30718F22F1FD}">
      <dgm:prSet phldrT="[Text]"/>
      <dgm:spPr/>
      <dgm:t>
        <a:bodyPr/>
        <a:lstStyle/>
        <a:p>
          <a:r>
            <a:rPr lang="en-US" dirty="0"/>
            <a:t>Week 2: Requirement Gathering and Technical Design</a:t>
          </a:r>
        </a:p>
      </dgm:t>
    </dgm:pt>
    <dgm:pt modelId="{A47FE56C-D5F3-4437-A5E5-421EBFA044F9}" type="parTrans" cxnId="{4F3B66D9-9133-45D5-974B-81EAAC51E526}">
      <dgm:prSet/>
      <dgm:spPr/>
      <dgm:t>
        <a:bodyPr/>
        <a:lstStyle/>
        <a:p>
          <a:endParaRPr lang="en-US"/>
        </a:p>
      </dgm:t>
    </dgm:pt>
    <dgm:pt modelId="{D0DC225B-9908-4C7F-8BCF-D0BA589EA352}" type="sibTrans" cxnId="{4F3B66D9-9133-45D5-974B-81EAAC51E526}">
      <dgm:prSet/>
      <dgm:spPr/>
      <dgm:t>
        <a:bodyPr/>
        <a:lstStyle/>
        <a:p>
          <a:endParaRPr lang="en-US"/>
        </a:p>
      </dgm:t>
    </dgm:pt>
    <dgm:pt modelId="{20A2079E-782D-4DAC-B548-E3853AA80724}">
      <dgm:prSet phldrT="[Text]"/>
      <dgm:spPr/>
      <dgm:t>
        <a:bodyPr/>
        <a:lstStyle/>
        <a:p>
          <a:r>
            <a:rPr lang="en-US" dirty="0"/>
            <a:t>Week 3-4: Finalize Technical Design and Resource Acquisition</a:t>
          </a:r>
        </a:p>
      </dgm:t>
    </dgm:pt>
    <dgm:pt modelId="{0D8591C2-EBB4-4473-B050-04A4AA1629EA}" type="parTrans" cxnId="{4A45FD4A-4A80-4D64-A29A-54751093A8E8}">
      <dgm:prSet/>
      <dgm:spPr/>
      <dgm:t>
        <a:bodyPr/>
        <a:lstStyle/>
        <a:p>
          <a:endParaRPr lang="en-US"/>
        </a:p>
      </dgm:t>
    </dgm:pt>
    <dgm:pt modelId="{F761B841-2CC2-4C0A-8FAF-CF1677BE714B}" type="sibTrans" cxnId="{4A45FD4A-4A80-4D64-A29A-54751093A8E8}">
      <dgm:prSet/>
      <dgm:spPr/>
      <dgm:t>
        <a:bodyPr/>
        <a:lstStyle/>
        <a:p>
          <a:endParaRPr lang="en-US"/>
        </a:p>
      </dgm:t>
    </dgm:pt>
    <dgm:pt modelId="{495E2F78-0029-49E2-A95B-4A01EA3319CF}" type="pres">
      <dgm:prSet presAssocID="{AED1C00D-1941-43B4-8AE3-D528879875D5}" presName="mainComposite" presStyleCnt="0">
        <dgm:presLayoutVars>
          <dgm:chPref val="1"/>
          <dgm:dir/>
          <dgm:animOne val="branch"/>
          <dgm:animLvl val="lvl"/>
          <dgm:resizeHandles val="exact"/>
        </dgm:presLayoutVars>
      </dgm:prSet>
      <dgm:spPr/>
    </dgm:pt>
    <dgm:pt modelId="{8203AD0A-4B9E-4AF1-96F0-468A692B5EAA}" type="pres">
      <dgm:prSet presAssocID="{AED1C00D-1941-43B4-8AE3-D528879875D5}" presName="hierFlow" presStyleCnt="0"/>
      <dgm:spPr/>
    </dgm:pt>
    <dgm:pt modelId="{4A9ECDAA-51A4-49BE-8FED-3E3D0771C8E4}" type="pres">
      <dgm:prSet presAssocID="{AED1C00D-1941-43B4-8AE3-D528879875D5}" presName="hierChild1" presStyleCnt="0">
        <dgm:presLayoutVars>
          <dgm:chPref val="1"/>
          <dgm:animOne val="branch"/>
          <dgm:animLvl val="lvl"/>
        </dgm:presLayoutVars>
      </dgm:prSet>
      <dgm:spPr/>
    </dgm:pt>
    <dgm:pt modelId="{FB93A3B2-DE3E-4C52-B5CE-54399FD39011}" type="pres">
      <dgm:prSet presAssocID="{15CA93F3-46AD-4A17-9AF9-9D59DFCFC425}" presName="Name14" presStyleCnt="0"/>
      <dgm:spPr/>
    </dgm:pt>
    <dgm:pt modelId="{BDFD3D54-8D4B-4734-B3C8-CB5B2934760F}" type="pres">
      <dgm:prSet presAssocID="{15CA93F3-46AD-4A17-9AF9-9D59DFCFC425}" presName="level1Shape" presStyleLbl="node0" presStyleIdx="0" presStyleCnt="1" custScaleX="89268" custScaleY="86448">
        <dgm:presLayoutVars>
          <dgm:chPref val="3"/>
        </dgm:presLayoutVars>
      </dgm:prSet>
      <dgm:spPr/>
    </dgm:pt>
    <dgm:pt modelId="{473BCA5A-1DC8-4B09-95AE-83AD6C030E0E}" type="pres">
      <dgm:prSet presAssocID="{15CA93F3-46AD-4A17-9AF9-9D59DFCFC425}" presName="hierChild2" presStyleCnt="0"/>
      <dgm:spPr/>
    </dgm:pt>
    <dgm:pt modelId="{234BB7ED-97D6-4A4A-A9FC-397040BB4B20}" type="pres">
      <dgm:prSet presAssocID="{1ED2E671-EAB6-450A-9B1E-2C2A2CAC2BDB}" presName="Name19" presStyleLbl="parChTrans1D2" presStyleIdx="0" presStyleCnt="3"/>
      <dgm:spPr/>
    </dgm:pt>
    <dgm:pt modelId="{1E0C332C-251C-491E-9EAA-E5AAED441904}" type="pres">
      <dgm:prSet presAssocID="{22CAC862-0DB4-480C-BB09-68F8B0D8736E}" presName="Name21" presStyleCnt="0"/>
      <dgm:spPr/>
    </dgm:pt>
    <dgm:pt modelId="{8A7747C6-9A5C-41BB-A7FC-7AD536947EE3}" type="pres">
      <dgm:prSet presAssocID="{22CAC862-0DB4-480C-BB09-68F8B0D8736E}" presName="level2Shape" presStyleLbl="node2" presStyleIdx="0" presStyleCnt="3"/>
      <dgm:spPr/>
    </dgm:pt>
    <dgm:pt modelId="{5EEE2BDB-BF25-4184-B271-E8F5ADE34141}" type="pres">
      <dgm:prSet presAssocID="{22CAC862-0DB4-480C-BB09-68F8B0D8736E}" presName="hierChild3" presStyleCnt="0"/>
      <dgm:spPr/>
    </dgm:pt>
    <dgm:pt modelId="{F4206017-827E-4F3E-93B7-900E26233329}" type="pres">
      <dgm:prSet presAssocID="{A47FE56C-D5F3-4437-A5E5-421EBFA044F9}" presName="Name19" presStyleLbl="parChTrans1D2" presStyleIdx="1" presStyleCnt="3"/>
      <dgm:spPr/>
    </dgm:pt>
    <dgm:pt modelId="{0266E6FE-F4B5-4607-8513-2D998808BF98}" type="pres">
      <dgm:prSet presAssocID="{05ACD72B-F3ED-4F11-8564-30718F22F1FD}" presName="Name21" presStyleCnt="0"/>
      <dgm:spPr/>
    </dgm:pt>
    <dgm:pt modelId="{E3D810EC-36FD-4B28-AAEB-FFAF230EC217}" type="pres">
      <dgm:prSet presAssocID="{05ACD72B-F3ED-4F11-8564-30718F22F1FD}" presName="level2Shape" presStyleLbl="node2" presStyleIdx="1" presStyleCnt="3"/>
      <dgm:spPr/>
    </dgm:pt>
    <dgm:pt modelId="{99A1A0E6-76CC-4A79-A35B-2DCE2DE4C4D4}" type="pres">
      <dgm:prSet presAssocID="{05ACD72B-F3ED-4F11-8564-30718F22F1FD}" presName="hierChild3" presStyleCnt="0"/>
      <dgm:spPr/>
    </dgm:pt>
    <dgm:pt modelId="{E184BEE0-F8EE-4707-A426-866B3D0BEFA1}" type="pres">
      <dgm:prSet presAssocID="{0D8591C2-EBB4-4473-B050-04A4AA1629EA}" presName="Name19" presStyleLbl="parChTrans1D2" presStyleIdx="2" presStyleCnt="3"/>
      <dgm:spPr/>
    </dgm:pt>
    <dgm:pt modelId="{821F7DFB-32AD-4440-8385-5034B41DCB31}" type="pres">
      <dgm:prSet presAssocID="{20A2079E-782D-4DAC-B548-E3853AA80724}" presName="Name21" presStyleCnt="0"/>
      <dgm:spPr/>
    </dgm:pt>
    <dgm:pt modelId="{F79BE9D6-CAD8-4556-9DA7-72A1E32EC77E}" type="pres">
      <dgm:prSet presAssocID="{20A2079E-782D-4DAC-B548-E3853AA80724}" presName="level2Shape" presStyleLbl="node2" presStyleIdx="2" presStyleCnt="3"/>
      <dgm:spPr/>
    </dgm:pt>
    <dgm:pt modelId="{8745F661-F383-4111-BD29-87015D78443C}" type="pres">
      <dgm:prSet presAssocID="{20A2079E-782D-4DAC-B548-E3853AA80724}" presName="hierChild3" presStyleCnt="0"/>
      <dgm:spPr/>
    </dgm:pt>
    <dgm:pt modelId="{8482B29E-CD14-421B-A661-B270BBAE5A34}" type="pres">
      <dgm:prSet presAssocID="{AED1C00D-1941-43B4-8AE3-D528879875D5}" presName="bgShapesFlow" presStyleCnt="0"/>
      <dgm:spPr/>
    </dgm:pt>
  </dgm:ptLst>
  <dgm:cxnLst>
    <dgm:cxn modelId="{E18AEE06-1903-4E6E-A6C8-4A1D5B3BBCCD}" type="presOf" srcId="{0D8591C2-EBB4-4473-B050-04A4AA1629EA}" destId="{E184BEE0-F8EE-4707-A426-866B3D0BEFA1}" srcOrd="0" destOrd="0" presId="urn:microsoft.com/office/officeart/2005/8/layout/hierarchy6"/>
    <dgm:cxn modelId="{8DA8511B-6A4D-425F-A5E6-BA3715DF9968}" type="presOf" srcId="{20A2079E-782D-4DAC-B548-E3853AA80724}" destId="{F79BE9D6-CAD8-4556-9DA7-72A1E32EC77E}" srcOrd="0" destOrd="0" presId="urn:microsoft.com/office/officeart/2005/8/layout/hierarchy6"/>
    <dgm:cxn modelId="{4A45FD4A-4A80-4D64-A29A-54751093A8E8}" srcId="{15CA93F3-46AD-4A17-9AF9-9D59DFCFC425}" destId="{20A2079E-782D-4DAC-B548-E3853AA80724}" srcOrd="2" destOrd="0" parTransId="{0D8591C2-EBB4-4473-B050-04A4AA1629EA}" sibTransId="{F761B841-2CC2-4C0A-8FAF-CF1677BE714B}"/>
    <dgm:cxn modelId="{91E3187B-EEA3-45A2-8048-DA83B6AAEE95}" srcId="{AED1C00D-1941-43B4-8AE3-D528879875D5}" destId="{15CA93F3-46AD-4A17-9AF9-9D59DFCFC425}" srcOrd="0" destOrd="0" parTransId="{35DF255A-D055-4282-98E2-DBC134083AC9}" sibTransId="{4005DEBF-33FB-4BAB-BF75-D6C2F34D31D0}"/>
    <dgm:cxn modelId="{54D52489-7403-4F4F-BA3C-5FAF00ABDC6F}" type="presOf" srcId="{A47FE56C-D5F3-4437-A5E5-421EBFA044F9}" destId="{F4206017-827E-4F3E-93B7-900E26233329}" srcOrd="0" destOrd="0" presId="urn:microsoft.com/office/officeart/2005/8/layout/hierarchy6"/>
    <dgm:cxn modelId="{A8224794-35C6-4671-ADD3-9FC1885A0D6A}" type="presOf" srcId="{AED1C00D-1941-43B4-8AE3-D528879875D5}" destId="{495E2F78-0029-49E2-A95B-4A01EA3319CF}" srcOrd="0" destOrd="0" presId="urn:microsoft.com/office/officeart/2005/8/layout/hierarchy6"/>
    <dgm:cxn modelId="{CD0728B9-F843-478D-8E9C-DBAA845B3F35}" type="presOf" srcId="{05ACD72B-F3ED-4F11-8564-30718F22F1FD}" destId="{E3D810EC-36FD-4B28-AAEB-FFAF230EC217}" srcOrd="0" destOrd="0" presId="urn:microsoft.com/office/officeart/2005/8/layout/hierarchy6"/>
    <dgm:cxn modelId="{D373C5C1-E4D8-4D59-B8B3-D91E1E9EBBCA}" type="presOf" srcId="{22CAC862-0DB4-480C-BB09-68F8B0D8736E}" destId="{8A7747C6-9A5C-41BB-A7FC-7AD536947EE3}" srcOrd="0" destOrd="0" presId="urn:microsoft.com/office/officeart/2005/8/layout/hierarchy6"/>
    <dgm:cxn modelId="{64597FC6-865A-44DD-A4E1-C2B8BE94B5D5}" type="presOf" srcId="{1ED2E671-EAB6-450A-9B1E-2C2A2CAC2BDB}" destId="{234BB7ED-97D6-4A4A-A9FC-397040BB4B20}" srcOrd="0" destOrd="0" presId="urn:microsoft.com/office/officeart/2005/8/layout/hierarchy6"/>
    <dgm:cxn modelId="{4F3B66D9-9133-45D5-974B-81EAAC51E526}" srcId="{15CA93F3-46AD-4A17-9AF9-9D59DFCFC425}" destId="{05ACD72B-F3ED-4F11-8564-30718F22F1FD}" srcOrd="1" destOrd="0" parTransId="{A47FE56C-D5F3-4437-A5E5-421EBFA044F9}" sibTransId="{D0DC225B-9908-4C7F-8BCF-D0BA589EA352}"/>
    <dgm:cxn modelId="{5236A4E3-1D77-46C3-B824-22B7FF08319E}" type="presOf" srcId="{15CA93F3-46AD-4A17-9AF9-9D59DFCFC425}" destId="{BDFD3D54-8D4B-4734-B3C8-CB5B2934760F}" srcOrd="0" destOrd="0" presId="urn:microsoft.com/office/officeart/2005/8/layout/hierarchy6"/>
    <dgm:cxn modelId="{490827F6-8C11-4777-BFE7-3B29584676FA}" srcId="{15CA93F3-46AD-4A17-9AF9-9D59DFCFC425}" destId="{22CAC862-0DB4-480C-BB09-68F8B0D8736E}" srcOrd="0" destOrd="0" parTransId="{1ED2E671-EAB6-450A-9B1E-2C2A2CAC2BDB}" sibTransId="{0146F74B-73EE-47E5-B34B-CFD5273928ED}"/>
    <dgm:cxn modelId="{31EADD6A-B83B-4B0B-8AE8-DBD3BB4014E8}" type="presParOf" srcId="{495E2F78-0029-49E2-A95B-4A01EA3319CF}" destId="{8203AD0A-4B9E-4AF1-96F0-468A692B5EAA}" srcOrd="0" destOrd="0" presId="urn:microsoft.com/office/officeart/2005/8/layout/hierarchy6"/>
    <dgm:cxn modelId="{933BA84B-4246-48D3-87EC-EB96FE0A53AB}" type="presParOf" srcId="{8203AD0A-4B9E-4AF1-96F0-468A692B5EAA}" destId="{4A9ECDAA-51A4-49BE-8FED-3E3D0771C8E4}" srcOrd="0" destOrd="0" presId="urn:microsoft.com/office/officeart/2005/8/layout/hierarchy6"/>
    <dgm:cxn modelId="{7F9B21DB-078F-42CF-B800-0590DB4A6909}" type="presParOf" srcId="{4A9ECDAA-51A4-49BE-8FED-3E3D0771C8E4}" destId="{FB93A3B2-DE3E-4C52-B5CE-54399FD39011}" srcOrd="0" destOrd="0" presId="urn:microsoft.com/office/officeart/2005/8/layout/hierarchy6"/>
    <dgm:cxn modelId="{EA94FA94-FF1D-4F0C-9D46-4B5D4F622636}" type="presParOf" srcId="{FB93A3B2-DE3E-4C52-B5CE-54399FD39011}" destId="{BDFD3D54-8D4B-4734-B3C8-CB5B2934760F}" srcOrd="0" destOrd="0" presId="urn:microsoft.com/office/officeart/2005/8/layout/hierarchy6"/>
    <dgm:cxn modelId="{DCCE5F0C-4FE3-417F-A29C-728D31FBB0BA}" type="presParOf" srcId="{FB93A3B2-DE3E-4C52-B5CE-54399FD39011}" destId="{473BCA5A-1DC8-4B09-95AE-83AD6C030E0E}" srcOrd="1" destOrd="0" presId="urn:microsoft.com/office/officeart/2005/8/layout/hierarchy6"/>
    <dgm:cxn modelId="{BBEA84EA-CB0D-43E9-995F-50C892933BE6}" type="presParOf" srcId="{473BCA5A-1DC8-4B09-95AE-83AD6C030E0E}" destId="{234BB7ED-97D6-4A4A-A9FC-397040BB4B20}" srcOrd="0" destOrd="0" presId="urn:microsoft.com/office/officeart/2005/8/layout/hierarchy6"/>
    <dgm:cxn modelId="{ED0E25D0-64DB-49FF-9008-E17793C77660}" type="presParOf" srcId="{473BCA5A-1DC8-4B09-95AE-83AD6C030E0E}" destId="{1E0C332C-251C-491E-9EAA-E5AAED441904}" srcOrd="1" destOrd="0" presId="urn:microsoft.com/office/officeart/2005/8/layout/hierarchy6"/>
    <dgm:cxn modelId="{B210F83F-4A06-4903-83AC-26F90A8E44EE}" type="presParOf" srcId="{1E0C332C-251C-491E-9EAA-E5AAED441904}" destId="{8A7747C6-9A5C-41BB-A7FC-7AD536947EE3}" srcOrd="0" destOrd="0" presId="urn:microsoft.com/office/officeart/2005/8/layout/hierarchy6"/>
    <dgm:cxn modelId="{5DB5720E-9754-483D-86FC-00B9D8F95D01}" type="presParOf" srcId="{1E0C332C-251C-491E-9EAA-E5AAED441904}" destId="{5EEE2BDB-BF25-4184-B271-E8F5ADE34141}" srcOrd="1" destOrd="0" presId="urn:microsoft.com/office/officeart/2005/8/layout/hierarchy6"/>
    <dgm:cxn modelId="{A32698B3-11A2-456F-BE75-D594C2273981}" type="presParOf" srcId="{473BCA5A-1DC8-4B09-95AE-83AD6C030E0E}" destId="{F4206017-827E-4F3E-93B7-900E26233329}" srcOrd="2" destOrd="0" presId="urn:microsoft.com/office/officeart/2005/8/layout/hierarchy6"/>
    <dgm:cxn modelId="{9B63675D-E3BD-4471-9ADB-7380D8A279E3}" type="presParOf" srcId="{473BCA5A-1DC8-4B09-95AE-83AD6C030E0E}" destId="{0266E6FE-F4B5-4607-8513-2D998808BF98}" srcOrd="3" destOrd="0" presId="urn:microsoft.com/office/officeart/2005/8/layout/hierarchy6"/>
    <dgm:cxn modelId="{60627580-B4B6-4AEE-84C1-BC2EDB8300F2}" type="presParOf" srcId="{0266E6FE-F4B5-4607-8513-2D998808BF98}" destId="{E3D810EC-36FD-4B28-AAEB-FFAF230EC217}" srcOrd="0" destOrd="0" presId="urn:microsoft.com/office/officeart/2005/8/layout/hierarchy6"/>
    <dgm:cxn modelId="{C6279750-762F-4D06-953A-A77607068599}" type="presParOf" srcId="{0266E6FE-F4B5-4607-8513-2D998808BF98}" destId="{99A1A0E6-76CC-4A79-A35B-2DCE2DE4C4D4}" srcOrd="1" destOrd="0" presId="urn:microsoft.com/office/officeart/2005/8/layout/hierarchy6"/>
    <dgm:cxn modelId="{5F61B245-3567-4E4F-B0B2-379013AA09DB}" type="presParOf" srcId="{473BCA5A-1DC8-4B09-95AE-83AD6C030E0E}" destId="{E184BEE0-F8EE-4707-A426-866B3D0BEFA1}" srcOrd="4" destOrd="0" presId="urn:microsoft.com/office/officeart/2005/8/layout/hierarchy6"/>
    <dgm:cxn modelId="{B3EE1C52-962C-4DA2-A5BA-FAC910BB9AB4}" type="presParOf" srcId="{473BCA5A-1DC8-4B09-95AE-83AD6C030E0E}" destId="{821F7DFB-32AD-4440-8385-5034B41DCB31}" srcOrd="5" destOrd="0" presId="urn:microsoft.com/office/officeart/2005/8/layout/hierarchy6"/>
    <dgm:cxn modelId="{F42EE9E6-E30F-4FEE-84E7-AAB595F99063}" type="presParOf" srcId="{821F7DFB-32AD-4440-8385-5034B41DCB31}" destId="{F79BE9D6-CAD8-4556-9DA7-72A1E32EC77E}" srcOrd="0" destOrd="0" presId="urn:microsoft.com/office/officeart/2005/8/layout/hierarchy6"/>
    <dgm:cxn modelId="{08D06749-CE76-4087-BD1F-0916C6B0853A}" type="presParOf" srcId="{821F7DFB-32AD-4440-8385-5034B41DCB31}" destId="{8745F661-F383-4111-BD29-87015D78443C}" srcOrd="1" destOrd="0" presId="urn:microsoft.com/office/officeart/2005/8/layout/hierarchy6"/>
    <dgm:cxn modelId="{B3BFDE27-35E0-40F4-AD6B-BA36776E2BB3}" type="presParOf" srcId="{495E2F78-0029-49E2-A95B-4A01EA3319CF}" destId="{8482B29E-CD14-421B-A661-B270BBAE5A34}"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7097BC-5BB9-4CD4-BEFA-971DD3C8A252}" type="doc">
      <dgm:prSet loTypeId="urn:microsoft.com/office/officeart/2005/8/layout/orgChart1" loCatId="hierarchy" qsTypeId="urn:microsoft.com/office/officeart/2005/8/quickstyle/3d2" qsCatId="3D" csTypeId="urn:microsoft.com/office/officeart/2005/8/colors/accent1_2" csCatId="accent1" phldr="1"/>
      <dgm:spPr/>
      <dgm:t>
        <a:bodyPr/>
        <a:lstStyle/>
        <a:p>
          <a:endParaRPr lang="en-US"/>
        </a:p>
      </dgm:t>
    </dgm:pt>
    <dgm:pt modelId="{64087365-B66F-43AF-ADB5-BC0C242AD853}">
      <dgm:prSet phldrT="[Text]" custT="1"/>
      <dgm:spPr/>
      <dgm:t>
        <a:bodyPr/>
        <a:lstStyle/>
        <a:p>
          <a:r>
            <a:rPr lang="en-US" sz="1600" dirty="0"/>
            <a:t>Development</a:t>
          </a:r>
        </a:p>
        <a:p>
          <a:r>
            <a:rPr lang="en-US" sz="1600" dirty="0"/>
            <a:t>(Duration:3-4 Months)</a:t>
          </a:r>
        </a:p>
      </dgm:t>
    </dgm:pt>
    <dgm:pt modelId="{D2B780BF-9506-4250-8A50-4610ECAD01A5}" type="parTrans" cxnId="{A0F99DD8-6CC9-4662-B3C8-CCE33C070569}">
      <dgm:prSet/>
      <dgm:spPr/>
      <dgm:t>
        <a:bodyPr/>
        <a:lstStyle/>
        <a:p>
          <a:endParaRPr lang="en-US"/>
        </a:p>
      </dgm:t>
    </dgm:pt>
    <dgm:pt modelId="{6C8C456C-7804-4DC1-87DB-2006CFD85559}" type="sibTrans" cxnId="{A0F99DD8-6CC9-4662-B3C8-CCE33C070569}">
      <dgm:prSet/>
      <dgm:spPr/>
      <dgm:t>
        <a:bodyPr/>
        <a:lstStyle/>
        <a:p>
          <a:endParaRPr lang="en-US"/>
        </a:p>
      </dgm:t>
    </dgm:pt>
    <dgm:pt modelId="{FE42B252-21D8-405C-B3F8-68EC51416CEE}">
      <dgm:prSet phldrT="[Text]" custT="1"/>
      <dgm:spPr/>
      <dgm:t>
        <a:bodyPr/>
        <a:lstStyle/>
        <a:p>
          <a:r>
            <a:rPr lang="en-US" sz="1400" dirty="0"/>
            <a:t>Week 1-8</a:t>
          </a:r>
        </a:p>
        <a:p>
          <a:r>
            <a:rPr lang="en-US" sz="1400" dirty="0"/>
            <a:t>Concurrent Development of Data exchange software and Mobile App</a:t>
          </a:r>
        </a:p>
      </dgm:t>
    </dgm:pt>
    <dgm:pt modelId="{2E8E491C-5DA1-4E87-B5DA-5FDCD72B2FEB}" type="parTrans" cxnId="{3370E44F-7CD6-4022-A6ED-AED50B54F4AE}">
      <dgm:prSet/>
      <dgm:spPr/>
      <dgm:t>
        <a:bodyPr/>
        <a:lstStyle/>
        <a:p>
          <a:endParaRPr lang="en-US"/>
        </a:p>
      </dgm:t>
    </dgm:pt>
    <dgm:pt modelId="{715E3388-ECA1-4902-87F5-AE96207EC20D}" type="sibTrans" cxnId="{3370E44F-7CD6-4022-A6ED-AED50B54F4AE}">
      <dgm:prSet/>
      <dgm:spPr/>
      <dgm:t>
        <a:bodyPr/>
        <a:lstStyle/>
        <a:p>
          <a:endParaRPr lang="en-US"/>
        </a:p>
      </dgm:t>
    </dgm:pt>
    <dgm:pt modelId="{C0D7939A-52CA-402C-9AC2-3AEA44EEEBFE}">
      <dgm:prSet phldrT="[Text]" custT="1"/>
      <dgm:spPr/>
      <dgm:t>
        <a:bodyPr/>
        <a:lstStyle/>
        <a:p>
          <a:r>
            <a:rPr lang="en-US" sz="1400" dirty="0"/>
            <a:t>Week 9-12</a:t>
          </a:r>
        </a:p>
        <a:p>
          <a:r>
            <a:rPr lang="en-US" sz="1400" dirty="0"/>
            <a:t>Integration and Testing</a:t>
          </a:r>
        </a:p>
      </dgm:t>
    </dgm:pt>
    <dgm:pt modelId="{EA48B9D6-61AE-488B-9ECA-BF626B7FD9C6}" type="parTrans" cxnId="{D851545C-1A83-459D-B562-99DE5653C554}">
      <dgm:prSet/>
      <dgm:spPr/>
      <dgm:t>
        <a:bodyPr/>
        <a:lstStyle/>
        <a:p>
          <a:endParaRPr lang="en-US"/>
        </a:p>
      </dgm:t>
    </dgm:pt>
    <dgm:pt modelId="{F7D2AB7F-D795-4DD9-9917-FFF638EA987D}" type="sibTrans" cxnId="{D851545C-1A83-459D-B562-99DE5653C554}">
      <dgm:prSet/>
      <dgm:spPr/>
      <dgm:t>
        <a:bodyPr/>
        <a:lstStyle/>
        <a:p>
          <a:endParaRPr lang="en-US"/>
        </a:p>
      </dgm:t>
    </dgm:pt>
    <dgm:pt modelId="{24B98299-FD28-4C38-B4EB-97365050BAA3}" type="pres">
      <dgm:prSet presAssocID="{0A7097BC-5BB9-4CD4-BEFA-971DD3C8A252}" presName="hierChild1" presStyleCnt="0">
        <dgm:presLayoutVars>
          <dgm:orgChart val="1"/>
          <dgm:chPref val="1"/>
          <dgm:dir/>
          <dgm:animOne val="branch"/>
          <dgm:animLvl val="lvl"/>
          <dgm:resizeHandles/>
        </dgm:presLayoutVars>
      </dgm:prSet>
      <dgm:spPr/>
    </dgm:pt>
    <dgm:pt modelId="{517212FB-4ECD-4B0C-8627-3DF9FFA86780}" type="pres">
      <dgm:prSet presAssocID="{64087365-B66F-43AF-ADB5-BC0C242AD853}" presName="hierRoot1" presStyleCnt="0">
        <dgm:presLayoutVars>
          <dgm:hierBranch val="init"/>
        </dgm:presLayoutVars>
      </dgm:prSet>
      <dgm:spPr/>
    </dgm:pt>
    <dgm:pt modelId="{F173304E-7EA1-4F50-848D-D64871116DE3}" type="pres">
      <dgm:prSet presAssocID="{64087365-B66F-43AF-ADB5-BC0C242AD853}" presName="rootComposite1" presStyleCnt="0"/>
      <dgm:spPr/>
    </dgm:pt>
    <dgm:pt modelId="{F0A502F0-783B-42EA-8B96-BFEC8B0A9885}" type="pres">
      <dgm:prSet presAssocID="{64087365-B66F-43AF-ADB5-BC0C242AD853}" presName="rootText1" presStyleLbl="node0" presStyleIdx="0" presStyleCnt="1" custScaleX="84484" custScaleY="104034">
        <dgm:presLayoutVars>
          <dgm:chPref val="3"/>
        </dgm:presLayoutVars>
      </dgm:prSet>
      <dgm:spPr/>
    </dgm:pt>
    <dgm:pt modelId="{C6F7E009-31C0-48EC-8060-6666135C7945}" type="pres">
      <dgm:prSet presAssocID="{64087365-B66F-43AF-ADB5-BC0C242AD853}" presName="rootConnector1" presStyleLbl="node1" presStyleIdx="0" presStyleCnt="0"/>
      <dgm:spPr/>
    </dgm:pt>
    <dgm:pt modelId="{C397A85C-EC5F-43F6-ACE3-7AB44CF55BCA}" type="pres">
      <dgm:prSet presAssocID="{64087365-B66F-43AF-ADB5-BC0C242AD853}" presName="hierChild2" presStyleCnt="0"/>
      <dgm:spPr/>
    </dgm:pt>
    <dgm:pt modelId="{89161663-B817-40E8-87F1-3D64BEA47473}" type="pres">
      <dgm:prSet presAssocID="{2E8E491C-5DA1-4E87-B5DA-5FDCD72B2FEB}" presName="Name37" presStyleLbl="parChTrans1D2" presStyleIdx="0" presStyleCnt="2"/>
      <dgm:spPr/>
    </dgm:pt>
    <dgm:pt modelId="{A3F265DC-A148-4FAB-A498-309B157C57FB}" type="pres">
      <dgm:prSet presAssocID="{FE42B252-21D8-405C-B3F8-68EC51416CEE}" presName="hierRoot2" presStyleCnt="0">
        <dgm:presLayoutVars>
          <dgm:hierBranch val="init"/>
        </dgm:presLayoutVars>
      </dgm:prSet>
      <dgm:spPr/>
    </dgm:pt>
    <dgm:pt modelId="{375EB150-8538-49E0-B2C3-BDDB0132E7A0}" type="pres">
      <dgm:prSet presAssocID="{FE42B252-21D8-405C-B3F8-68EC51416CEE}" presName="rootComposite" presStyleCnt="0"/>
      <dgm:spPr/>
    </dgm:pt>
    <dgm:pt modelId="{D28450DC-F385-4673-90A9-B4C5A4EF5DDF}" type="pres">
      <dgm:prSet presAssocID="{FE42B252-21D8-405C-B3F8-68EC51416CEE}" presName="rootText" presStyleLbl="node2" presStyleIdx="0" presStyleCnt="2" custScaleX="94344" custScaleY="90142">
        <dgm:presLayoutVars>
          <dgm:chPref val="3"/>
        </dgm:presLayoutVars>
      </dgm:prSet>
      <dgm:spPr/>
    </dgm:pt>
    <dgm:pt modelId="{7BA4F6EB-F584-4D18-A590-156F3EC560F9}" type="pres">
      <dgm:prSet presAssocID="{FE42B252-21D8-405C-B3F8-68EC51416CEE}" presName="rootConnector" presStyleLbl="node2" presStyleIdx="0" presStyleCnt="2"/>
      <dgm:spPr/>
    </dgm:pt>
    <dgm:pt modelId="{FDFFECF4-C5D6-4512-B0DE-15805A93FD8D}" type="pres">
      <dgm:prSet presAssocID="{FE42B252-21D8-405C-B3F8-68EC51416CEE}" presName="hierChild4" presStyleCnt="0"/>
      <dgm:spPr/>
    </dgm:pt>
    <dgm:pt modelId="{00AA2557-5124-44D4-8F46-AC8BE7498A46}" type="pres">
      <dgm:prSet presAssocID="{FE42B252-21D8-405C-B3F8-68EC51416CEE}" presName="hierChild5" presStyleCnt="0"/>
      <dgm:spPr/>
    </dgm:pt>
    <dgm:pt modelId="{691347AC-BEC0-498E-B693-8A88EAE0A3BC}" type="pres">
      <dgm:prSet presAssocID="{EA48B9D6-61AE-488B-9ECA-BF626B7FD9C6}" presName="Name37" presStyleLbl="parChTrans1D2" presStyleIdx="1" presStyleCnt="2"/>
      <dgm:spPr/>
    </dgm:pt>
    <dgm:pt modelId="{09F98C1A-9578-4B0C-89B1-75ACF016D1BF}" type="pres">
      <dgm:prSet presAssocID="{C0D7939A-52CA-402C-9AC2-3AEA44EEEBFE}" presName="hierRoot2" presStyleCnt="0">
        <dgm:presLayoutVars>
          <dgm:hierBranch val="init"/>
        </dgm:presLayoutVars>
      </dgm:prSet>
      <dgm:spPr/>
    </dgm:pt>
    <dgm:pt modelId="{6A67692E-E1ED-4656-A686-4C3AC8260906}" type="pres">
      <dgm:prSet presAssocID="{C0D7939A-52CA-402C-9AC2-3AEA44EEEBFE}" presName="rootComposite" presStyleCnt="0"/>
      <dgm:spPr/>
    </dgm:pt>
    <dgm:pt modelId="{9238FD72-5FA5-4FDB-AB02-F9F3B9648417}" type="pres">
      <dgm:prSet presAssocID="{C0D7939A-52CA-402C-9AC2-3AEA44EEEBFE}" presName="rootText" presStyleLbl="node2" presStyleIdx="1" presStyleCnt="2" custScaleX="84194" custScaleY="92157">
        <dgm:presLayoutVars>
          <dgm:chPref val="3"/>
        </dgm:presLayoutVars>
      </dgm:prSet>
      <dgm:spPr/>
    </dgm:pt>
    <dgm:pt modelId="{3DDB5795-F47D-49AD-BBD1-D12086E4A979}" type="pres">
      <dgm:prSet presAssocID="{C0D7939A-52CA-402C-9AC2-3AEA44EEEBFE}" presName="rootConnector" presStyleLbl="node2" presStyleIdx="1" presStyleCnt="2"/>
      <dgm:spPr/>
    </dgm:pt>
    <dgm:pt modelId="{2706FD24-C9AC-4983-9A31-B0CF1A8AF952}" type="pres">
      <dgm:prSet presAssocID="{C0D7939A-52CA-402C-9AC2-3AEA44EEEBFE}" presName="hierChild4" presStyleCnt="0"/>
      <dgm:spPr/>
    </dgm:pt>
    <dgm:pt modelId="{D1DD1403-24DF-4929-A33E-685E2D80E737}" type="pres">
      <dgm:prSet presAssocID="{C0D7939A-52CA-402C-9AC2-3AEA44EEEBFE}" presName="hierChild5" presStyleCnt="0"/>
      <dgm:spPr/>
    </dgm:pt>
    <dgm:pt modelId="{D64A02DB-B21C-4273-A9FA-5DC31486C947}" type="pres">
      <dgm:prSet presAssocID="{64087365-B66F-43AF-ADB5-BC0C242AD853}" presName="hierChild3" presStyleCnt="0"/>
      <dgm:spPr/>
    </dgm:pt>
  </dgm:ptLst>
  <dgm:cxnLst>
    <dgm:cxn modelId="{5C0F041A-9EC4-4F77-8535-734F978FCED3}" type="presOf" srcId="{2E8E491C-5DA1-4E87-B5DA-5FDCD72B2FEB}" destId="{89161663-B817-40E8-87F1-3D64BEA47473}" srcOrd="0" destOrd="0" presId="urn:microsoft.com/office/officeart/2005/8/layout/orgChart1"/>
    <dgm:cxn modelId="{D851545C-1A83-459D-B562-99DE5653C554}" srcId="{64087365-B66F-43AF-ADB5-BC0C242AD853}" destId="{C0D7939A-52CA-402C-9AC2-3AEA44EEEBFE}" srcOrd="1" destOrd="0" parTransId="{EA48B9D6-61AE-488B-9ECA-BF626B7FD9C6}" sibTransId="{F7D2AB7F-D795-4DD9-9917-FFF638EA987D}"/>
    <dgm:cxn modelId="{23E2AD4E-DCF6-42F4-B40F-F06B813FBA4F}" type="presOf" srcId="{64087365-B66F-43AF-ADB5-BC0C242AD853}" destId="{C6F7E009-31C0-48EC-8060-6666135C7945}" srcOrd="1" destOrd="0" presId="urn:microsoft.com/office/officeart/2005/8/layout/orgChart1"/>
    <dgm:cxn modelId="{3370E44F-7CD6-4022-A6ED-AED50B54F4AE}" srcId="{64087365-B66F-43AF-ADB5-BC0C242AD853}" destId="{FE42B252-21D8-405C-B3F8-68EC51416CEE}" srcOrd="0" destOrd="0" parTransId="{2E8E491C-5DA1-4E87-B5DA-5FDCD72B2FEB}" sibTransId="{715E3388-ECA1-4902-87F5-AE96207EC20D}"/>
    <dgm:cxn modelId="{0E0CC379-3F45-46D9-B89D-FC3176835026}" type="presOf" srcId="{C0D7939A-52CA-402C-9AC2-3AEA44EEEBFE}" destId="{9238FD72-5FA5-4FDB-AB02-F9F3B9648417}" srcOrd="0" destOrd="0" presId="urn:microsoft.com/office/officeart/2005/8/layout/orgChart1"/>
    <dgm:cxn modelId="{0CF61098-9F8C-4F70-AF3A-6D45ACC5A4F6}" type="presOf" srcId="{0A7097BC-5BB9-4CD4-BEFA-971DD3C8A252}" destId="{24B98299-FD28-4C38-B4EB-97365050BAA3}" srcOrd="0" destOrd="0" presId="urn:microsoft.com/office/officeart/2005/8/layout/orgChart1"/>
    <dgm:cxn modelId="{5066CDA3-C0BF-45A4-86AC-FD7BA14A12A0}" type="presOf" srcId="{FE42B252-21D8-405C-B3F8-68EC51416CEE}" destId="{D28450DC-F385-4673-90A9-B4C5A4EF5DDF}" srcOrd="0" destOrd="0" presId="urn:microsoft.com/office/officeart/2005/8/layout/orgChart1"/>
    <dgm:cxn modelId="{635AFBA9-6A5F-4420-A58F-A249423398F6}" type="presOf" srcId="{C0D7939A-52CA-402C-9AC2-3AEA44EEEBFE}" destId="{3DDB5795-F47D-49AD-BBD1-D12086E4A979}" srcOrd="1" destOrd="0" presId="urn:microsoft.com/office/officeart/2005/8/layout/orgChart1"/>
    <dgm:cxn modelId="{753FF2B3-C1B4-4F77-A483-E96AF501A7FB}" type="presOf" srcId="{64087365-B66F-43AF-ADB5-BC0C242AD853}" destId="{F0A502F0-783B-42EA-8B96-BFEC8B0A9885}" srcOrd="0" destOrd="0" presId="urn:microsoft.com/office/officeart/2005/8/layout/orgChart1"/>
    <dgm:cxn modelId="{6FDC48B6-90CB-4D01-A989-0B44101B9BD2}" type="presOf" srcId="{FE42B252-21D8-405C-B3F8-68EC51416CEE}" destId="{7BA4F6EB-F584-4D18-A590-156F3EC560F9}" srcOrd="1" destOrd="0" presId="urn:microsoft.com/office/officeart/2005/8/layout/orgChart1"/>
    <dgm:cxn modelId="{A0F99DD8-6CC9-4662-B3C8-CCE33C070569}" srcId="{0A7097BC-5BB9-4CD4-BEFA-971DD3C8A252}" destId="{64087365-B66F-43AF-ADB5-BC0C242AD853}" srcOrd="0" destOrd="0" parTransId="{D2B780BF-9506-4250-8A50-4610ECAD01A5}" sibTransId="{6C8C456C-7804-4DC1-87DB-2006CFD85559}"/>
    <dgm:cxn modelId="{B46291E4-D4AD-4888-822E-AD253D097720}" type="presOf" srcId="{EA48B9D6-61AE-488B-9ECA-BF626B7FD9C6}" destId="{691347AC-BEC0-498E-B693-8A88EAE0A3BC}" srcOrd="0" destOrd="0" presId="urn:microsoft.com/office/officeart/2005/8/layout/orgChart1"/>
    <dgm:cxn modelId="{A493C82E-0164-4DBF-A69E-81199F778421}" type="presParOf" srcId="{24B98299-FD28-4C38-B4EB-97365050BAA3}" destId="{517212FB-4ECD-4B0C-8627-3DF9FFA86780}" srcOrd="0" destOrd="0" presId="urn:microsoft.com/office/officeart/2005/8/layout/orgChart1"/>
    <dgm:cxn modelId="{9E46DFB3-BB4C-41C4-807D-5FF9EEBC22F0}" type="presParOf" srcId="{517212FB-4ECD-4B0C-8627-3DF9FFA86780}" destId="{F173304E-7EA1-4F50-848D-D64871116DE3}" srcOrd="0" destOrd="0" presId="urn:microsoft.com/office/officeart/2005/8/layout/orgChart1"/>
    <dgm:cxn modelId="{15797CB9-E452-427D-8B34-DA44402CBF54}" type="presParOf" srcId="{F173304E-7EA1-4F50-848D-D64871116DE3}" destId="{F0A502F0-783B-42EA-8B96-BFEC8B0A9885}" srcOrd="0" destOrd="0" presId="urn:microsoft.com/office/officeart/2005/8/layout/orgChart1"/>
    <dgm:cxn modelId="{B6290888-79A1-4744-ADE7-BF25951650A2}" type="presParOf" srcId="{F173304E-7EA1-4F50-848D-D64871116DE3}" destId="{C6F7E009-31C0-48EC-8060-6666135C7945}" srcOrd="1" destOrd="0" presId="urn:microsoft.com/office/officeart/2005/8/layout/orgChart1"/>
    <dgm:cxn modelId="{22BE82B3-6A6B-4218-B412-DE925946D03D}" type="presParOf" srcId="{517212FB-4ECD-4B0C-8627-3DF9FFA86780}" destId="{C397A85C-EC5F-43F6-ACE3-7AB44CF55BCA}" srcOrd="1" destOrd="0" presId="urn:microsoft.com/office/officeart/2005/8/layout/orgChart1"/>
    <dgm:cxn modelId="{A3EF62AB-2B8D-43F0-B46B-8AA229CDCFF4}" type="presParOf" srcId="{C397A85C-EC5F-43F6-ACE3-7AB44CF55BCA}" destId="{89161663-B817-40E8-87F1-3D64BEA47473}" srcOrd="0" destOrd="0" presId="urn:microsoft.com/office/officeart/2005/8/layout/orgChart1"/>
    <dgm:cxn modelId="{D9887BF6-5BA9-44DD-A38E-5E783B441503}" type="presParOf" srcId="{C397A85C-EC5F-43F6-ACE3-7AB44CF55BCA}" destId="{A3F265DC-A148-4FAB-A498-309B157C57FB}" srcOrd="1" destOrd="0" presId="urn:microsoft.com/office/officeart/2005/8/layout/orgChart1"/>
    <dgm:cxn modelId="{F9AFF9A5-E41F-499A-84A4-040881965F0F}" type="presParOf" srcId="{A3F265DC-A148-4FAB-A498-309B157C57FB}" destId="{375EB150-8538-49E0-B2C3-BDDB0132E7A0}" srcOrd="0" destOrd="0" presId="urn:microsoft.com/office/officeart/2005/8/layout/orgChart1"/>
    <dgm:cxn modelId="{EE854F9E-03A1-4B8D-9760-8394A8E3DFD9}" type="presParOf" srcId="{375EB150-8538-49E0-B2C3-BDDB0132E7A0}" destId="{D28450DC-F385-4673-90A9-B4C5A4EF5DDF}" srcOrd="0" destOrd="0" presId="urn:microsoft.com/office/officeart/2005/8/layout/orgChart1"/>
    <dgm:cxn modelId="{C816E339-F900-4B0C-A327-72D7F2C4171D}" type="presParOf" srcId="{375EB150-8538-49E0-B2C3-BDDB0132E7A0}" destId="{7BA4F6EB-F584-4D18-A590-156F3EC560F9}" srcOrd="1" destOrd="0" presId="urn:microsoft.com/office/officeart/2005/8/layout/orgChart1"/>
    <dgm:cxn modelId="{337BADF5-45A4-4146-A789-49EE24C884AB}" type="presParOf" srcId="{A3F265DC-A148-4FAB-A498-309B157C57FB}" destId="{FDFFECF4-C5D6-4512-B0DE-15805A93FD8D}" srcOrd="1" destOrd="0" presId="urn:microsoft.com/office/officeart/2005/8/layout/orgChart1"/>
    <dgm:cxn modelId="{4322E62A-F2F9-4BA3-9BD8-9BD1BFE15E05}" type="presParOf" srcId="{A3F265DC-A148-4FAB-A498-309B157C57FB}" destId="{00AA2557-5124-44D4-8F46-AC8BE7498A46}" srcOrd="2" destOrd="0" presId="urn:microsoft.com/office/officeart/2005/8/layout/orgChart1"/>
    <dgm:cxn modelId="{CD2AF296-B553-4701-81DB-6ACD0701D7E5}" type="presParOf" srcId="{C397A85C-EC5F-43F6-ACE3-7AB44CF55BCA}" destId="{691347AC-BEC0-498E-B693-8A88EAE0A3BC}" srcOrd="2" destOrd="0" presId="urn:microsoft.com/office/officeart/2005/8/layout/orgChart1"/>
    <dgm:cxn modelId="{8E2378CF-AE7B-4E48-8702-5FCEF1B69A44}" type="presParOf" srcId="{C397A85C-EC5F-43F6-ACE3-7AB44CF55BCA}" destId="{09F98C1A-9578-4B0C-89B1-75ACF016D1BF}" srcOrd="3" destOrd="0" presId="urn:microsoft.com/office/officeart/2005/8/layout/orgChart1"/>
    <dgm:cxn modelId="{7AD2055C-37A9-46B0-BDEB-1D1C156D44B5}" type="presParOf" srcId="{09F98C1A-9578-4B0C-89B1-75ACF016D1BF}" destId="{6A67692E-E1ED-4656-A686-4C3AC8260906}" srcOrd="0" destOrd="0" presId="urn:microsoft.com/office/officeart/2005/8/layout/orgChart1"/>
    <dgm:cxn modelId="{E46D4C1C-739B-4DAC-AEB9-13E35AFC89C2}" type="presParOf" srcId="{6A67692E-E1ED-4656-A686-4C3AC8260906}" destId="{9238FD72-5FA5-4FDB-AB02-F9F3B9648417}" srcOrd="0" destOrd="0" presId="urn:microsoft.com/office/officeart/2005/8/layout/orgChart1"/>
    <dgm:cxn modelId="{FB99B7BC-96CE-415D-9AE6-30A70B4C0D38}" type="presParOf" srcId="{6A67692E-E1ED-4656-A686-4C3AC8260906}" destId="{3DDB5795-F47D-49AD-BBD1-D12086E4A979}" srcOrd="1" destOrd="0" presId="urn:microsoft.com/office/officeart/2005/8/layout/orgChart1"/>
    <dgm:cxn modelId="{7133423F-5A09-4A56-B5A7-59AA17888C3B}" type="presParOf" srcId="{09F98C1A-9578-4B0C-89B1-75ACF016D1BF}" destId="{2706FD24-C9AC-4983-9A31-B0CF1A8AF952}" srcOrd="1" destOrd="0" presId="urn:microsoft.com/office/officeart/2005/8/layout/orgChart1"/>
    <dgm:cxn modelId="{3648D8E0-C96A-4A1E-ABD1-D30A2CF767C9}" type="presParOf" srcId="{09F98C1A-9578-4B0C-89B1-75ACF016D1BF}" destId="{D1DD1403-24DF-4929-A33E-685E2D80E737}" srcOrd="2" destOrd="0" presId="urn:microsoft.com/office/officeart/2005/8/layout/orgChart1"/>
    <dgm:cxn modelId="{EE5F014B-6275-462A-A6F6-0A7A008C2B87}" type="presParOf" srcId="{517212FB-4ECD-4B0C-8627-3DF9FFA86780}" destId="{D64A02DB-B21C-4273-A9FA-5DC31486C947}"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A61148D-C162-4248-90D6-40CEB7488D9C}" type="doc">
      <dgm:prSet loTypeId="urn:microsoft.com/office/officeart/2005/8/layout/orgChart1" loCatId="hierarchy" qsTypeId="urn:microsoft.com/office/officeart/2005/8/quickstyle/3d2" qsCatId="3D" csTypeId="urn:microsoft.com/office/officeart/2005/8/colors/accent1_2" csCatId="accent1" phldr="1"/>
      <dgm:spPr/>
      <dgm:t>
        <a:bodyPr/>
        <a:lstStyle/>
        <a:p>
          <a:endParaRPr lang="en-US"/>
        </a:p>
      </dgm:t>
    </dgm:pt>
    <dgm:pt modelId="{504193A0-103A-4F57-8CEB-07694E784EC1}">
      <dgm:prSet phldrT="[Text]" custT="1"/>
      <dgm:spPr/>
      <dgm:t>
        <a:bodyPr/>
        <a:lstStyle/>
        <a:p>
          <a:r>
            <a:rPr lang="en-US" sz="1400" b="1" dirty="0"/>
            <a:t>Deployment and Rollout </a:t>
          </a:r>
        </a:p>
        <a:p>
          <a:r>
            <a:rPr lang="en-US" sz="1400" b="1" dirty="0"/>
            <a:t>(Duration:1 Month)</a:t>
          </a:r>
        </a:p>
      </dgm:t>
    </dgm:pt>
    <dgm:pt modelId="{2857C2DC-D72A-49D7-B1D2-9768AEC40F70}" type="parTrans" cxnId="{9A2D7118-9F5A-49C3-A5B8-098C25F3D7B0}">
      <dgm:prSet/>
      <dgm:spPr/>
      <dgm:t>
        <a:bodyPr/>
        <a:lstStyle/>
        <a:p>
          <a:endParaRPr lang="en-US"/>
        </a:p>
      </dgm:t>
    </dgm:pt>
    <dgm:pt modelId="{EEB2669F-1448-4D37-BDC8-5D3D948AD32B}" type="sibTrans" cxnId="{9A2D7118-9F5A-49C3-A5B8-098C25F3D7B0}">
      <dgm:prSet/>
      <dgm:spPr/>
      <dgm:t>
        <a:bodyPr/>
        <a:lstStyle/>
        <a:p>
          <a:endParaRPr lang="en-US"/>
        </a:p>
      </dgm:t>
    </dgm:pt>
    <dgm:pt modelId="{98C3F2FC-73F8-42AC-B9C0-870F8AA9DE4D}">
      <dgm:prSet phldrT="[Text]" custT="1"/>
      <dgm:spPr/>
      <dgm:t>
        <a:bodyPr/>
        <a:lstStyle/>
        <a:p>
          <a:pPr algn="ctr"/>
          <a:r>
            <a:rPr lang="en-US" sz="1400" dirty="0"/>
            <a:t>Week 1-2</a:t>
          </a:r>
        </a:p>
        <a:p>
          <a:pPr algn="ctr"/>
          <a:r>
            <a:rPr lang="en-US" sz="1400" dirty="0"/>
            <a:t>Deployment of Data exchange and Mobile App</a:t>
          </a:r>
        </a:p>
      </dgm:t>
    </dgm:pt>
    <dgm:pt modelId="{D522A46D-2FBA-4357-BDE2-37E2C9069E66}" type="parTrans" cxnId="{7C1C0E27-2F5B-4A30-A11D-1C7A34CFACF8}">
      <dgm:prSet/>
      <dgm:spPr/>
      <dgm:t>
        <a:bodyPr/>
        <a:lstStyle/>
        <a:p>
          <a:endParaRPr lang="en-US"/>
        </a:p>
      </dgm:t>
    </dgm:pt>
    <dgm:pt modelId="{AC1B58FB-3857-4763-B154-16667F06EF8E}" type="sibTrans" cxnId="{7C1C0E27-2F5B-4A30-A11D-1C7A34CFACF8}">
      <dgm:prSet/>
      <dgm:spPr/>
      <dgm:t>
        <a:bodyPr/>
        <a:lstStyle/>
        <a:p>
          <a:endParaRPr lang="en-US"/>
        </a:p>
      </dgm:t>
    </dgm:pt>
    <dgm:pt modelId="{A6DC8AF5-4230-4A33-A679-3988DC565A2C}" type="pres">
      <dgm:prSet presAssocID="{AA61148D-C162-4248-90D6-40CEB7488D9C}" presName="hierChild1" presStyleCnt="0">
        <dgm:presLayoutVars>
          <dgm:orgChart val="1"/>
          <dgm:chPref val="1"/>
          <dgm:dir/>
          <dgm:animOne val="branch"/>
          <dgm:animLvl val="lvl"/>
          <dgm:resizeHandles/>
        </dgm:presLayoutVars>
      </dgm:prSet>
      <dgm:spPr/>
    </dgm:pt>
    <dgm:pt modelId="{9E278AC4-D520-4EB4-ADCE-891D8982C3D2}" type="pres">
      <dgm:prSet presAssocID="{504193A0-103A-4F57-8CEB-07694E784EC1}" presName="hierRoot1" presStyleCnt="0">
        <dgm:presLayoutVars>
          <dgm:hierBranch val="init"/>
        </dgm:presLayoutVars>
      </dgm:prSet>
      <dgm:spPr/>
    </dgm:pt>
    <dgm:pt modelId="{BF5423C0-9B6F-4A75-982D-A7FA6CA241BF}" type="pres">
      <dgm:prSet presAssocID="{504193A0-103A-4F57-8CEB-07694E784EC1}" presName="rootComposite1" presStyleCnt="0"/>
      <dgm:spPr/>
    </dgm:pt>
    <dgm:pt modelId="{591D1DEA-E08D-484F-9937-B4AA75CE9D19}" type="pres">
      <dgm:prSet presAssocID="{504193A0-103A-4F57-8CEB-07694E784EC1}" presName="rootText1" presStyleLbl="node0" presStyleIdx="0" presStyleCnt="1" custScaleX="54660" custScaleY="75649" custLinFactNeighborX="695" custLinFactNeighborY="465">
        <dgm:presLayoutVars>
          <dgm:chPref val="3"/>
        </dgm:presLayoutVars>
      </dgm:prSet>
      <dgm:spPr/>
    </dgm:pt>
    <dgm:pt modelId="{682CA2D4-1280-4EE0-BFB1-E2D9BC6AFE53}" type="pres">
      <dgm:prSet presAssocID="{504193A0-103A-4F57-8CEB-07694E784EC1}" presName="rootConnector1" presStyleLbl="node1" presStyleIdx="0" presStyleCnt="0"/>
      <dgm:spPr/>
    </dgm:pt>
    <dgm:pt modelId="{7D11D9D0-C8A2-407A-BB48-0513DA0BAFF0}" type="pres">
      <dgm:prSet presAssocID="{504193A0-103A-4F57-8CEB-07694E784EC1}" presName="hierChild2" presStyleCnt="0"/>
      <dgm:spPr/>
    </dgm:pt>
    <dgm:pt modelId="{656EA519-C6DB-4124-806E-C60FC4E6C03A}" type="pres">
      <dgm:prSet presAssocID="{D522A46D-2FBA-4357-BDE2-37E2C9069E66}" presName="Name37" presStyleLbl="parChTrans1D2" presStyleIdx="0" presStyleCnt="1"/>
      <dgm:spPr/>
    </dgm:pt>
    <dgm:pt modelId="{686B9E90-6C61-4CF7-ABD3-5C48C375A138}" type="pres">
      <dgm:prSet presAssocID="{98C3F2FC-73F8-42AC-B9C0-870F8AA9DE4D}" presName="hierRoot2" presStyleCnt="0">
        <dgm:presLayoutVars>
          <dgm:hierBranch val="init"/>
        </dgm:presLayoutVars>
      </dgm:prSet>
      <dgm:spPr/>
    </dgm:pt>
    <dgm:pt modelId="{104F8230-AC26-45F8-B2F2-88257F006E03}" type="pres">
      <dgm:prSet presAssocID="{98C3F2FC-73F8-42AC-B9C0-870F8AA9DE4D}" presName="rootComposite" presStyleCnt="0"/>
      <dgm:spPr/>
    </dgm:pt>
    <dgm:pt modelId="{4AF07892-4361-433F-A18F-F02C1EF3989D}" type="pres">
      <dgm:prSet presAssocID="{98C3F2FC-73F8-42AC-B9C0-870F8AA9DE4D}" presName="rootText" presStyleLbl="node2" presStyleIdx="0" presStyleCnt="1" custScaleX="51160" custScaleY="68698" custLinFactNeighborX="0" custLinFactNeighborY="-771">
        <dgm:presLayoutVars>
          <dgm:chPref val="3"/>
        </dgm:presLayoutVars>
      </dgm:prSet>
      <dgm:spPr/>
    </dgm:pt>
    <dgm:pt modelId="{90C1854E-2A53-4571-8234-7074DEF3AB8F}" type="pres">
      <dgm:prSet presAssocID="{98C3F2FC-73F8-42AC-B9C0-870F8AA9DE4D}" presName="rootConnector" presStyleLbl="node2" presStyleIdx="0" presStyleCnt="1"/>
      <dgm:spPr/>
    </dgm:pt>
    <dgm:pt modelId="{CC72F0AD-410A-4EA6-B447-199EE92B76C4}" type="pres">
      <dgm:prSet presAssocID="{98C3F2FC-73F8-42AC-B9C0-870F8AA9DE4D}" presName="hierChild4" presStyleCnt="0"/>
      <dgm:spPr/>
    </dgm:pt>
    <dgm:pt modelId="{EE344D60-59CC-4AAA-8961-2ECFFF3D2B4B}" type="pres">
      <dgm:prSet presAssocID="{98C3F2FC-73F8-42AC-B9C0-870F8AA9DE4D}" presName="hierChild5" presStyleCnt="0"/>
      <dgm:spPr/>
    </dgm:pt>
    <dgm:pt modelId="{79148BB7-5598-4D30-A37F-D41CA04C8FEB}" type="pres">
      <dgm:prSet presAssocID="{504193A0-103A-4F57-8CEB-07694E784EC1}" presName="hierChild3" presStyleCnt="0"/>
      <dgm:spPr/>
    </dgm:pt>
  </dgm:ptLst>
  <dgm:cxnLst>
    <dgm:cxn modelId="{9A2D7118-9F5A-49C3-A5B8-098C25F3D7B0}" srcId="{AA61148D-C162-4248-90D6-40CEB7488D9C}" destId="{504193A0-103A-4F57-8CEB-07694E784EC1}" srcOrd="0" destOrd="0" parTransId="{2857C2DC-D72A-49D7-B1D2-9768AEC40F70}" sibTransId="{EEB2669F-1448-4D37-BDC8-5D3D948AD32B}"/>
    <dgm:cxn modelId="{7C1C0E27-2F5B-4A30-A11D-1C7A34CFACF8}" srcId="{504193A0-103A-4F57-8CEB-07694E784EC1}" destId="{98C3F2FC-73F8-42AC-B9C0-870F8AA9DE4D}" srcOrd="0" destOrd="0" parTransId="{D522A46D-2FBA-4357-BDE2-37E2C9069E66}" sibTransId="{AC1B58FB-3857-4763-B154-16667F06EF8E}"/>
    <dgm:cxn modelId="{C9E3794B-AA4F-4935-8951-ED8013A6DF98}" type="presOf" srcId="{AA61148D-C162-4248-90D6-40CEB7488D9C}" destId="{A6DC8AF5-4230-4A33-A679-3988DC565A2C}" srcOrd="0" destOrd="0" presId="urn:microsoft.com/office/officeart/2005/8/layout/orgChart1"/>
    <dgm:cxn modelId="{01B7BFA7-E605-4F18-A1D6-D7789C7D961C}" type="presOf" srcId="{98C3F2FC-73F8-42AC-B9C0-870F8AA9DE4D}" destId="{90C1854E-2A53-4571-8234-7074DEF3AB8F}" srcOrd="1" destOrd="0" presId="urn:microsoft.com/office/officeart/2005/8/layout/orgChart1"/>
    <dgm:cxn modelId="{D1FB1CC5-9513-4A7E-A391-017F561CC3B8}" type="presOf" srcId="{504193A0-103A-4F57-8CEB-07694E784EC1}" destId="{682CA2D4-1280-4EE0-BFB1-E2D9BC6AFE53}" srcOrd="1" destOrd="0" presId="urn:microsoft.com/office/officeart/2005/8/layout/orgChart1"/>
    <dgm:cxn modelId="{73E04FCD-EA74-45AB-8360-3F146ABD094D}" type="presOf" srcId="{98C3F2FC-73F8-42AC-B9C0-870F8AA9DE4D}" destId="{4AF07892-4361-433F-A18F-F02C1EF3989D}" srcOrd="0" destOrd="0" presId="urn:microsoft.com/office/officeart/2005/8/layout/orgChart1"/>
    <dgm:cxn modelId="{DA263CD0-7F68-4BFB-BA10-F961083258B4}" type="presOf" srcId="{504193A0-103A-4F57-8CEB-07694E784EC1}" destId="{591D1DEA-E08D-484F-9937-B4AA75CE9D19}" srcOrd="0" destOrd="0" presId="urn:microsoft.com/office/officeart/2005/8/layout/orgChart1"/>
    <dgm:cxn modelId="{BD74C2FF-6DDF-4F40-BE6C-DDDF4D452C9F}" type="presOf" srcId="{D522A46D-2FBA-4357-BDE2-37E2C9069E66}" destId="{656EA519-C6DB-4124-806E-C60FC4E6C03A}" srcOrd="0" destOrd="0" presId="urn:microsoft.com/office/officeart/2005/8/layout/orgChart1"/>
    <dgm:cxn modelId="{9C0A4905-F0B4-4A3A-9C44-E353372691F3}" type="presParOf" srcId="{A6DC8AF5-4230-4A33-A679-3988DC565A2C}" destId="{9E278AC4-D520-4EB4-ADCE-891D8982C3D2}" srcOrd="0" destOrd="0" presId="urn:microsoft.com/office/officeart/2005/8/layout/orgChart1"/>
    <dgm:cxn modelId="{2E8880ED-6834-42ED-B4FD-37F4903CFD52}" type="presParOf" srcId="{9E278AC4-D520-4EB4-ADCE-891D8982C3D2}" destId="{BF5423C0-9B6F-4A75-982D-A7FA6CA241BF}" srcOrd="0" destOrd="0" presId="urn:microsoft.com/office/officeart/2005/8/layout/orgChart1"/>
    <dgm:cxn modelId="{520855DB-2E3D-4966-8FF4-E5161F376EBA}" type="presParOf" srcId="{BF5423C0-9B6F-4A75-982D-A7FA6CA241BF}" destId="{591D1DEA-E08D-484F-9937-B4AA75CE9D19}" srcOrd="0" destOrd="0" presId="urn:microsoft.com/office/officeart/2005/8/layout/orgChart1"/>
    <dgm:cxn modelId="{1A72E1B4-5ACD-4BC4-A2FB-69F60111C94D}" type="presParOf" srcId="{BF5423C0-9B6F-4A75-982D-A7FA6CA241BF}" destId="{682CA2D4-1280-4EE0-BFB1-E2D9BC6AFE53}" srcOrd="1" destOrd="0" presId="urn:microsoft.com/office/officeart/2005/8/layout/orgChart1"/>
    <dgm:cxn modelId="{7DBE1D30-8814-4E55-8E6B-6BCEAE08A9FD}" type="presParOf" srcId="{9E278AC4-D520-4EB4-ADCE-891D8982C3D2}" destId="{7D11D9D0-C8A2-407A-BB48-0513DA0BAFF0}" srcOrd="1" destOrd="0" presId="urn:microsoft.com/office/officeart/2005/8/layout/orgChart1"/>
    <dgm:cxn modelId="{19ADFF76-8EE5-4817-8DBA-F031763A0642}" type="presParOf" srcId="{7D11D9D0-C8A2-407A-BB48-0513DA0BAFF0}" destId="{656EA519-C6DB-4124-806E-C60FC4E6C03A}" srcOrd="0" destOrd="0" presId="urn:microsoft.com/office/officeart/2005/8/layout/orgChart1"/>
    <dgm:cxn modelId="{1F3C3C27-0ED8-41AA-BD3E-A66097176071}" type="presParOf" srcId="{7D11D9D0-C8A2-407A-BB48-0513DA0BAFF0}" destId="{686B9E90-6C61-4CF7-ABD3-5C48C375A138}" srcOrd="1" destOrd="0" presId="urn:microsoft.com/office/officeart/2005/8/layout/orgChart1"/>
    <dgm:cxn modelId="{2E11276E-D7E9-4517-9A5D-0970C4BF60B7}" type="presParOf" srcId="{686B9E90-6C61-4CF7-ABD3-5C48C375A138}" destId="{104F8230-AC26-45F8-B2F2-88257F006E03}" srcOrd="0" destOrd="0" presId="urn:microsoft.com/office/officeart/2005/8/layout/orgChart1"/>
    <dgm:cxn modelId="{7D272334-655C-485D-832B-C1A624C27FE4}" type="presParOf" srcId="{104F8230-AC26-45F8-B2F2-88257F006E03}" destId="{4AF07892-4361-433F-A18F-F02C1EF3989D}" srcOrd="0" destOrd="0" presId="urn:microsoft.com/office/officeart/2005/8/layout/orgChart1"/>
    <dgm:cxn modelId="{2F28FEB9-8D13-461E-9C5B-6F11F72C539A}" type="presParOf" srcId="{104F8230-AC26-45F8-B2F2-88257F006E03}" destId="{90C1854E-2A53-4571-8234-7074DEF3AB8F}" srcOrd="1" destOrd="0" presId="urn:microsoft.com/office/officeart/2005/8/layout/orgChart1"/>
    <dgm:cxn modelId="{4203A91C-86E4-4048-AB9B-AA9AF298C486}" type="presParOf" srcId="{686B9E90-6C61-4CF7-ABD3-5C48C375A138}" destId="{CC72F0AD-410A-4EA6-B447-199EE92B76C4}" srcOrd="1" destOrd="0" presId="urn:microsoft.com/office/officeart/2005/8/layout/orgChart1"/>
    <dgm:cxn modelId="{ABB3B84E-BC73-4E1F-861A-8347374527FD}" type="presParOf" srcId="{686B9E90-6C61-4CF7-ABD3-5C48C375A138}" destId="{EE344D60-59CC-4AAA-8961-2ECFFF3D2B4B}" srcOrd="2" destOrd="0" presId="urn:microsoft.com/office/officeart/2005/8/layout/orgChart1"/>
    <dgm:cxn modelId="{54418AD0-643E-42C6-8602-86F6169BD33B}" type="presParOf" srcId="{9E278AC4-D520-4EB4-ADCE-891D8982C3D2}" destId="{79148BB7-5598-4D30-A37F-D41CA04C8FE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A0DE228-5226-4975-8EB8-F505773672D6}" type="doc">
      <dgm:prSet loTypeId="urn:microsoft.com/office/officeart/2005/8/layout/orgChart1" loCatId="hierarchy" qsTypeId="urn:microsoft.com/office/officeart/2005/8/quickstyle/3d2" qsCatId="3D" csTypeId="urn:microsoft.com/office/officeart/2005/8/colors/accent1_2" csCatId="accent1" phldr="1"/>
      <dgm:spPr/>
      <dgm:t>
        <a:bodyPr/>
        <a:lstStyle/>
        <a:p>
          <a:endParaRPr lang="en-US"/>
        </a:p>
      </dgm:t>
    </dgm:pt>
    <dgm:pt modelId="{459C1A5D-A59A-4933-A3E7-FD5105E1DEDE}">
      <dgm:prSet phldrT="[Text]" custT="1"/>
      <dgm:spPr/>
      <dgm:t>
        <a:bodyPr/>
        <a:lstStyle/>
        <a:p>
          <a:endParaRPr lang="en-US" sz="1400" dirty="0"/>
        </a:p>
        <a:p>
          <a:r>
            <a:rPr lang="en-US" sz="1400" b="1" dirty="0"/>
            <a:t>Monitoring , Maintenance</a:t>
          </a:r>
        </a:p>
        <a:p>
          <a:r>
            <a:rPr lang="en-US" sz="1400" b="1" dirty="0"/>
            <a:t> and</a:t>
          </a:r>
        </a:p>
        <a:p>
          <a:r>
            <a:rPr lang="en-US" sz="1400" b="1" dirty="0"/>
            <a:t> Optimization(Ongoing)</a:t>
          </a:r>
        </a:p>
      </dgm:t>
    </dgm:pt>
    <dgm:pt modelId="{370CAC1A-5AC2-481B-AC66-7E8286BBA1EB}" type="parTrans" cxnId="{83A79205-A9DA-4E42-A6D9-C17A6EED116A}">
      <dgm:prSet/>
      <dgm:spPr/>
      <dgm:t>
        <a:bodyPr/>
        <a:lstStyle/>
        <a:p>
          <a:endParaRPr lang="en-US"/>
        </a:p>
      </dgm:t>
    </dgm:pt>
    <dgm:pt modelId="{FCDD867C-5081-4601-B168-FF42C31AE94F}" type="sibTrans" cxnId="{83A79205-A9DA-4E42-A6D9-C17A6EED116A}">
      <dgm:prSet/>
      <dgm:spPr/>
      <dgm:t>
        <a:bodyPr/>
        <a:lstStyle/>
        <a:p>
          <a:endParaRPr lang="en-US"/>
        </a:p>
      </dgm:t>
    </dgm:pt>
    <dgm:pt modelId="{D063BCD8-8673-4984-A368-FEF36113688E}">
      <dgm:prSet phldrT="[Text]" custT="1"/>
      <dgm:spPr/>
      <dgm:t>
        <a:bodyPr/>
        <a:lstStyle/>
        <a:p>
          <a:r>
            <a:rPr lang="en-US" sz="1400" dirty="0"/>
            <a:t>Post- Deployment (Ongoing)</a:t>
          </a:r>
        </a:p>
        <a:p>
          <a:r>
            <a:rPr lang="en-US" sz="1400" dirty="0"/>
            <a:t>Monitoring</a:t>
          </a:r>
        </a:p>
        <a:p>
          <a:r>
            <a:rPr lang="en-US" sz="1400" dirty="0"/>
            <a:t> and</a:t>
          </a:r>
        </a:p>
        <a:p>
          <a:r>
            <a:rPr lang="en-US" sz="1400" dirty="0"/>
            <a:t> Maintenance</a:t>
          </a:r>
        </a:p>
      </dgm:t>
    </dgm:pt>
    <dgm:pt modelId="{7B7625DD-170D-4BA7-B2A6-ABE582E073BC}" type="parTrans" cxnId="{F59EE392-751E-4FBE-B536-D4EFE706FE7B}">
      <dgm:prSet/>
      <dgm:spPr/>
      <dgm:t>
        <a:bodyPr/>
        <a:lstStyle/>
        <a:p>
          <a:endParaRPr lang="en-US"/>
        </a:p>
      </dgm:t>
    </dgm:pt>
    <dgm:pt modelId="{1B6DCB58-B0BE-4EB9-A48B-8BB401116868}" type="sibTrans" cxnId="{F59EE392-751E-4FBE-B536-D4EFE706FE7B}">
      <dgm:prSet/>
      <dgm:spPr/>
      <dgm:t>
        <a:bodyPr/>
        <a:lstStyle/>
        <a:p>
          <a:endParaRPr lang="en-US"/>
        </a:p>
      </dgm:t>
    </dgm:pt>
    <dgm:pt modelId="{BBE0A5FD-51A8-4BAF-BA77-D736C687EA6E}" type="pres">
      <dgm:prSet presAssocID="{FA0DE228-5226-4975-8EB8-F505773672D6}" presName="hierChild1" presStyleCnt="0">
        <dgm:presLayoutVars>
          <dgm:orgChart val="1"/>
          <dgm:chPref val="1"/>
          <dgm:dir/>
          <dgm:animOne val="branch"/>
          <dgm:animLvl val="lvl"/>
          <dgm:resizeHandles/>
        </dgm:presLayoutVars>
      </dgm:prSet>
      <dgm:spPr/>
    </dgm:pt>
    <dgm:pt modelId="{F03A2C48-D753-4CD4-8598-4DEAD863C168}" type="pres">
      <dgm:prSet presAssocID="{459C1A5D-A59A-4933-A3E7-FD5105E1DEDE}" presName="hierRoot1" presStyleCnt="0">
        <dgm:presLayoutVars>
          <dgm:hierBranch val="init"/>
        </dgm:presLayoutVars>
      </dgm:prSet>
      <dgm:spPr/>
    </dgm:pt>
    <dgm:pt modelId="{25DAF067-8E7D-4F5F-8DD5-D3964140E1E8}" type="pres">
      <dgm:prSet presAssocID="{459C1A5D-A59A-4933-A3E7-FD5105E1DEDE}" presName="rootComposite1" presStyleCnt="0"/>
      <dgm:spPr/>
    </dgm:pt>
    <dgm:pt modelId="{9B4A39B0-BB41-44A0-BC2F-EABA16D5D82F}" type="pres">
      <dgm:prSet presAssocID="{459C1A5D-A59A-4933-A3E7-FD5105E1DEDE}" presName="rootText1" presStyleLbl="node0" presStyleIdx="0" presStyleCnt="1" custScaleX="62669" custScaleY="97497">
        <dgm:presLayoutVars>
          <dgm:chPref val="3"/>
        </dgm:presLayoutVars>
      </dgm:prSet>
      <dgm:spPr/>
    </dgm:pt>
    <dgm:pt modelId="{480E9093-99BD-4C82-A2E5-786E469D5B64}" type="pres">
      <dgm:prSet presAssocID="{459C1A5D-A59A-4933-A3E7-FD5105E1DEDE}" presName="rootConnector1" presStyleLbl="node1" presStyleIdx="0" presStyleCnt="0"/>
      <dgm:spPr/>
    </dgm:pt>
    <dgm:pt modelId="{FCAB2FBD-2448-432E-9505-0CF3CBE0B1F1}" type="pres">
      <dgm:prSet presAssocID="{459C1A5D-A59A-4933-A3E7-FD5105E1DEDE}" presName="hierChild2" presStyleCnt="0"/>
      <dgm:spPr/>
    </dgm:pt>
    <dgm:pt modelId="{055912D8-39CA-43BE-8A74-F099A5CD998B}" type="pres">
      <dgm:prSet presAssocID="{7B7625DD-170D-4BA7-B2A6-ABE582E073BC}" presName="Name37" presStyleLbl="parChTrans1D2" presStyleIdx="0" presStyleCnt="1"/>
      <dgm:spPr/>
    </dgm:pt>
    <dgm:pt modelId="{271AEB5B-15D2-4FA5-9FEC-F041471650F3}" type="pres">
      <dgm:prSet presAssocID="{D063BCD8-8673-4984-A368-FEF36113688E}" presName="hierRoot2" presStyleCnt="0">
        <dgm:presLayoutVars>
          <dgm:hierBranch val="init"/>
        </dgm:presLayoutVars>
      </dgm:prSet>
      <dgm:spPr/>
    </dgm:pt>
    <dgm:pt modelId="{18F885EC-6B55-44DA-A035-3E254BFA828A}" type="pres">
      <dgm:prSet presAssocID="{D063BCD8-8673-4984-A368-FEF36113688E}" presName="rootComposite" presStyleCnt="0"/>
      <dgm:spPr/>
    </dgm:pt>
    <dgm:pt modelId="{6F16597D-D703-49E8-8120-B3541A024489}" type="pres">
      <dgm:prSet presAssocID="{D063BCD8-8673-4984-A368-FEF36113688E}" presName="rootText" presStyleLbl="node2" presStyleIdx="0" presStyleCnt="1" custScaleX="63167">
        <dgm:presLayoutVars>
          <dgm:chPref val="3"/>
        </dgm:presLayoutVars>
      </dgm:prSet>
      <dgm:spPr/>
    </dgm:pt>
    <dgm:pt modelId="{F6A40C1E-354C-4C58-9493-147A1BDB1CEE}" type="pres">
      <dgm:prSet presAssocID="{D063BCD8-8673-4984-A368-FEF36113688E}" presName="rootConnector" presStyleLbl="node2" presStyleIdx="0" presStyleCnt="1"/>
      <dgm:spPr/>
    </dgm:pt>
    <dgm:pt modelId="{BA600BC1-B971-4E77-A9BB-E9F0D9446DFC}" type="pres">
      <dgm:prSet presAssocID="{D063BCD8-8673-4984-A368-FEF36113688E}" presName="hierChild4" presStyleCnt="0"/>
      <dgm:spPr/>
    </dgm:pt>
    <dgm:pt modelId="{1E94D248-90C5-451A-8A76-F2925CC5AC26}" type="pres">
      <dgm:prSet presAssocID="{D063BCD8-8673-4984-A368-FEF36113688E}" presName="hierChild5" presStyleCnt="0"/>
      <dgm:spPr/>
    </dgm:pt>
    <dgm:pt modelId="{66F1BE12-20EA-40DC-A0BC-629ECE23540A}" type="pres">
      <dgm:prSet presAssocID="{459C1A5D-A59A-4933-A3E7-FD5105E1DEDE}" presName="hierChild3" presStyleCnt="0"/>
      <dgm:spPr/>
    </dgm:pt>
  </dgm:ptLst>
  <dgm:cxnLst>
    <dgm:cxn modelId="{83A79205-A9DA-4E42-A6D9-C17A6EED116A}" srcId="{FA0DE228-5226-4975-8EB8-F505773672D6}" destId="{459C1A5D-A59A-4933-A3E7-FD5105E1DEDE}" srcOrd="0" destOrd="0" parTransId="{370CAC1A-5AC2-481B-AC66-7E8286BBA1EB}" sibTransId="{FCDD867C-5081-4601-B168-FF42C31AE94F}"/>
    <dgm:cxn modelId="{096EE20D-43FF-4706-964D-9F6FAD1412DE}" type="presOf" srcId="{D063BCD8-8673-4984-A368-FEF36113688E}" destId="{F6A40C1E-354C-4C58-9493-147A1BDB1CEE}" srcOrd="1" destOrd="0" presId="urn:microsoft.com/office/officeart/2005/8/layout/orgChart1"/>
    <dgm:cxn modelId="{B9074439-1EF2-4DFE-B123-1AFF95D23B34}" type="presOf" srcId="{FA0DE228-5226-4975-8EB8-F505773672D6}" destId="{BBE0A5FD-51A8-4BAF-BA77-D736C687EA6E}" srcOrd="0" destOrd="0" presId="urn:microsoft.com/office/officeart/2005/8/layout/orgChart1"/>
    <dgm:cxn modelId="{8244E43F-DFA2-43AC-9325-0363097AE363}" type="presOf" srcId="{459C1A5D-A59A-4933-A3E7-FD5105E1DEDE}" destId="{480E9093-99BD-4C82-A2E5-786E469D5B64}" srcOrd="1" destOrd="0" presId="urn:microsoft.com/office/officeart/2005/8/layout/orgChart1"/>
    <dgm:cxn modelId="{F59EE392-751E-4FBE-B536-D4EFE706FE7B}" srcId="{459C1A5D-A59A-4933-A3E7-FD5105E1DEDE}" destId="{D063BCD8-8673-4984-A368-FEF36113688E}" srcOrd="0" destOrd="0" parTransId="{7B7625DD-170D-4BA7-B2A6-ABE582E073BC}" sibTransId="{1B6DCB58-B0BE-4EB9-A48B-8BB401116868}"/>
    <dgm:cxn modelId="{3417129B-B9D4-481E-AB7C-748926FE740F}" type="presOf" srcId="{D063BCD8-8673-4984-A368-FEF36113688E}" destId="{6F16597D-D703-49E8-8120-B3541A024489}" srcOrd="0" destOrd="0" presId="urn:microsoft.com/office/officeart/2005/8/layout/orgChart1"/>
    <dgm:cxn modelId="{E059DCB6-9D76-4CF0-8E6C-76EC395593A2}" type="presOf" srcId="{7B7625DD-170D-4BA7-B2A6-ABE582E073BC}" destId="{055912D8-39CA-43BE-8A74-F099A5CD998B}" srcOrd="0" destOrd="0" presId="urn:microsoft.com/office/officeart/2005/8/layout/orgChart1"/>
    <dgm:cxn modelId="{D00DA5D3-6320-4F52-8BE1-50F315C74FB1}" type="presOf" srcId="{459C1A5D-A59A-4933-A3E7-FD5105E1DEDE}" destId="{9B4A39B0-BB41-44A0-BC2F-EABA16D5D82F}" srcOrd="0" destOrd="0" presId="urn:microsoft.com/office/officeart/2005/8/layout/orgChart1"/>
    <dgm:cxn modelId="{D3F4A8B6-58B8-40F0-AA01-7991A42A6C84}" type="presParOf" srcId="{BBE0A5FD-51A8-4BAF-BA77-D736C687EA6E}" destId="{F03A2C48-D753-4CD4-8598-4DEAD863C168}" srcOrd="0" destOrd="0" presId="urn:microsoft.com/office/officeart/2005/8/layout/orgChart1"/>
    <dgm:cxn modelId="{1334E051-5551-47E1-9151-2F7929E4E28D}" type="presParOf" srcId="{F03A2C48-D753-4CD4-8598-4DEAD863C168}" destId="{25DAF067-8E7D-4F5F-8DD5-D3964140E1E8}" srcOrd="0" destOrd="0" presId="urn:microsoft.com/office/officeart/2005/8/layout/orgChart1"/>
    <dgm:cxn modelId="{E2668049-58EC-4FEF-993F-0F7EE73463AA}" type="presParOf" srcId="{25DAF067-8E7D-4F5F-8DD5-D3964140E1E8}" destId="{9B4A39B0-BB41-44A0-BC2F-EABA16D5D82F}" srcOrd="0" destOrd="0" presId="urn:microsoft.com/office/officeart/2005/8/layout/orgChart1"/>
    <dgm:cxn modelId="{F5CD9270-6E39-439A-B1C3-B168E398361F}" type="presParOf" srcId="{25DAF067-8E7D-4F5F-8DD5-D3964140E1E8}" destId="{480E9093-99BD-4C82-A2E5-786E469D5B64}" srcOrd="1" destOrd="0" presId="urn:microsoft.com/office/officeart/2005/8/layout/orgChart1"/>
    <dgm:cxn modelId="{9359A79B-3377-4564-B774-14A88414EFDF}" type="presParOf" srcId="{F03A2C48-D753-4CD4-8598-4DEAD863C168}" destId="{FCAB2FBD-2448-432E-9505-0CF3CBE0B1F1}" srcOrd="1" destOrd="0" presId="urn:microsoft.com/office/officeart/2005/8/layout/orgChart1"/>
    <dgm:cxn modelId="{12B5528C-1803-42D0-9B52-7B4542F78D4D}" type="presParOf" srcId="{FCAB2FBD-2448-432E-9505-0CF3CBE0B1F1}" destId="{055912D8-39CA-43BE-8A74-F099A5CD998B}" srcOrd="0" destOrd="0" presId="urn:microsoft.com/office/officeart/2005/8/layout/orgChart1"/>
    <dgm:cxn modelId="{7F876A26-FA78-42EC-9B7D-6AC8B35BEE25}" type="presParOf" srcId="{FCAB2FBD-2448-432E-9505-0CF3CBE0B1F1}" destId="{271AEB5B-15D2-4FA5-9FEC-F041471650F3}" srcOrd="1" destOrd="0" presId="urn:microsoft.com/office/officeart/2005/8/layout/orgChart1"/>
    <dgm:cxn modelId="{E5085CD1-4EA6-47D7-8746-ED34F62F686E}" type="presParOf" srcId="{271AEB5B-15D2-4FA5-9FEC-F041471650F3}" destId="{18F885EC-6B55-44DA-A035-3E254BFA828A}" srcOrd="0" destOrd="0" presId="urn:microsoft.com/office/officeart/2005/8/layout/orgChart1"/>
    <dgm:cxn modelId="{16F4EE34-BAC9-4351-A894-636B0DE7A134}" type="presParOf" srcId="{18F885EC-6B55-44DA-A035-3E254BFA828A}" destId="{6F16597D-D703-49E8-8120-B3541A024489}" srcOrd="0" destOrd="0" presId="urn:microsoft.com/office/officeart/2005/8/layout/orgChart1"/>
    <dgm:cxn modelId="{3330B0F4-39FF-4E57-8776-35FBC2373FF2}" type="presParOf" srcId="{18F885EC-6B55-44DA-A035-3E254BFA828A}" destId="{F6A40C1E-354C-4C58-9493-147A1BDB1CEE}" srcOrd="1" destOrd="0" presId="urn:microsoft.com/office/officeart/2005/8/layout/orgChart1"/>
    <dgm:cxn modelId="{E1BF9802-8FF5-4CA2-B6D7-6314FCB7CD30}" type="presParOf" srcId="{271AEB5B-15D2-4FA5-9FEC-F041471650F3}" destId="{BA600BC1-B971-4E77-A9BB-E9F0D9446DFC}" srcOrd="1" destOrd="0" presId="urn:microsoft.com/office/officeart/2005/8/layout/orgChart1"/>
    <dgm:cxn modelId="{9F7DF0C3-9F3C-41EC-9AB3-C298DD6DF55A}" type="presParOf" srcId="{271AEB5B-15D2-4FA5-9FEC-F041471650F3}" destId="{1E94D248-90C5-451A-8A76-F2925CC5AC26}" srcOrd="2" destOrd="0" presId="urn:microsoft.com/office/officeart/2005/8/layout/orgChart1"/>
    <dgm:cxn modelId="{E712729C-2BC9-4400-AEA8-D5EF2A57C8E4}" type="presParOf" srcId="{F03A2C48-D753-4CD4-8598-4DEAD863C168}" destId="{66F1BE12-20EA-40DC-A0BC-629ECE23540A}"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68E8444-A358-42F2-B343-CD1805F7E9C7}" type="doc">
      <dgm:prSet loTypeId="urn:microsoft.com/office/officeart/2005/8/layout/lProcess3" loCatId="process" qsTypeId="urn:microsoft.com/office/officeart/2005/8/quickstyle/3d2" qsCatId="3D" csTypeId="urn:microsoft.com/office/officeart/2005/8/colors/accent1_2" csCatId="accent1" phldr="1"/>
      <dgm:spPr/>
      <dgm:t>
        <a:bodyPr/>
        <a:lstStyle/>
        <a:p>
          <a:endParaRPr lang="en-US"/>
        </a:p>
      </dgm:t>
    </dgm:pt>
    <dgm:pt modelId="{7B7ECE16-AA75-4C39-B606-9F010468F149}">
      <dgm:prSet phldrT="[Text]" custT="1"/>
      <dgm:spPr/>
      <dgm:t>
        <a:bodyPr/>
        <a:lstStyle/>
        <a:p>
          <a:r>
            <a:rPr lang="en-US" sz="2000" b="1" dirty="0"/>
            <a:t>HARDWARE</a:t>
          </a:r>
        </a:p>
      </dgm:t>
    </dgm:pt>
    <dgm:pt modelId="{31566961-5941-4C83-B03E-DA7C055C1242}" type="parTrans" cxnId="{9D4EC91C-B8A5-49AE-A97A-5CD466EA86DF}">
      <dgm:prSet/>
      <dgm:spPr/>
      <dgm:t>
        <a:bodyPr/>
        <a:lstStyle/>
        <a:p>
          <a:endParaRPr lang="en-US"/>
        </a:p>
      </dgm:t>
    </dgm:pt>
    <dgm:pt modelId="{4597A752-D62D-48FB-8BE4-18F42C488080}" type="sibTrans" cxnId="{9D4EC91C-B8A5-49AE-A97A-5CD466EA86DF}">
      <dgm:prSet/>
      <dgm:spPr/>
      <dgm:t>
        <a:bodyPr/>
        <a:lstStyle/>
        <a:p>
          <a:endParaRPr lang="en-US"/>
        </a:p>
      </dgm:t>
    </dgm:pt>
    <dgm:pt modelId="{3FA77EC6-EDF4-4E2C-A61A-6B227FB3C4A2}">
      <dgm:prSet phldrT="[Text]" custT="1"/>
      <dgm:spPr/>
      <dgm:t>
        <a:bodyPr/>
        <a:lstStyle/>
        <a:p>
          <a:r>
            <a:rPr lang="en-US" sz="1400" b="1" dirty="0"/>
            <a:t>Computers and Laptops</a:t>
          </a:r>
        </a:p>
      </dgm:t>
    </dgm:pt>
    <dgm:pt modelId="{A1C256D4-FC26-48B7-A34E-EB0C9C4F353D}" type="parTrans" cxnId="{42AE402B-BF82-497F-8666-E8FE34F62E9D}">
      <dgm:prSet/>
      <dgm:spPr/>
      <dgm:t>
        <a:bodyPr/>
        <a:lstStyle/>
        <a:p>
          <a:endParaRPr lang="en-US"/>
        </a:p>
      </dgm:t>
    </dgm:pt>
    <dgm:pt modelId="{BB10CB79-25E5-4ABA-83CC-6B8C8343B575}" type="sibTrans" cxnId="{42AE402B-BF82-497F-8666-E8FE34F62E9D}">
      <dgm:prSet/>
      <dgm:spPr/>
      <dgm:t>
        <a:bodyPr/>
        <a:lstStyle/>
        <a:p>
          <a:endParaRPr lang="en-US"/>
        </a:p>
      </dgm:t>
    </dgm:pt>
    <dgm:pt modelId="{0425A16D-16BA-4767-BD6C-92B7692AFB14}">
      <dgm:prSet phldrT="[Text]" custT="1"/>
      <dgm:spPr/>
      <dgm:t>
        <a:bodyPr/>
        <a:lstStyle/>
        <a:p>
          <a:r>
            <a:rPr lang="en-US" sz="1400" b="1" dirty="0"/>
            <a:t>Smartphones and devices</a:t>
          </a:r>
        </a:p>
      </dgm:t>
    </dgm:pt>
    <dgm:pt modelId="{A70D72F5-F753-4547-BA72-DE242DDD283C}" type="parTrans" cxnId="{D29EEA8F-035F-43DC-8798-8BB6205458A5}">
      <dgm:prSet/>
      <dgm:spPr/>
      <dgm:t>
        <a:bodyPr/>
        <a:lstStyle/>
        <a:p>
          <a:endParaRPr lang="en-US"/>
        </a:p>
      </dgm:t>
    </dgm:pt>
    <dgm:pt modelId="{9FECE592-6564-4AD8-A94B-0BC2828EC7F8}" type="sibTrans" cxnId="{D29EEA8F-035F-43DC-8798-8BB6205458A5}">
      <dgm:prSet/>
      <dgm:spPr/>
      <dgm:t>
        <a:bodyPr/>
        <a:lstStyle/>
        <a:p>
          <a:endParaRPr lang="en-US"/>
        </a:p>
      </dgm:t>
    </dgm:pt>
    <dgm:pt modelId="{90AE011C-0337-4B63-8EE5-0B7112F4E3D8}">
      <dgm:prSet phldrT="[Text]" custT="1"/>
      <dgm:spPr/>
      <dgm:t>
        <a:bodyPr/>
        <a:lstStyle/>
        <a:p>
          <a:r>
            <a:rPr lang="en-US" sz="2000" b="1" dirty="0"/>
            <a:t>Software and Development Tools</a:t>
          </a:r>
        </a:p>
      </dgm:t>
    </dgm:pt>
    <dgm:pt modelId="{48273841-B4D8-4A10-BE11-42581741F79A}" type="parTrans" cxnId="{90DD84E4-ADC6-4DDD-925D-3DC46740AF1C}">
      <dgm:prSet/>
      <dgm:spPr/>
      <dgm:t>
        <a:bodyPr/>
        <a:lstStyle/>
        <a:p>
          <a:endParaRPr lang="en-US"/>
        </a:p>
      </dgm:t>
    </dgm:pt>
    <dgm:pt modelId="{503A636D-D354-4074-A652-2268BEF0E303}" type="sibTrans" cxnId="{90DD84E4-ADC6-4DDD-925D-3DC46740AF1C}">
      <dgm:prSet/>
      <dgm:spPr/>
      <dgm:t>
        <a:bodyPr/>
        <a:lstStyle/>
        <a:p>
          <a:endParaRPr lang="en-US"/>
        </a:p>
      </dgm:t>
    </dgm:pt>
    <dgm:pt modelId="{957A1184-B294-4D1A-813F-2039C3E383BB}">
      <dgm:prSet phldrT="[Text]" custT="1"/>
      <dgm:spPr/>
      <dgm:t>
        <a:bodyPr/>
        <a:lstStyle/>
        <a:p>
          <a:r>
            <a:rPr lang="en-US" sz="1400" b="1" dirty="0"/>
            <a:t>Integrated Development Environment(IDEs)</a:t>
          </a:r>
        </a:p>
      </dgm:t>
    </dgm:pt>
    <dgm:pt modelId="{200C8368-9E2C-4F73-895C-5E335CF8DD65}" type="parTrans" cxnId="{8D0AA499-AF6B-49CF-B955-44D15D2ABE37}">
      <dgm:prSet/>
      <dgm:spPr/>
      <dgm:t>
        <a:bodyPr/>
        <a:lstStyle/>
        <a:p>
          <a:endParaRPr lang="en-US"/>
        </a:p>
      </dgm:t>
    </dgm:pt>
    <dgm:pt modelId="{6C89370A-F160-456A-95EA-917B05B89F4B}" type="sibTrans" cxnId="{8D0AA499-AF6B-49CF-B955-44D15D2ABE37}">
      <dgm:prSet/>
      <dgm:spPr/>
      <dgm:t>
        <a:bodyPr/>
        <a:lstStyle/>
        <a:p>
          <a:endParaRPr lang="en-US"/>
        </a:p>
      </dgm:t>
    </dgm:pt>
    <dgm:pt modelId="{16D1FE88-E181-4163-9C5E-A7A8E9EAAEEB}">
      <dgm:prSet phldrT="[Text]" custT="1"/>
      <dgm:spPr/>
      <dgm:t>
        <a:bodyPr/>
        <a:lstStyle/>
        <a:p>
          <a:r>
            <a:rPr lang="en-US" sz="1400" b="1" dirty="0"/>
            <a:t>For Mobile Application Development</a:t>
          </a:r>
        </a:p>
      </dgm:t>
    </dgm:pt>
    <dgm:pt modelId="{5E96D293-467B-4501-A6C0-59F634DAEF37}" type="parTrans" cxnId="{5994EC67-8018-4D63-A937-90E0370B74C7}">
      <dgm:prSet/>
      <dgm:spPr/>
      <dgm:t>
        <a:bodyPr/>
        <a:lstStyle/>
        <a:p>
          <a:endParaRPr lang="en-US"/>
        </a:p>
      </dgm:t>
    </dgm:pt>
    <dgm:pt modelId="{59BF147D-9B6D-4E75-9326-E4F469C5EC15}" type="sibTrans" cxnId="{5994EC67-8018-4D63-A937-90E0370B74C7}">
      <dgm:prSet/>
      <dgm:spPr/>
      <dgm:t>
        <a:bodyPr/>
        <a:lstStyle/>
        <a:p>
          <a:endParaRPr lang="en-US"/>
        </a:p>
      </dgm:t>
    </dgm:pt>
    <dgm:pt modelId="{C5F98576-3450-46B6-ACFC-0B69F437E670}">
      <dgm:prSet phldrT="[Text]"/>
      <dgm:spPr/>
      <dgm:t>
        <a:bodyPr/>
        <a:lstStyle/>
        <a:p>
          <a:r>
            <a:rPr lang="en-US" dirty="0"/>
            <a:t>Resources</a:t>
          </a:r>
        </a:p>
      </dgm:t>
    </dgm:pt>
    <dgm:pt modelId="{B56EA3F1-E9EA-4FF9-9E89-FE1F71A95365}" type="parTrans" cxnId="{69167C98-4EB5-407D-97E4-41059E41FCA4}">
      <dgm:prSet/>
      <dgm:spPr/>
      <dgm:t>
        <a:bodyPr/>
        <a:lstStyle/>
        <a:p>
          <a:endParaRPr lang="en-US"/>
        </a:p>
      </dgm:t>
    </dgm:pt>
    <dgm:pt modelId="{57F73998-2369-43B4-A6F7-5D596B2818C8}" type="sibTrans" cxnId="{69167C98-4EB5-407D-97E4-41059E41FCA4}">
      <dgm:prSet/>
      <dgm:spPr/>
      <dgm:t>
        <a:bodyPr/>
        <a:lstStyle/>
        <a:p>
          <a:endParaRPr lang="en-US"/>
        </a:p>
      </dgm:t>
    </dgm:pt>
    <dgm:pt modelId="{ED3C3899-A623-4890-BE8B-90D7EA1310AD}">
      <dgm:prSet phldrT="[Text]" custT="1"/>
      <dgm:spPr/>
      <dgm:t>
        <a:bodyPr/>
        <a:lstStyle/>
        <a:p>
          <a:r>
            <a:rPr lang="en-US" sz="1400" b="1" dirty="0"/>
            <a:t>Version Control</a:t>
          </a:r>
        </a:p>
      </dgm:t>
    </dgm:pt>
    <dgm:pt modelId="{41F98973-203F-40A4-9906-D6F90E690788}" type="parTrans" cxnId="{A631446D-CB88-46D1-B574-35F1DE05BAE7}">
      <dgm:prSet/>
      <dgm:spPr/>
      <dgm:t>
        <a:bodyPr/>
        <a:lstStyle/>
        <a:p>
          <a:endParaRPr lang="en-US"/>
        </a:p>
      </dgm:t>
    </dgm:pt>
    <dgm:pt modelId="{0DF2CBA1-35DB-4F79-8C41-FEB3D0BDBA63}" type="sibTrans" cxnId="{A631446D-CB88-46D1-B574-35F1DE05BAE7}">
      <dgm:prSet/>
      <dgm:spPr/>
      <dgm:t>
        <a:bodyPr/>
        <a:lstStyle/>
        <a:p>
          <a:endParaRPr lang="en-US"/>
        </a:p>
      </dgm:t>
    </dgm:pt>
    <dgm:pt modelId="{DF422FC9-E859-4401-8094-069D57069AC9}">
      <dgm:prSet/>
      <dgm:spPr/>
      <dgm:t>
        <a:bodyPr/>
        <a:lstStyle/>
        <a:p>
          <a:r>
            <a:rPr lang="en-US" b="1" dirty="0"/>
            <a:t>Internet Connectivity</a:t>
          </a:r>
        </a:p>
      </dgm:t>
    </dgm:pt>
    <dgm:pt modelId="{8D934630-8374-42A8-B0CE-6323A6B3C9EB}" type="parTrans" cxnId="{0D713CA6-17DC-41C3-8129-4877CDB75741}">
      <dgm:prSet/>
      <dgm:spPr/>
      <dgm:t>
        <a:bodyPr/>
        <a:lstStyle/>
        <a:p>
          <a:endParaRPr lang="en-US"/>
        </a:p>
      </dgm:t>
    </dgm:pt>
    <dgm:pt modelId="{D3514EE0-5169-49C7-AC03-48A8F6E0FFC7}" type="sibTrans" cxnId="{0D713CA6-17DC-41C3-8129-4877CDB75741}">
      <dgm:prSet/>
      <dgm:spPr/>
      <dgm:t>
        <a:bodyPr/>
        <a:lstStyle/>
        <a:p>
          <a:endParaRPr lang="en-US"/>
        </a:p>
      </dgm:t>
    </dgm:pt>
    <dgm:pt modelId="{382CD247-AE55-49A3-90EB-A3D4226160B2}">
      <dgm:prSet phldrT="[Text]" custT="1"/>
      <dgm:spPr/>
      <dgm:t>
        <a:bodyPr/>
        <a:lstStyle/>
        <a:p>
          <a:r>
            <a:rPr lang="en-US" sz="1400" b="1" dirty="0"/>
            <a:t>Database Software</a:t>
          </a:r>
        </a:p>
      </dgm:t>
    </dgm:pt>
    <dgm:pt modelId="{E7018630-6B15-4C6E-933D-C424E5A588D3}" type="parTrans" cxnId="{4A718290-FECB-41A7-830C-08CB7BF64A73}">
      <dgm:prSet/>
      <dgm:spPr/>
      <dgm:t>
        <a:bodyPr/>
        <a:lstStyle/>
        <a:p>
          <a:endParaRPr lang="en-US"/>
        </a:p>
      </dgm:t>
    </dgm:pt>
    <dgm:pt modelId="{2180E7E5-EF99-4CCB-97BE-31ADC593405A}" type="sibTrans" cxnId="{4A718290-FECB-41A7-830C-08CB7BF64A73}">
      <dgm:prSet/>
      <dgm:spPr/>
      <dgm:t>
        <a:bodyPr/>
        <a:lstStyle/>
        <a:p>
          <a:endParaRPr lang="en-US"/>
        </a:p>
      </dgm:t>
    </dgm:pt>
    <dgm:pt modelId="{B87980E2-B2CF-4DC1-AF16-04A87F7C3EF4}">
      <dgm:prSet phldrT="[Text]" custT="1"/>
      <dgm:spPr/>
      <dgm:t>
        <a:bodyPr/>
        <a:lstStyle/>
        <a:p>
          <a:r>
            <a:rPr lang="en-US" sz="1400" b="1" dirty="0"/>
            <a:t>Design Tools</a:t>
          </a:r>
        </a:p>
      </dgm:t>
    </dgm:pt>
    <dgm:pt modelId="{7DD07115-179C-4A24-894E-E8B643378E64}" type="parTrans" cxnId="{F6279118-71D4-4710-8C99-3F52BE0BE23E}">
      <dgm:prSet/>
      <dgm:spPr/>
      <dgm:t>
        <a:bodyPr/>
        <a:lstStyle/>
        <a:p>
          <a:endParaRPr lang="en-US"/>
        </a:p>
      </dgm:t>
    </dgm:pt>
    <dgm:pt modelId="{773DBEAD-D031-4D93-B54B-667212054349}" type="sibTrans" cxnId="{F6279118-71D4-4710-8C99-3F52BE0BE23E}">
      <dgm:prSet/>
      <dgm:spPr/>
      <dgm:t>
        <a:bodyPr/>
        <a:lstStyle/>
        <a:p>
          <a:endParaRPr lang="en-US"/>
        </a:p>
      </dgm:t>
    </dgm:pt>
    <dgm:pt modelId="{7F601A23-9A5D-4BD6-B7D5-D169832FC3B2}">
      <dgm:prSet/>
      <dgm:spPr/>
      <dgm:t>
        <a:bodyPr/>
        <a:lstStyle/>
        <a:p>
          <a:r>
            <a:rPr lang="en-US" b="1" dirty="0"/>
            <a:t>Technical Documentation and Research Material</a:t>
          </a:r>
        </a:p>
      </dgm:t>
    </dgm:pt>
    <dgm:pt modelId="{D0E63AB1-27FA-4014-B2D3-FF21DF4B147B}" type="parTrans" cxnId="{A7DB5569-0797-4B20-BE33-FF296B5A5983}">
      <dgm:prSet/>
      <dgm:spPr/>
      <dgm:t>
        <a:bodyPr/>
        <a:lstStyle/>
        <a:p>
          <a:endParaRPr lang="en-US"/>
        </a:p>
      </dgm:t>
    </dgm:pt>
    <dgm:pt modelId="{16653F53-8A9F-4861-AF07-9812DB8B7DC9}" type="sibTrans" cxnId="{A7DB5569-0797-4B20-BE33-FF296B5A5983}">
      <dgm:prSet/>
      <dgm:spPr/>
      <dgm:t>
        <a:bodyPr/>
        <a:lstStyle/>
        <a:p>
          <a:endParaRPr lang="en-US"/>
        </a:p>
      </dgm:t>
    </dgm:pt>
    <dgm:pt modelId="{5735B10A-B8DC-42B0-A39A-4E04DE454374}" type="pres">
      <dgm:prSet presAssocID="{A68E8444-A358-42F2-B343-CD1805F7E9C7}" presName="Name0" presStyleCnt="0">
        <dgm:presLayoutVars>
          <dgm:chPref val="3"/>
          <dgm:dir/>
          <dgm:animLvl val="lvl"/>
          <dgm:resizeHandles/>
        </dgm:presLayoutVars>
      </dgm:prSet>
      <dgm:spPr/>
    </dgm:pt>
    <dgm:pt modelId="{D84D2020-696E-4A88-9D1B-744C171C692E}" type="pres">
      <dgm:prSet presAssocID="{7B7ECE16-AA75-4C39-B606-9F010468F149}" presName="horFlow" presStyleCnt="0"/>
      <dgm:spPr/>
    </dgm:pt>
    <dgm:pt modelId="{86CE9B62-1214-4BAA-A849-3D3E31268282}" type="pres">
      <dgm:prSet presAssocID="{7B7ECE16-AA75-4C39-B606-9F010468F149}" presName="bigChev" presStyleLbl="node1" presStyleIdx="0" presStyleCnt="3"/>
      <dgm:spPr/>
    </dgm:pt>
    <dgm:pt modelId="{CABF90FC-7479-42BD-AEC5-FD8B9FFA8508}" type="pres">
      <dgm:prSet presAssocID="{A1C256D4-FC26-48B7-A34E-EB0C9C4F353D}" presName="parTrans" presStyleCnt="0"/>
      <dgm:spPr/>
    </dgm:pt>
    <dgm:pt modelId="{58555ADD-1C1B-4E9E-8914-FF811C0BE83B}" type="pres">
      <dgm:prSet presAssocID="{3FA77EC6-EDF4-4E2C-A61A-6B227FB3C4A2}" presName="node" presStyleLbl="alignAccFollowNode1" presStyleIdx="0" presStyleCnt="9">
        <dgm:presLayoutVars>
          <dgm:bulletEnabled val="1"/>
        </dgm:presLayoutVars>
      </dgm:prSet>
      <dgm:spPr/>
    </dgm:pt>
    <dgm:pt modelId="{8146E275-94C6-4BD8-83B4-A108B2C7C2BF}" type="pres">
      <dgm:prSet presAssocID="{BB10CB79-25E5-4ABA-83CC-6B8C8343B575}" presName="sibTrans" presStyleCnt="0"/>
      <dgm:spPr/>
    </dgm:pt>
    <dgm:pt modelId="{15EBAD6D-9ED8-4618-8D52-5454BE3A3923}" type="pres">
      <dgm:prSet presAssocID="{0425A16D-16BA-4767-BD6C-92B7692AFB14}" presName="node" presStyleLbl="alignAccFollowNode1" presStyleIdx="1" presStyleCnt="9">
        <dgm:presLayoutVars>
          <dgm:bulletEnabled val="1"/>
        </dgm:presLayoutVars>
      </dgm:prSet>
      <dgm:spPr/>
    </dgm:pt>
    <dgm:pt modelId="{2E024A3E-443F-4066-873B-FA0E3146C93B}" type="pres">
      <dgm:prSet presAssocID="{7B7ECE16-AA75-4C39-B606-9F010468F149}" presName="vSp" presStyleCnt="0"/>
      <dgm:spPr/>
    </dgm:pt>
    <dgm:pt modelId="{8A0B666A-5421-440D-95C0-6F4CB04D3E40}" type="pres">
      <dgm:prSet presAssocID="{90AE011C-0337-4B63-8EE5-0B7112F4E3D8}" presName="horFlow" presStyleCnt="0"/>
      <dgm:spPr/>
    </dgm:pt>
    <dgm:pt modelId="{79B671E6-FB91-4814-86E4-06EC016FCF6D}" type="pres">
      <dgm:prSet presAssocID="{90AE011C-0337-4B63-8EE5-0B7112F4E3D8}" presName="bigChev" presStyleLbl="node1" presStyleIdx="1" presStyleCnt="3"/>
      <dgm:spPr/>
    </dgm:pt>
    <dgm:pt modelId="{7C83DA05-DF22-4CAB-96AB-137B7F8EE886}" type="pres">
      <dgm:prSet presAssocID="{200C8368-9E2C-4F73-895C-5E335CF8DD65}" presName="parTrans" presStyleCnt="0"/>
      <dgm:spPr/>
    </dgm:pt>
    <dgm:pt modelId="{D00CE334-214C-4F96-9A5E-43BDEF1DC830}" type="pres">
      <dgm:prSet presAssocID="{957A1184-B294-4D1A-813F-2039C3E383BB}" presName="node" presStyleLbl="alignAccFollowNode1" presStyleIdx="2" presStyleCnt="9">
        <dgm:presLayoutVars>
          <dgm:bulletEnabled val="1"/>
        </dgm:presLayoutVars>
      </dgm:prSet>
      <dgm:spPr/>
    </dgm:pt>
    <dgm:pt modelId="{CB1C7FBF-7A34-49EB-AF76-315378A256F7}" type="pres">
      <dgm:prSet presAssocID="{6C89370A-F160-456A-95EA-917B05B89F4B}" presName="sibTrans" presStyleCnt="0"/>
      <dgm:spPr/>
    </dgm:pt>
    <dgm:pt modelId="{77D47148-2D2B-408E-A1BA-8AA0002503D1}" type="pres">
      <dgm:prSet presAssocID="{16D1FE88-E181-4163-9C5E-A7A8E9EAAEEB}" presName="node" presStyleLbl="alignAccFollowNode1" presStyleIdx="3" presStyleCnt="9">
        <dgm:presLayoutVars>
          <dgm:bulletEnabled val="1"/>
        </dgm:presLayoutVars>
      </dgm:prSet>
      <dgm:spPr/>
    </dgm:pt>
    <dgm:pt modelId="{3D461246-8528-4965-8396-F306103102F8}" type="pres">
      <dgm:prSet presAssocID="{59BF147D-9B6D-4E75-9326-E4F469C5EC15}" presName="sibTrans" presStyleCnt="0"/>
      <dgm:spPr/>
    </dgm:pt>
    <dgm:pt modelId="{6FC97599-7665-4F92-89E8-67ECB053B3C4}" type="pres">
      <dgm:prSet presAssocID="{ED3C3899-A623-4890-BE8B-90D7EA1310AD}" presName="node" presStyleLbl="alignAccFollowNode1" presStyleIdx="4" presStyleCnt="9">
        <dgm:presLayoutVars>
          <dgm:bulletEnabled val="1"/>
        </dgm:presLayoutVars>
      </dgm:prSet>
      <dgm:spPr/>
    </dgm:pt>
    <dgm:pt modelId="{51A8212F-3C63-4E87-9613-E4E9DF153E6E}" type="pres">
      <dgm:prSet presAssocID="{0DF2CBA1-35DB-4F79-8C41-FEB3D0BDBA63}" presName="sibTrans" presStyleCnt="0"/>
      <dgm:spPr/>
    </dgm:pt>
    <dgm:pt modelId="{FAD0806A-1408-4DD1-98C8-F625912FB2D8}" type="pres">
      <dgm:prSet presAssocID="{382CD247-AE55-49A3-90EB-A3D4226160B2}" presName="node" presStyleLbl="alignAccFollowNode1" presStyleIdx="5" presStyleCnt="9">
        <dgm:presLayoutVars>
          <dgm:bulletEnabled val="1"/>
        </dgm:presLayoutVars>
      </dgm:prSet>
      <dgm:spPr/>
    </dgm:pt>
    <dgm:pt modelId="{BE077AEE-05DB-4B16-9AB6-B15D36E6964D}" type="pres">
      <dgm:prSet presAssocID="{2180E7E5-EF99-4CCB-97BE-31ADC593405A}" presName="sibTrans" presStyleCnt="0"/>
      <dgm:spPr/>
    </dgm:pt>
    <dgm:pt modelId="{7D945419-55A5-4551-98EF-A7D12B118D25}" type="pres">
      <dgm:prSet presAssocID="{B87980E2-B2CF-4DC1-AF16-04A87F7C3EF4}" presName="node" presStyleLbl="alignAccFollowNode1" presStyleIdx="6" presStyleCnt="9">
        <dgm:presLayoutVars>
          <dgm:bulletEnabled val="1"/>
        </dgm:presLayoutVars>
      </dgm:prSet>
      <dgm:spPr/>
    </dgm:pt>
    <dgm:pt modelId="{88243A53-8A56-4446-81FF-91F946FC9BA2}" type="pres">
      <dgm:prSet presAssocID="{90AE011C-0337-4B63-8EE5-0B7112F4E3D8}" presName="vSp" presStyleCnt="0"/>
      <dgm:spPr/>
    </dgm:pt>
    <dgm:pt modelId="{D7905BF6-D682-4A7D-AD2B-04B7EEF9793A}" type="pres">
      <dgm:prSet presAssocID="{C5F98576-3450-46B6-ACFC-0B69F437E670}" presName="horFlow" presStyleCnt="0"/>
      <dgm:spPr/>
    </dgm:pt>
    <dgm:pt modelId="{214CB6EB-E5C6-4D91-9C86-373693A797C8}" type="pres">
      <dgm:prSet presAssocID="{C5F98576-3450-46B6-ACFC-0B69F437E670}" presName="bigChev" presStyleLbl="node1" presStyleIdx="2" presStyleCnt="3"/>
      <dgm:spPr/>
    </dgm:pt>
    <dgm:pt modelId="{7232E3E5-F49D-4530-9D1D-6B50FFD458D2}" type="pres">
      <dgm:prSet presAssocID="{8D934630-8374-42A8-B0CE-6323A6B3C9EB}" presName="parTrans" presStyleCnt="0"/>
      <dgm:spPr/>
    </dgm:pt>
    <dgm:pt modelId="{2F284727-7174-45B0-A7F0-6031B5AD7632}" type="pres">
      <dgm:prSet presAssocID="{DF422FC9-E859-4401-8094-069D57069AC9}" presName="node" presStyleLbl="alignAccFollowNode1" presStyleIdx="7" presStyleCnt="9">
        <dgm:presLayoutVars>
          <dgm:bulletEnabled val="1"/>
        </dgm:presLayoutVars>
      </dgm:prSet>
      <dgm:spPr/>
    </dgm:pt>
    <dgm:pt modelId="{FA48E74D-0015-41DB-B467-CC59FE0D52C8}" type="pres">
      <dgm:prSet presAssocID="{D3514EE0-5169-49C7-AC03-48A8F6E0FFC7}" presName="sibTrans" presStyleCnt="0"/>
      <dgm:spPr/>
    </dgm:pt>
    <dgm:pt modelId="{D9FE1F4D-8E3E-4181-9B6B-518BE8CF20DA}" type="pres">
      <dgm:prSet presAssocID="{7F601A23-9A5D-4BD6-B7D5-D169832FC3B2}" presName="node" presStyleLbl="alignAccFollowNode1" presStyleIdx="8" presStyleCnt="9">
        <dgm:presLayoutVars>
          <dgm:bulletEnabled val="1"/>
        </dgm:presLayoutVars>
      </dgm:prSet>
      <dgm:spPr/>
    </dgm:pt>
  </dgm:ptLst>
  <dgm:cxnLst>
    <dgm:cxn modelId="{F6279118-71D4-4710-8C99-3F52BE0BE23E}" srcId="{90AE011C-0337-4B63-8EE5-0B7112F4E3D8}" destId="{B87980E2-B2CF-4DC1-AF16-04A87F7C3EF4}" srcOrd="4" destOrd="0" parTransId="{7DD07115-179C-4A24-894E-E8B643378E64}" sibTransId="{773DBEAD-D031-4D93-B54B-667212054349}"/>
    <dgm:cxn modelId="{9D4EC91C-B8A5-49AE-A97A-5CD466EA86DF}" srcId="{A68E8444-A358-42F2-B343-CD1805F7E9C7}" destId="{7B7ECE16-AA75-4C39-B606-9F010468F149}" srcOrd="0" destOrd="0" parTransId="{31566961-5941-4C83-B03E-DA7C055C1242}" sibTransId="{4597A752-D62D-48FB-8BE4-18F42C488080}"/>
    <dgm:cxn modelId="{42AE402B-BF82-497F-8666-E8FE34F62E9D}" srcId="{7B7ECE16-AA75-4C39-B606-9F010468F149}" destId="{3FA77EC6-EDF4-4E2C-A61A-6B227FB3C4A2}" srcOrd="0" destOrd="0" parTransId="{A1C256D4-FC26-48B7-A34E-EB0C9C4F353D}" sibTransId="{BB10CB79-25E5-4ABA-83CC-6B8C8343B575}"/>
    <dgm:cxn modelId="{889C3A31-DEC4-4E8A-ACAC-26C6437EFA6F}" type="presOf" srcId="{382CD247-AE55-49A3-90EB-A3D4226160B2}" destId="{FAD0806A-1408-4DD1-98C8-F625912FB2D8}" srcOrd="0" destOrd="0" presId="urn:microsoft.com/office/officeart/2005/8/layout/lProcess3"/>
    <dgm:cxn modelId="{7065023F-16CA-4A00-81A9-026718DB40FD}" type="presOf" srcId="{16D1FE88-E181-4163-9C5E-A7A8E9EAAEEB}" destId="{77D47148-2D2B-408E-A1BA-8AA0002503D1}" srcOrd="0" destOrd="0" presId="urn:microsoft.com/office/officeart/2005/8/layout/lProcess3"/>
    <dgm:cxn modelId="{BEFF9566-9AD0-4F16-A388-C97042B15D17}" type="presOf" srcId="{7B7ECE16-AA75-4C39-B606-9F010468F149}" destId="{86CE9B62-1214-4BAA-A849-3D3E31268282}" srcOrd="0" destOrd="0" presId="urn:microsoft.com/office/officeart/2005/8/layout/lProcess3"/>
    <dgm:cxn modelId="{5994EC67-8018-4D63-A937-90E0370B74C7}" srcId="{90AE011C-0337-4B63-8EE5-0B7112F4E3D8}" destId="{16D1FE88-E181-4163-9C5E-A7A8E9EAAEEB}" srcOrd="1" destOrd="0" parTransId="{5E96D293-467B-4501-A6C0-59F634DAEF37}" sibTransId="{59BF147D-9B6D-4E75-9326-E4F469C5EC15}"/>
    <dgm:cxn modelId="{53C55249-F507-426E-B762-6D82B4BAA0BF}" type="presOf" srcId="{B87980E2-B2CF-4DC1-AF16-04A87F7C3EF4}" destId="{7D945419-55A5-4551-98EF-A7D12B118D25}" srcOrd="0" destOrd="0" presId="urn:microsoft.com/office/officeart/2005/8/layout/lProcess3"/>
    <dgm:cxn modelId="{A7DB5569-0797-4B20-BE33-FF296B5A5983}" srcId="{C5F98576-3450-46B6-ACFC-0B69F437E670}" destId="{7F601A23-9A5D-4BD6-B7D5-D169832FC3B2}" srcOrd="1" destOrd="0" parTransId="{D0E63AB1-27FA-4014-B2D3-FF21DF4B147B}" sibTransId="{16653F53-8A9F-4861-AF07-9812DB8B7DC9}"/>
    <dgm:cxn modelId="{A631446D-CB88-46D1-B574-35F1DE05BAE7}" srcId="{90AE011C-0337-4B63-8EE5-0B7112F4E3D8}" destId="{ED3C3899-A623-4890-BE8B-90D7EA1310AD}" srcOrd="2" destOrd="0" parTransId="{41F98973-203F-40A4-9906-D6F90E690788}" sibTransId="{0DF2CBA1-35DB-4F79-8C41-FEB3D0BDBA63}"/>
    <dgm:cxn modelId="{02D44075-5210-4242-9750-4ADA174D8D1E}" type="presOf" srcId="{3FA77EC6-EDF4-4E2C-A61A-6B227FB3C4A2}" destId="{58555ADD-1C1B-4E9E-8914-FF811C0BE83B}" srcOrd="0" destOrd="0" presId="urn:microsoft.com/office/officeart/2005/8/layout/lProcess3"/>
    <dgm:cxn modelId="{753B1486-96DD-4A91-91E7-2C733C581107}" type="presOf" srcId="{A68E8444-A358-42F2-B343-CD1805F7E9C7}" destId="{5735B10A-B8DC-42B0-A39A-4E04DE454374}" srcOrd="0" destOrd="0" presId="urn:microsoft.com/office/officeart/2005/8/layout/lProcess3"/>
    <dgm:cxn modelId="{93C64C87-5486-46CF-8F3F-B515B7E978B9}" type="presOf" srcId="{DF422FC9-E859-4401-8094-069D57069AC9}" destId="{2F284727-7174-45B0-A7F0-6031B5AD7632}" srcOrd="0" destOrd="0" presId="urn:microsoft.com/office/officeart/2005/8/layout/lProcess3"/>
    <dgm:cxn modelId="{D29EEA8F-035F-43DC-8798-8BB6205458A5}" srcId="{7B7ECE16-AA75-4C39-B606-9F010468F149}" destId="{0425A16D-16BA-4767-BD6C-92B7692AFB14}" srcOrd="1" destOrd="0" parTransId="{A70D72F5-F753-4547-BA72-DE242DDD283C}" sibTransId="{9FECE592-6564-4AD8-A94B-0BC2828EC7F8}"/>
    <dgm:cxn modelId="{4A718290-FECB-41A7-830C-08CB7BF64A73}" srcId="{90AE011C-0337-4B63-8EE5-0B7112F4E3D8}" destId="{382CD247-AE55-49A3-90EB-A3D4226160B2}" srcOrd="3" destOrd="0" parTransId="{E7018630-6B15-4C6E-933D-C424E5A588D3}" sibTransId="{2180E7E5-EF99-4CCB-97BE-31ADC593405A}"/>
    <dgm:cxn modelId="{69167C98-4EB5-407D-97E4-41059E41FCA4}" srcId="{A68E8444-A358-42F2-B343-CD1805F7E9C7}" destId="{C5F98576-3450-46B6-ACFC-0B69F437E670}" srcOrd="2" destOrd="0" parTransId="{B56EA3F1-E9EA-4FF9-9E89-FE1F71A95365}" sibTransId="{57F73998-2369-43B4-A6F7-5D596B2818C8}"/>
    <dgm:cxn modelId="{8D0AA499-AF6B-49CF-B955-44D15D2ABE37}" srcId="{90AE011C-0337-4B63-8EE5-0B7112F4E3D8}" destId="{957A1184-B294-4D1A-813F-2039C3E383BB}" srcOrd="0" destOrd="0" parTransId="{200C8368-9E2C-4F73-895C-5E335CF8DD65}" sibTransId="{6C89370A-F160-456A-95EA-917B05B89F4B}"/>
    <dgm:cxn modelId="{8507209D-1A0E-46B3-8789-1B8B3ABC4DE1}" type="presOf" srcId="{0425A16D-16BA-4767-BD6C-92B7692AFB14}" destId="{15EBAD6D-9ED8-4618-8D52-5454BE3A3923}" srcOrd="0" destOrd="0" presId="urn:microsoft.com/office/officeart/2005/8/layout/lProcess3"/>
    <dgm:cxn modelId="{0D713CA6-17DC-41C3-8129-4877CDB75741}" srcId="{C5F98576-3450-46B6-ACFC-0B69F437E670}" destId="{DF422FC9-E859-4401-8094-069D57069AC9}" srcOrd="0" destOrd="0" parTransId="{8D934630-8374-42A8-B0CE-6323A6B3C9EB}" sibTransId="{D3514EE0-5169-49C7-AC03-48A8F6E0FFC7}"/>
    <dgm:cxn modelId="{AF420AAA-397C-4E6E-A34A-44C267DD6E8C}" type="presOf" srcId="{90AE011C-0337-4B63-8EE5-0B7112F4E3D8}" destId="{79B671E6-FB91-4814-86E4-06EC016FCF6D}" srcOrd="0" destOrd="0" presId="urn:microsoft.com/office/officeart/2005/8/layout/lProcess3"/>
    <dgm:cxn modelId="{2DFF50AF-8470-4A95-8D30-54B761589B7C}" type="presOf" srcId="{7F601A23-9A5D-4BD6-B7D5-D169832FC3B2}" destId="{D9FE1F4D-8E3E-4181-9B6B-518BE8CF20DA}" srcOrd="0" destOrd="0" presId="urn:microsoft.com/office/officeart/2005/8/layout/lProcess3"/>
    <dgm:cxn modelId="{F80A3FB9-B98C-49DE-AB4D-D72B5E979678}" type="presOf" srcId="{ED3C3899-A623-4890-BE8B-90D7EA1310AD}" destId="{6FC97599-7665-4F92-89E8-67ECB053B3C4}" srcOrd="0" destOrd="0" presId="urn:microsoft.com/office/officeart/2005/8/layout/lProcess3"/>
    <dgm:cxn modelId="{4D5782BC-61B1-41E4-83A3-9CFDD011DD63}" type="presOf" srcId="{957A1184-B294-4D1A-813F-2039C3E383BB}" destId="{D00CE334-214C-4F96-9A5E-43BDEF1DC830}" srcOrd="0" destOrd="0" presId="urn:microsoft.com/office/officeart/2005/8/layout/lProcess3"/>
    <dgm:cxn modelId="{09516DBD-66EE-4C52-9A06-BAB208AC8D5E}" type="presOf" srcId="{C5F98576-3450-46B6-ACFC-0B69F437E670}" destId="{214CB6EB-E5C6-4D91-9C86-373693A797C8}" srcOrd="0" destOrd="0" presId="urn:microsoft.com/office/officeart/2005/8/layout/lProcess3"/>
    <dgm:cxn modelId="{90DD84E4-ADC6-4DDD-925D-3DC46740AF1C}" srcId="{A68E8444-A358-42F2-B343-CD1805F7E9C7}" destId="{90AE011C-0337-4B63-8EE5-0B7112F4E3D8}" srcOrd="1" destOrd="0" parTransId="{48273841-B4D8-4A10-BE11-42581741F79A}" sibTransId="{503A636D-D354-4074-A652-2268BEF0E303}"/>
    <dgm:cxn modelId="{57BA8288-8F17-4965-BF5E-E944D83D4A3A}" type="presParOf" srcId="{5735B10A-B8DC-42B0-A39A-4E04DE454374}" destId="{D84D2020-696E-4A88-9D1B-744C171C692E}" srcOrd="0" destOrd="0" presId="urn:microsoft.com/office/officeart/2005/8/layout/lProcess3"/>
    <dgm:cxn modelId="{135A55B6-A96C-4D8D-A2A7-06B55D04F136}" type="presParOf" srcId="{D84D2020-696E-4A88-9D1B-744C171C692E}" destId="{86CE9B62-1214-4BAA-A849-3D3E31268282}" srcOrd="0" destOrd="0" presId="urn:microsoft.com/office/officeart/2005/8/layout/lProcess3"/>
    <dgm:cxn modelId="{96EA2E2D-2DCC-44E1-8A9D-6CCB381940CD}" type="presParOf" srcId="{D84D2020-696E-4A88-9D1B-744C171C692E}" destId="{CABF90FC-7479-42BD-AEC5-FD8B9FFA8508}" srcOrd="1" destOrd="0" presId="urn:microsoft.com/office/officeart/2005/8/layout/lProcess3"/>
    <dgm:cxn modelId="{FE49D185-33AC-4332-A3A5-B7F2935AE295}" type="presParOf" srcId="{D84D2020-696E-4A88-9D1B-744C171C692E}" destId="{58555ADD-1C1B-4E9E-8914-FF811C0BE83B}" srcOrd="2" destOrd="0" presId="urn:microsoft.com/office/officeart/2005/8/layout/lProcess3"/>
    <dgm:cxn modelId="{7490788A-10F4-4C93-BFFA-AC6C17B0B663}" type="presParOf" srcId="{D84D2020-696E-4A88-9D1B-744C171C692E}" destId="{8146E275-94C6-4BD8-83B4-A108B2C7C2BF}" srcOrd="3" destOrd="0" presId="urn:microsoft.com/office/officeart/2005/8/layout/lProcess3"/>
    <dgm:cxn modelId="{3679DDFB-8E2C-47C7-9924-C94A31EF63F1}" type="presParOf" srcId="{D84D2020-696E-4A88-9D1B-744C171C692E}" destId="{15EBAD6D-9ED8-4618-8D52-5454BE3A3923}" srcOrd="4" destOrd="0" presId="urn:microsoft.com/office/officeart/2005/8/layout/lProcess3"/>
    <dgm:cxn modelId="{CEE10002-C56B-4DD7-9A07-43F7C4556878}" type="presParOf" srcId="{5735B10A-B8DC-42B0-A39A-4E04DE454374}" destId="{2E024A3E-443F-4066-873B-FA0E3146C93B}" srcOrd="1" destOrd="0" presId="urn:microsoft.com/office/officeart/2005/8/layout/lProcess3"/>
    <dgm:cxn modelId="{51814CFF-BC49-4093-866D-57AE76222FD0}" type="presParOf" srcId="{5735B10A-B8DC-42B0-A39A-4E04DE454374}" destId="{8A0B666A-5421-440D-95C0-6F4CB04D3E40}" srcOrd="2" destOrd="0" presId="urn:microsoft.com/office/officeart/2005/8/layout/lProcess3"/>
    <dgm:cxn modelId="{829C3A22-E81C-490E-9631-4D05FCEC4591}" type="presParOf" srcId="{8A0B666A-5421-440D-95C0-6F4CB04D3E40}" destId="{79B671E6-FB91-4814-86E4-06EC016FCF6D}" srcOrd="0" destOrd="0" presId="urn:microsoft.com/office/officeart/2005/8/layout/lProcess3"/>
    <dgm:cxn modelId="{545467EB-E1A9-46D5-8741-2054C1D9A7AE}" type="presParOf" srcId="{8A0B666A-5421-440D-95C0-6F4CB04D3E40}" destId="{7C83DA05-DF22-4CAB-96AB-137B7F8EE886}" srcOrd="1" destOrd="0" presId="urn:microsoft.com/office/officeart/2005/8/layout/lProcess3"/>
    <dgm:cxn modelId="{335727B1-388B-437F-8491-69DB5E55DF50}" type="presParOf" srcId="{8A0B666A-5421-440D-95C0-6F4CB04D3E40}" destId="{D00CE334-214C-4F96-9A5E-43BDEF1DC830}" srcOrd="2" destOrd="0" presId="urn:microsoft.com/office/officeart/2005/8/layout/lProcess3"/>
    <dgm:cxn modelId="{BA180978-6646-4621-AB12-951204058E21}" type="presParOf" srcId="{8A0B666A-5421-440D-95C0-6F4CB04D3E40}" destId="{CB1C7FBF-7A34-49EB-AF76-315378A256F7}" srcOrd="3" destOrd="0" presId="urn:microsoft.com/office/officeart/2005/8/layout/lProcess3"/>
    <dgm:cxn modelId="{779AFCFB-CBBB-4BF7-8CC3-4277DAA38FD3}" type="presParOf" srcId="{8A0B666A-5421-440D-95C0-6F4CB04D3E40}" destId="{77D47148-2D2B-408E-A1BA-8AA0002503D1}" srcOrd="4" destOrd="0" presId="urn:microsoft.com/office/officeart/2005/8/layout/lProcess3"/>
    <dgm:cxn modelId="{49A5A7E3-B842-45FF-BDD0-CBBB479ACAA5}" type="presParOf" srcId="{8A0B666A-5421-440D-95C0-6F4CB04D3E40}" destId="{3D461246-8528-4965-8396-F306103102F8}" srcOrd="5" destOrd="0" presId="urn:microsoft.com/office/officeart/2005/8/layout/lProcess3"/>
    <dgm:cxn modelId="{C2ABC24C-4AA7-4088-B671-28EBDC9F5ECF}" type="presParOf" srcId="{8A0B666A-5421-440D-95C0-6F4CB04D3E40}" destId="{6FC97599-7665-4F92-89E8-67ECB053B3C4}" srcOrd="6" destOrd="0" presId="urn:microsoft.com/office/officeart/2005/8/layout/lProcess3"/>
    <dgm:cxn modelId="{EDE96CE1-2D62-41A5-A422-101578905B8E}" type="presParOf" srcId="{8A0B666A-5421-440D-95C0-6F4CB04D3E40}" destId="{51A8212F-3C63-4E87-9613-E4E9DF153E6E}" srcOrd="7" destOrd="0" presId="urn:microsoft.com/office/officeart/2005/8/layout/lProcess3"/>
    <dgm:cxn modelId="{0339190B-EFB8-43B3-A210-2FB89652D78D}" type="presParOf" srcId="{8A0B666A-5421-440D-95C0-6F4CB04D3E40}" destId="{FAD0806A-1408-4DD1-98C8-F625912FB2D8}" srcOrd="8" destOrd="0" presId="urn:microsoft.com/office/officeart/2005/8/layout/lProcess3"/>
    <dgm:cxn modelId="{E5FA679C-1D67-416D-9BF9-9B40D6879C00}" type="presParOf" srcId="{8A0B666A-5421-440D-95C0-6F4CB04D3E40}" destId="{BE077AEE-05DB-4B16-9AB6-B15D36E6964D}" srcOrd="9" destOrd="0" presId="urn:microsoft.com/office/officeart/2005/8/layout/lProcess3"/>
    <dgm:cxn modelId="{00E01652-5A08-4B12-ABAC-9572855D189C}" type="presParOf" srcId="{8A0B666A-5421-440D-95C0-6F4CB04D3E40}" destId="{7D945419-55A5-4551-98EF-A7D12B118D25}" srcOrd="10" destOrd="0" presId="urn:microsoft.com/office/officeart/2005/8/layout/lProcess3"/>
    <dgm:cxn modelId="{9DAC5879-995E-49A3-A74E-BA8700C601D7}" type="presParOf" srcId="{5735B10A-B8DC-42B0-A39A-4E04DE454374}" destId="{88243A53-8A56-4446-81FF-91F946FC9BA2}" srcOrd="3" destOrd="0" presId="urn:microsoft.com/office/officeart/2005/8/layout/lProcess3"/>
    <dgm:cxn modelId="{E8763E45-1E76-40E2-8377-42DCB53A70A3}" type="presParOf" srcId="{5735B10A-B8DC-42B0-A39A-4E04DE454374}" destId="{D7905BF6-D682-4A7D-AD2B-04B7EEF9793A}" srcOrd="4" destOrd="0" presId="urn:microsoft.com/office/officeart/2005/8/layout/lProcess3"/>
    <dgm:cxn modelId="{5FFEA373-DDF9-48A8-B832-D016FC64F75E}" type="presParOf" srcId="{D7905BF6-D682-4A7D-AD2B-04B7EEF9793A}" destId="{214CB6EB-E5C6-4D91-9C86-373693A797C8}" srcOrd="0" destOrd="0" presId="urn:microsoft.com/office/officeart/2005/8/layout/lProcess3"/>
    <dgm:cxn modelId="{2DFF6802-C675-4D38-A38F-160BFA61CF38}" type="presParOf" srcId="{D7905BF6-D682-4A7D-AD2B-04B7EEF9793A}" destId="{7232E3E5-F49D-4530-9D1D-6B50FFD458D2}" srcOrd="1" destOrd="0" presId="urn:microsoft.com/office/officeart/2005/8/layout/lProcess3"/>
    <dgm:cxn modelId="{4735EDE5-2142-49B3-8E8B-52FCB1F9E219}" type="presParOf" srcId="{D7905BF6-D682-4A7D-AD2B-04B7EEF9793A}" destId="{2F284727-7174-45B0-A7F0-6031B5AD7632}" srcOrd="2" destOrd="0" presId="urn:microsoft.com/office/officeart/2005/8/layout/lProcess3"/>
    <dgm:cxn modelId="{52A1B882-9AD9-4F93-8376-148C31DFEAFB}" type="presParOf" srcId="{D7905BF6-D682-4A7D-AD2B-04B7EEF9793A}" destId="{FA48E74D-0015-41DB-B467-CC59FE0D52C8}" srcOrd="3" destOrd="0" presId="urn:microsoft.com/office/officeart/2005/8/layout/lProcess3"/>
    <dgm:cxn modelId="{193509B7-88F7-40C7-B01A-A2FAD026E202}" type="presParOf" srcId="{D7905BF6-D682-4A7D-AD2B-04B7EEF9793A}" destId="{D9FE1F4D-8E3E-4181-9B6B-518BE8CF20DA}"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6899F1F-BD94-4050-9171-F03BA41D9554}" type="doc">
      <dgm:prSet loTypeId="urn:microsoft.com/office/officeart/2005/8/layout/lProcess2" loCatId="list" qsTypeId="urn:microsoft.com/office/officeart/2005/8/quickstyle/3d2" qsCatId="3D" csTypeId="urn:microsoft.com/office/officeart/2005/8/colors/accent1_2" csCatId="accent1" phldr="1"/>
      <dgm:spPr/>
      <dgm:t>
        <a:bodyPr/>
        <a:lstStyle/>
        <a:p>
          <a:endParaRPr lang="en-US"/>
        </a:p>
      </dgm:t>
    </dgm:pt>
    <dgm:pt modelId="{CD956F29-60B3-4B7B-BE45-3003958F285D}">
      <dgm:prSet phldrT="[Text]" custT="1"/>
      <dgm:spPr/>
      <dgm:t>
        <a:bodyPr/>
        <a:lstStyle/>
        <a:p>
          <a:r>
            <a:rPr lang="en-US" sz="3200" dirty="0"/>
            <a:t>Security</a:t>
          </a:r>
        </a:p>
      </dgm:t>
    </dgm:pt>
    <dgm:pt modelId="{EF6391E1-0233-4798-B1A1-74A2AFC42725}" type="parTrans" cxnId="{CB3489F5-AAA1-4E95-A77C-3B2304082477}">
      <dgm:prSet/>
      <dgm:spPr/>
      <dgm:t>
        <a:bodyPr/>
        <a:lstStyle/>
        <a:p>
          <a:endParaRPr lang="en-US"/>
        </a:p>
      </dgm:t>
    </dgm:pt>
    <dgm:pt modelId="{39527D3B-5046-4222-96FF-A2B1A9FA4371}" type="sibTrans" cxnId="{CB3489F5-AAA1-4E95-A77C-3B2304082477}">
      <dgm:prSet/>
      <dgm:spPr/>
      <dgm:t>
        <a:bodyPr/>
        <a:lstStyle/>
        <a:p>
          <a:endParaRPr lang="en-US"/>
        </a:p>
      </dgm:t>
    </dgm:pt>
    <dgm:pt modelId="{DF868065-9658-4A6B-BE05-654A714CA3FD}">
      <dgm:prSet phldrT="[Text]"/>
      <dgm:spPr/>
      <dgm:t>
        <a:bodyPr/>
        <a:lstStyle/>
        <a:p>
          <a:r>
            <a:rPr lang="en-US" dirty="0"/>
            <a:t>Encryption and Authentication</a:t>
          </a:r>
        </a:p>
      </dgm:t>
    </dgm:pt>
    <dgm:pt modelId="{871C8558-0FAE-41E3-84D3-3E88F114CB35}" type="parTrans" cxnId="{59BB9F35-D595-4F58-B0CC-4E2AA7263B79}">
      <dgm:prSet/>
      <dgm:spPr/>
      <dgm:t>
        <a:bodyPr/>
        <a:lstStyle/>
        <a:p>
          <a:endParaRPr lang="en-US"/>
        </a:p>
      </dgm:t>
    </dgm:pt>
    <dgm:pt modelId="{938F5076-470D-4801-9DD8-B9FE09EAE44A}" type="sibTrans" cxnId="{59BB9F35-D595-4F58-B0CC-4E2AA7263B79}">
      <dgm:prSet/>
      <dgm:spPr/>
      <dgm:t>
        <a:bodyPr/>
        <a:lstStyle/>
        <a:p>
          <a:endParaRPr lang="en-US"/>
        </a:p>
      </dgm:t>
    </dgm:pt>
    <dgm:pt modelId="{25D9AF90-2A71-4F95-AA8D-B9691F4BEF41}">
      <dgm:prSet phldrT="[Text]"/>
      <dgm:spPr/>
      <dgm:t>
        <a:bodyPr/>
        <a:lstStyle/>
        <a:p>
          <a:r>
            <a:rPr lang="en-US" dirty="0"/>
            <a:t>Highlight the use of robust encryption methods and authentication protocols in data exchange. Conduct a demonstration showing how data is encrypted during transmission from the vehicle to the cloud and emphasize the security measures in place to prevent unauthorized access.</a:t>
          </a:r>
        </a:p>
      </dgm:t>
    </dgm:pt>
    <dgm:pt modelId="{E7EE3211-C431-4124-A737-01D97E8D3DC5}" type="parTrans" cxnId="{113689ED-653C-4ABC-9327-C62C355076D8}">
      <dgm:prSet/>
      <dgm:spPr/>
      <dgm:t>
        <a:bodyPr/>
        <a:lstStyle/>
        <a:p>
          <a:endParaRPr lang="en-US"/>
        </a:p>
      </dgm:t>
    </dgm:pt>
    <dgm:pt modelId="{C21C1B89-2A22-4C06-B35B-0BAF3EA24751}" type="sibTrans" cxnId="{113689ED-653C-4ABC-9327-C62C355076D8}">
      <dgm:prSet/>
      <dgm:spPr/>
      <dgm:t>
        <a:bodyPr/>
        <a:lstStyle/>
        <a:p>
          <a:endParaRPr lang="en-US"/>
        </a:p>
      </dgm:t>
    </dgm:pt>
    <dgm:pt modelId="{361C5B85-DBBA-44A6-B835-2723EAE426B0}">
      <dgm:prSet phldrT="[Text]" custT="1"/>
      <dgm:spPr/>
      <dgm:t>
        <a:bodyPr/>
        <a:lstStyle/>
        <a:p>
          <a:r>
            <a:rPr lang="en-US" sz="2800" dirty="0"/>
            <a:t>Reliability</a:t>
          </a:r>
        </a:p>
      </dgm:t>
    </dgm:pt>
    <dgm:pt modelId="{DFDDBFCA-D27E-4CD4-A2A1-FF0CEF0CBC99}" type="parTrans" cxnId="{A38B088B-841D-4470-89BB-9A0F909D2EA7}">
      <dgm:prSet/>
      <dgm:spPr/>
      <dgm:t>
        <a:bodyPr/>
        <a:lstStyle/>
        <a:p>
          <a:endParaRPr lang="en-US"/>
        </a:p>
      </dgm:t>
    </dgm:pt>
    <dgm:pt modelId="{CACE5BFE-CEAA-48AC-867C-79922B9D29BD}" type="sibTrans" cxnId="{A38B088B-841D-4470-89BB-9A0F909D2EA7}">
      <dgm:prSet/>
      <dgm:spPr/>
      <dgm:t>
        <a:bodyPr/>
        <a:lstStyle/>
        <a:p>
          <a:endParaRPr lang="en-US"/>
        </a:p>
      </dgm:t>
    </dgm:pt>
    <dgm:pt modelId="{8D288DCA-EAF2-4B12-8697-B1422E52A1A7}">
      <dgm:prSet phldrT="[Text]"/>
      <dgm:spPr/>
      <dgm:t>
        <a:bodyPr/>
        <a:lstStyle/>
        <a:p>
          <a:r>
            <a:rPr lang="en-US" dirty="0"/>
            <a:t>Error Handling and Redundancy</a:t>
          </a:r>
        </a:p>
      </dgm:t>
    </dgm:pt>
    <dgm:pt modelId="{15A23FC6-2428-4BC1-91BD-A329ECFA7A27}" type="parTrans" cxnId="{EFD3662C-B951-4108-A735-FCE8FE22F22D}">
      <dgm:prSet/>
      <dgm:spPr/>
      <dgm:t>
        <a:bodyPr/>
        <a:lstStyle/>
        <a:p>
          <a:endParaRPr lang="en-US"/>
        </a:p>
      </dgm:t>
    </dgm:pt>
    <dgm:pt modelId="{38332B7C-D8D1-4D7C-8F9A-065E2C77EABA}" type="sibTrans" cxnId="{EFD3662C-B951-4108-A735-FCE8FE22F22D}">
      <dgm:prSet/>
      <dgm:spPr/>
      <dgm:t>
        <a:bodyPr/>
        <a:lstStyle/>
        <a:p>
          <a:endParaRPr lang="en-US"/>
        </a:p>
      </dgm:t>
    </dgm:pt>
    <dgm:pt modelId="{297F0A26-236D-4552-8D83-B1EA41A33799}">
      <dgm:prSet phldrT="[Text]"/>
      <dgm:spPr/>
      <dgm:t>
        <a:bodyPr/>
        <a:lstStyle/>
        <a:p>
          <a:r>
            <a:rPr lang="en-US" dirty="0"/>
            <a:t>Present a demonstration that simulates network disruptions or errors in data transmission, showcasing how the system handles such issues without data loss. Highlight redundancy mechanisms ensuring continuous data flow even under adverse conditions.</a:t>
          </a:r>
        </a:p>
      </dgm:t>
    </dgm:pt>
    <dgm:pt modelId="{06C3FC9A-BB44-4E9B-8664-185E85C4ED68}" type="parTrans" cxnId="{27FDEDAB-A9AF-420A-8DCB-6D259DC56072}">
      <dgm:prSet/>
      <dgm:spPr/>
      <dgm:t>
        <a:bodyPr/>
        <a:lstStyle/>
        <a:p>
          <a:endParaRPr lang="en-US"/>
        </a:p>
      </dgm:t>
    </dgm:pt>
    <dgm:pt modelId="{EC9A7104-FBBE-47A6-AB08-032CA61AB7CB}" type="sibTrans" cxnId="{27FDEDAB-A9AF-420A-8DCB-6D259DC56072}">
      <dgm:prSet/>
      <dgm:spPr/>
      <dgm:t>
        <a:bodyPr/>
        <a:lstStyle/>
        <a:p>
          <a:endParaRPr lang="en-US"/>
        </a:p>
      </dgm:t>
    </dgm:pt>
    <dgm:pt modelId="{C61A902A-2019-4BDF-B434-29F7C9D21B22}">
      <dgm:prSet phldrT="[Text]" custT="1"/>
      <dgm:spPr/>
      <dgm:t>
        <a:bodyPr/>
        <a:lstStyle/>
        <a:p>
          <a:r>
            <a:rPr lang="en-US" sz="4100" dirty="0"/>
            <a:t> </a:t>
          </a:r>
          <a:r>
            <a:rPr lang="en-US" sz="2400" dirty="0"/>
            <a:t>Resilience</a:t>
          </a:r>
        </a:p>
      </dgm:t>
    </dgm:pt>
    <dgm:pt modelId="{E2DB7687-5515-4854-849C-E1D3DB9C0BB7}" type="parTrans" cxnId="{F1195699-C130-428B-96C0-DE110C7232D8}">
      <dgm:prSet/>
      <dgm:spPr/>
      <dgm:t>
        <a:bodyPr/>
        <a:lstStyle/>
        <a:p>
          <a:endParaRPr lang="en-US"/>
        </a:p>
      </dgm:t>
    </dgm:pt>
    <dgm:pt modelId="{AE51CD31-DF09-4B0A-8479-8B5F5E87986C}" type="sibTrans" cxnId="{F1195699-C130-428B-96C0-DE110C7232D8}">
      <dgm:prSet/>
      <dgm:spPr/>
      <dgm:t>
        <a:bodyPr/>
        <a:lstStyle/>
        <a:p>
          <a:endParaRPr lang="en-US"/>
        </a:p>
      </dgm:t>
    </dgm:pt>
    <dgm:pt modelId="{3503DA04-7D43-45F7-9913-942E8512F5C8}">
      <dgm:prSet phldrT="[Text]"/>
      <dgm:spPr/>
      <dgm:t>
        <a:bodyPr/>
        <a:lstStyle/>
        <a:p>
          <a:r>
            <a:rPr lang="en-US" dirty="0"/>
            <a:t>Failover and Recovery Procedures</a:t>
          </a:r>
        </a:p>
      </dgm:t>
    </dgm:pt>
    <dgm:pt modelId="{83720057-9641-4238-9ADA-B933F9610462}" type="parTrans" cxnId="{F186AEAE-E172-4DB0-9276-ED1287044D48}">
      <dgm:prSet/>
      <dgm:spPr/>
      <dgm:t>
        <a:bodyPr/>
        <a:lstStyle/>
        <a:p>
          <a:endParaRPr lang="en-US"/>
        </a:p>
      </dgm:t>
    </dgm:pt>
    <dgm:pt modelId="{BB5E34FD-B3FE-4937-B0AC-AA7539A59C28}" type="sibTrans" cxnId="{F186AEAE-E172-4DB0-9276-ED1287044D48}">
      <dgm:prSet/>
      <dgm:spPr/>
      <dgm:t>
        <a:bodyPr/>
        <a:lstStyle/>
        <a:p>
          <a:endParaRPr lang="en-US"/>
        </a:p>
      </dgm:t>
    </dgm:pt>
    <dgm:pt modelId="{C55FB48E-E164-41D5-9AE0-9D839837531E}">
      <dgm:prSet phldrT="[Text]"/>
      <dgm:spPr/>
      <dgm:t>
        <a:bodyPr/>
        <a:lstStyle/>
        <a:p>
          <a:r>
            <a:rPr lang="en-US" dirty="0"/>
            <a:t>Demonstrate the system's ability to recover from failures or disruptions. Simulate a failure scenario and showcase the recovery process, emphasizing the system's ability to resume operations without significant downtime.</a:t>
          </a:r>
        </a:p>
      </dgm:t>
    </dgm:pt>
    <dgm:pt modelId="{4622E328-0DA2-43F2-BBF3-9692919470A0}" type="parTrans" cxnId="{0ED4C694-08F0-442F-90D6-2D13A3B4E90E}">
      <dgm:prSet/>
      <dgm:spPr/>
      <dgm:t>
        <a:bodyPr/>
        <a:lstStyle/>
        <a:p>
          <a:endParaRPr lang="en-US"/>
        </a:p>
      </dgm:t>
    </dgm:pt>
    <dgm:pt modelId="{CCB58C9E-694D-4E38-A5DD-636D22D90868}" type="sibTrans" cxnId="{0ED4C694-08F0-442F-90D6-2D13A3B4E90E}">
      <dgm:prSet/>
      <dgm:spPr/>
      <dgm:t>
        <a:bodyPr/>
        <a:lstStyle/>
        <a:p>
          <a:endParaRPr lang="en-US"/>
        </a:p>
      </dgm:t>
    </dgm:pt>
    <dgm:pt modelId="{9056DD16-88D0-42DD-892D-F8A2E04A1592}" type="pres">
      <dgm:prSet presAssocID="{F6899F1F-BD94-4050-9171-F03BA41D9554}" presName="theList" presStyleCnt="0">
        <dgm:presLayoutVars>
          <dgm:dir/>
          <dgm:animLvl val="lvl"/>
          <dgm:resizeHandles val="exact"/>
        </dgm:presLayoutVars>
      </dgm:prSet>
      <dgm:spPr/>
    </dgm:pt>
    <dgm:pt modelId="{3EB29569-B655-46ED-ACED-D35918B3D212}" type="pres">
      <dgm:prSet presAssocID="{CD956F29-60B3-4B7B-BE45-3003958F285D}" presName="compNode" presStyleCnt="0"/>
      <dgm:spPr/>
    </dgm:pt>
    <dgm:pt modelId="{2C6DC75D-C530-4674-A56E-1D1EC0DFA5AD}" type="pres">
      <dgm:prSet presAssocID="{CD956F29-60B3-4B7B-BE45-3003958F285D}" presName="aNode" presStyleLbl="bgShp" presStyleIdx="0" presStyleCnt="3" custLinFactNeighborX="-723"/>
      <dgm:spPr/>
    </dgm:pt>
    <dgm:pt modelId="{3C6F42AB-FBCB-4087-9110-64999AADC164}" type="pres">
      <dgm:prSet presAssocID="{CD956F29-60B3-4B7B-BE45-3003958F285D}" presName="textNode" presStyleLbl="bgShp" presStyleIdx="0" presStyleCnt="3"/>
      <dgm:spPr/>
    </dgm:pt>
    <dgm:pt modelId="{50F1B531-3621-4B4D-98F7-F477FEB3F8BE}" type="pres">
      <dgm:prSet presAssocID="{CD956F29-60B3-4B7B-BE45-3003958F285D}" presName="compChildNode" presStyleCnt="0"/>
      <dgm:spPr/>
    </dgm:pt>
    <dgm:pt modelId="{A583725A-8CEB-412C-BB7B-80C7F445FEA8}" type="pres">
      <dgm:prSet presAssocID="{CD956F29-60B3-4B7B-BE45-3003958F285D}" presName="theInnerList" presStyleCnt="0"/>
      <dgm:spPr/>
    </dgm:pt>
    <dgm:pt modelId="{BE9AD918-484A-4C6C-B938-0CFDAE941FB9}" type="pres">
      <dgm:prSet presAssocID="{DF868065-9658-4A6B-BE05-654A714CA3FD}" presName="childNode" presStyleLbl="node1" presStyleIdx="0" presStyleCnt="6" custScaleX="80587" custScaleY="55224">
        <dgm:presLayoutVars>
          <dgm:bulletEnabled val="1"/>
        </dgm:presLayoutVars>
      </dgm:prSet>
      <dgm:spPr/>
    </dgm:pt>
    <dgm:pt modelId="{3E054119-D9AB-49F8-A0FA-7749E1662889}" type="pres">
      <dgm:prSet presAssocID="{DF868065-9658-4A6B-BE05-654A714CA3FD}" presName="aSpace2" presStyleCnt="0"/>
      <dgm:spPr/>
    </dgm:pt>
    <dgm:pt modelId="{ABBF934D-9919-42DB-AFFB-A0340197DD9F}" type="pres">
      <dgm:prSet presAssocID="{25D9AF90-2A71-4F95-AA8D-B9691F4BEF41}" presName="childNode" presStyleLbl="node1" presStyleIdx="1" presStyleCnt="6" custScaleX="107561" custScaleY="183105">
        <dgm:presLayoutVars>
          <dgm:bulletEnabled val="1"/>
        </dgm:presLayoutVars>
      </dgm:prSet>
      <dgm:spPr/>
    </dgm:pt>
    <dgm:pt modelId="{1D43CBA2-C6DB-42F0-97EC-2945FE81BFBA}" type="pres">
      <dgm:prSet presAssocID="{CD956F29-60B3-4B7B-BE45-3003958F285D}" presName="aSpace" presStyleCnt="0"/>
      <dgm:spPr/>
    </dgm:pt>
    <dgm:pt modelId="{312E4EE3-97B4-41DE-B277-86AD19FDB5C8}" type="pres">
      <dgm:prSet presAssocID="{361C5B85-DBBA-44A6-B835-2723EAE426B0}" presName="compNode" presStyleCnt="0"/>
      <dgm:spPr/>
    </dgm:pt>
    <dgm:pt modelId="{32C94999-81D3-4867-B7DF-614E97D584A7}" type="pres">
      <dgm:prSet presAssocID="{361C5B85-DBBA-44A6-B835-2723EAE426B0}" presName="aNode" presStyleLbl="bgShp" presStyleIdx="1" presStyleCnt="3" custLinFactNeighborX="2028" custLinFactNeighborY="-21669"/>
      <dgm:spPr/>
    </dgm:pt>
    <dgm:pt modelId="{565177D6-49B2-4ABC-95D0-DDCA61A14996}" type="pres">
      <dgm:prSet presAssocID="{361C5B85-DBBA-44A6-B835-2723EAE426B0}" presName="textNode" presStyleLbl="bgShp" presStyleIdx="1" presStyleCnt="3"/>
      <dgm:spPr/>
    </dgm:pt>
    <dgm:pt modelId="{705F28C6-3685-4C0D-A6A1-A3A478042AFE}" type="pres">
      <dgm:prSet presAssocID="{361C5B85-DBBA-44A6-B835-2723EAE426B0}" presName="compChildNode" presStyleCnt="0"/>
      <dgm:spPr/>
    </dgm:pt>
    <dgm:pt modelId="{9B5EB966-07CE-479A-BF68-491290CFB6FA}" type="pres">
      <dgm:prSet presAssocID="{361C5B85-DBBA-44A6-B835-2723EAE426B0}" presName="theInnerList" presStyleCnt="0"/>
      <dgm:spPr/>
    </dgm:pt>
    <dgm:pt modelId="{274E12B1-00E3-4C22-88F3-9F9FEA019719}" type="pres">
      <dgm:prSet presAssocID="{8D288DCA-EAF2-4B12-8697-B1422E52A1A7}" presName="childNode" presStyleLbl="node1" presStyleIdx="2" presStyleCnt="6" custScaleX="73846" custScaleY="42532">
        <dgm:presLayoutVars>
          <dgm:bulletEnabled val="1"/>
        </dgm:presLayoutVars>
      </dgm:prSet>
      <dgm:spPr/>
    </dgm:pt>
    <dgm:pt modelId="{04612BB0-A4AB-4F13-ABB9-1A63767A5067}" type="pres">
      <dgm:prSet presAssocID="{8D288DCA-EAF2-4B12-8697-B1422E52A1A7}" presName="aSpace2" presStyleCnt="0"/>
      <dgm:spPr/>
    </dgm:pt>
    <dgm:pt modelId="{8488DA6C-BCD0-4212-8C80-B23772200F08}" type="pres">
      <dgm:prSet presAssocID="{297F0A26-236D-4552-8D83-B1EA41A33799}" presName="childNode" presStyleLbl="node1" presStyleIdx="3" presStyleCnt="6" custScaleX="107222" custScaleY="175039">
        <dgm:presLayoutVars>
          <dgm:bulletEnabled val="1"/>
        </dgm:presLayoutVars>
      </dgm:prSet>
      <dgm:spPr/>
    </dgm:pt>
    <dgm:pt modelId="{0E0A4A9E-E0DB-4215-AC7F-44C9234806FC}" type="pres">
      <dgm:prSet presAssocID="{361C5B85-DBBA-44A6-B835-2723EAE426B0}" presName="aSpace" presStyleCnt="0"/>
      <dgm:spPr/>
    </dgm:pt>
    <dgm:pt modelId="{73A5EA7F-0C33-49E7-98FF-1DAFD4303AE9}" type="pres">
      <dgm:prSet presAssocID="{C61A902A-2019-4BDF-B434-29F7C9D21B22}" presName="compNode" presStyleCnt="0"/>
      <dgm:spPr/>
    </dgm:pt>
    <dgm:pt modelId="{7A17C150-421C-4181-8A8A-137C7D7C8696}" type="pres">
      <dgm:prSet presAssocID="{C61A902A-2019-4BDF-B434-29F7C9D21B22}" presName="aNode" presStyleLbl="bgShp" presStyleIdx="2" presStyleCnt="3"/>
      <dgm:spPr/>
    </dgm:pt>
    <dgm:pt modelId="{499C063B-DD8D-4555-B203-207B237E631C}" type="pres">
      <dgm:prSet presAssocID="{C61A902A-2019-4BDF-B434-29F7C9D21B22}" presName="textNode" presStyleLbl="bgShp" presStyleIdx="2" presStyleCnt="3"/>
      <dgm:spPr/>
    </dgm:pt>
    <dgm:pt modelId="{D7D30B0E-875F-4EAF-8CE6-609F019E3EE4}" type="pres">
      <dgm:prSet presAssocID="{C61A902A-2019-4BDF-B434-29F7C9D21B22}" presName="compChildNode" presStyleCnt="0"/>
      <dgm:spPr/>
    </dgm:pt>
    <dgm:pt modelId="{047F88DC-D8CE-4AA4-8449-F9229803EB1E}" type="pres">
      <dgm:prSet presAssocID="{C61A902A-2019-4BDF-B434-29F7C9D21B22}" presName="theInnerList" presStyleCnt="0"/>
      <dgm:spPr/>
    </dgm:pt>
    <dgm:pt modelId="{65FF088A-A8C0-4E69-929C-00223C296C35}" type="pres">
      <dgm:prSet presAssocID="{3503DA04-7D43-45F7-9913-942E8512F5C8}" presName="childNode" presStyleLbl="node1" presStyleIdx="4" presStyleCnt="6" custScaleX="79985" custScaleY="36515" custLinFactNeighborX="1356">
        <dgm:presLayoutVars>
          <dgm:bulletEnabled val="1"/>
        </dgm:presLayoutVars>
      </dgm:prSet>
      <dgm:spPr/>
    </dgm:pt>
    <dgm:pt modelId="{717E4108-A353-42EE-84DA-E48FC86CE36B}" type="pres">
      <dgm:prSet presAssocID="{3503DA04-7D43-45F7-9913-942E8512F5C8}" presName="aSpace2" presStyleCnt="0"/>
      <dgm:spPr/>
    </dgm:pt>
    <dgm:pt modelId="{6032CBE1-E0AA-4C8C-87F4-714DAB15EA68}" type="pres">
      <dgm:prSet presAssocID="{C55FB48E-E164-41D5-9AE0-9D839837531E}" presName="childNode" presStyleLbl="node1" presStyleIdx="5" presStyleCnt="6" custScaleX="96859" custScaleY="151658">
        <dgm:presLayoutVars>
          <dgm:bulletEnabled val="1"/>
        </dgm:presLayoutVars>
      </dgm:prSet>
      <dgm:spPr/>
    </dgm:pt>
  </dgm:ptLst>
  <dgm:cxnLst>
    <dgm:cxn modelId="{33D06002-97C7-4E54-B7CA-CDC99CD284BC}" type="presOf" srcId="{CD956F29-60B3-4B7B-BE45-3003958F285D}" destId="{3C6F42AB-FBCB-4087-9110-64999AADC164}" srcOrd="1" destOrd="0" presId="urn:microsoft.com/office/officeart/2005/8/layout/lProcess2"/>
    <dgm:cxn modelId="{D59F9D1F-1745-4FC7-87B4-6C7EFB658237}" type="presOf" srcId="{361C5B85-DBBA-44A6-B835-2723EAE426B0}" destId="{565177D6-49B2-4ABC-95D0-DDCA61A14996}" srcOrd="1" destOrd="0" presId="urn:microsoft.com/office/officeart/2005/8/layout/lProcess2"/>
    <dgm:cxn modelId="{F9A01C24-92A2-4BAE-A044-9EE127E4E618}" type="presOf" srcId="{3503DA04-7D43-45F7-9913-942E8512F5C8}" destId="{65FF088A-A8C0-4E69-929C-00223C296C35}" srcOrd="0" destOrd="0" presId="urn:microsoft.com/office/officeart/2005/8/layout/lProcess2"/>
    <dgm:cxn modelId="{EFD3662C-B951-4108-A735-FCE8FE22F22D}" srcId="{361C5B85-DBBA-44A6-B835-2723EAE426B0}" destId="{8D288DCA-EAF2-4B12-8697-B1422E52A1A7}" srcOrd="0" destOrd="0" parTransId="{15A23FC6-2428-4BC1-91BD-A329ECFA7A27}" sibTransId="{38332B7C-D8D1-4D7C-8F9A-065E2C77EABA}"/>
    <dgm:cxn modelId="{E0A3D02C-E236-4E50-9CCF-C16ADEC23A10}" type="presOf" srcId="{8D288DCA-EAF2-4B12-8697-B1422E52A1A7}" destId="{274E12B1-00E3-4C22-88F3-9F9FEA019719}" srcOrd="0" destOrd="0" presId="urn:microsoft.com/office/officeart/2005/8/layout/lProcess2"/>
    <dgm:cxn modelId="{59BB9F35-D595-4F58-B0CC-4E2AA7263B79}" srcId="{CD956F29-60B3-4B7B-BE45-3003958F285D}" destId="{DF868065-9658-4A6B-BE05-654A714CA3FD}" srcOrd="0" destOrd="0" parTransId="{871C8558-0FAE-41E3-84D3-3E88F114CB35}" sibTransId="{938F5076-470D-4801-9DD8-B9FE09EAE44A}"/>
    <dgm:cxn modelId="{1FD3A737-FB6D-4822-80D9-3EA5648F418E}" type="presOf" srcId="{C61A902A-2019-4BDF-B434-29F7C9D21B22}" destId="{7A17C150-421C-4181-8A8A-137C7D7C8696}" srcOrd="0" destOrd="0" presId="urn:microsoft.com/office/officeart/2005/8/layout/lProcess2"/>
    <dgm:cxn modelId="{A38B088B-841D-4470-89BB-9A0F909D2EA7}" srcId="{F6899F1F-BD94-4050-9171-F03BA41D9554}" destId="{361C5B85-DBBA-44A6-B835-2723EAE426B0}" srcOrd="1" destOrd="0" parTransId="{DFDDBFCA-D27E-4CD4-A2A1-FF0CEF0CBC99}" sibTransId="{CACE5BFE-CEAA-48AC-867C-79922B9D29BD}"/>
    <dgm:cxn modelId="{0ED4C694-08F0-442F-90D6-2D13A3B4E90E}" srcId="{C61A902A-2019-4BDF-B434-29F7C9D21B22}" destId="{C55FB48E-E164-41D5-9AE0-9D839837531E}" srcOrd="1" destOrd="0" parTransId="{4622E328-0DA2-43F2-BBF3-9692919470A0}" sibTransId="{CCB58C9E-694D-4E38-A5DD-636D22D90868}"/>
    <dgm:cxn modelId="{F1195699-C130-428B-96C0-DE110C7232D8}" srcId="{F6899F1F-BD94-4050-9171-F03BA41D9554}" destId="{C61A902A-2019-4BDF-B434-29F7C9D21B22}" srcOrd="2" destOrd="0" parTransId="{E2DB7687-5515-4854-849C-E1D3DB9C0BB7}" sibTransId="{AE51CD31-DF09-4B0A-8479-8B5F5E87986C}"/>
    <dgm:cxn modelId="{27FDEDAB-A9AF-420A-8DCB-6D259DC56072}" srcId="{361C5B85-DBBA-44A6-B835-2723EAE426B0}" destId="{297F0A26-236D-4552-8D83-B1EA41A33799}" srcOrd="1" destOrd="0" parTransId="{06C3FC9A-BB44-4E9B-8664-185E85C4ED68}" sibTransId="{EC9A7104-FBBE-47A6-AB08-032CA61AB7CB}"/>
    <dgm:cxn modelId="{F186AEAE-E172-4DB0-9276-ED1287044D48}" srcId="{C61A902A-2019-4BDF-B434-29F7C9D21B22}" destId="{3503DA04-7D43-45F7-9913-942E8512F5C8}" srcOrd="0" destOrd="0" parTransId="{83720057-9641-4238-9ADA-B933F9610462}" sibTransId="{BB5E34FD-B3FE-4937-B0AC-AA7539A59C28}"/>
    <dgm:cxn modelId="{C758BCB0-B3FF-45F0-B28D-99577839CCEC}" type="presOf" srcId="{C61A902A-2019-4BDF-B434-29F7C9D21B22}" destId="{499C063B-DD8D-4555-B203-207B237E631C}" srcOrd="1" destOrd="0" presId="urn:microsoft.com/office/officeart/2005/8/layout/lProcess2"/>
    <dgm:cxn modelId="{E658C9B9-CE22-4884-BB13-92DEA9345A2A}" type="presOf" srcId="{F6899F1F-BD94-4050-9171-F03BA41D9554}" destId="{9056DD16-88D0-42DD-892D-F8A2E04A1592}" srcOrd="0" destOrd="0" presId="urn:microsoft.com/office/officeart/2005/8/layout/lProcess2"/>
    <dgm:cxn modelId="{7624BBCA-1F71-4571-A9B0-C7C8F3F1BBDD}" type="presOf" srcId="{C55FB48E-E164-41D5-9AE0-9D839837531E}" destId="{6032CBE1-E0AA-4C8C-87F4-714DAB15EA68}" srcOrd="0" destOrd="0" presId="urn:microsoft.com/office/officeart/2005/8/layout/lProcess2"/>
    <dgm:cxn modelId="{046C18CB-DC35-4E56-8E3A-2639EE3478A1}" type="presOf" srcId="{297F0A26-236D-4552-8D83-B1EA41A33799}" destId="{8488DA6C-BCD0-4212-8C80-B23772200F08}" srcOrd="0" destOrd="0" presId="urn:microsoft.com/office/officeart/2005/8/layout/lProcess2"/>
    <dgm:cxn modelId="{D73654D8-CD86-49C9-B100-80BC04C2946E}" type="presOf" srcId="{DF868065-9658-4A6B-BE05-654A714CA3FD}" destId="{BE9AD918-484A-4C6C-B938-0CFDAE941FB9}" srcOrd="0" destOrd="0" presId="urn:microsoft.com/office/officeart/2005/8/layout/lProcess2"/>
    <dgm:cxn modelId="{2BFC78D8-EEC5-420C-83FB-C18206D517D9}" type="presOf" srcId="{361C5B85-DBBA-44A6-B835-2723EAE426B0}" destId="{32C94999-81D3-4867-B7DF-614E97D584A7}" srcOrd="0" destOrd="0" presId="urn:microsoft.com/office/officeart/2005/8/layout/lProcess2"/>
    <dgm:cxn modelId="{113689ED-653C-4ABC-9327-C62C355076D8}" srcId="{CD956F29-60B3-4B7B-BE45-3003958F285D}" destId="{25D9AF90-2A71-4F95-AA8D-B9691F4BEF41}" srcOrd="1" destOrd="0" parTransId="{E7EE3211-C431-4124-A737-01D97E8D3DC5}" sibTransId="{C21C1B89-2A22-4C06-B35B-0BAF3EA24751}"/>
    <dgm:cxn modelId="{DF8AD9EF-7906-4F2F-B6FB-248C5F157FC1}" type="presOf" srcId="{CD956F29-60B3-4B7B-BE45-3003958F285D}" destId="{2C6DC75D-C530-4674-A56E-1D1EC0DFA5AD}" srcOrd="0" destOrd="0" presId="urn:microsoft.com/office/officeart/2005/8/layout/lProcess2"/>
    <dgm:cxn modelId="{1B6712F2-3B18-4BB2-B01C-5BBBEACE34C1}" type="presOf" srcId="{25D9AF90-2A71-4F95-AA8D-B9691F4BEF41}" destId="{ABBF934D-9919-42DB-AFFB-A0340197DD9F}" srcOrd="0" destOrd="0" presId="urn:microsoft.com/office/officeart/2005/8/layout/lProcess2"/>
    <dgm:cxn modelId="{CB3489F5-AAA1-4E95-A77C-3B2304082477}" srcId="{F6899F1F-BD94-4050-9171-F03BA41D9554}" destId="{CD956F29-60B3-4B7B-BE45-3003958F285D}" srcOrd="0" destOrd="0" parTransId="{EF6391E1-0233-4798-B1A1-74A2AFC42725}" sibTransId="{39527D3B-5046-4222-96FF-A2B1A9FA4371}"/>
    <dgm:cxn modelId="{0825A7A2-D9AA-404C-ABAE-6CC3F4F6B1CD}" type="presParOf" srcId="{9056DD16-88D0-42DD-892D-F8A2E04A1592}" destId="{3EB29569-B655-46ED-ACED-D35918B3D212}" srcOrd="0" destOrd="0" presId="urn:microsoft.com/office/officeart/2005/8/layout/lProcess2"/>
    <dgm:cxn modelId="{575D417A-E938-46F7-8560-C150C243E075}" type="presParOf" srcId="{3EB29569-B655-46ED-ACED-D35918B3D212}" destId="{2C6DC75D-C530-4674-A56E-1D1EC0DFA5AD}" srcOrd="0" destOrd="0" presId="urn:microsoft.com/office/officeart/2005/8/layout/lProcess2"/>
    <dgm:cxn modelId="{1AF3FF29-9C77-4807-9073-1CD1F58A01B0}" type="presParOf" srcId="{3EB29569-B655-46ED-ACED-D35918B3D212}" destId="{3C6F42AB-FBCB-4087-9110-64999AADC164}" srcOrd="1" destOrd="0" presId="urn:microsoft.com/office/officeart/2005/8/layout/lProcess2"/>
    <dgm:cxn modelId="{4D47CFDE-2F6B-46E2-B959-F6A697283E21}" type="presParOf" srcId="{3EB29569-B655-46ED-ACED-D35918B3D212}" destId="{50F1B531-3621-4B4D-98F7-F477FEB3F8BE}" srcOrd="2" destOrd="0" presId="urn:microsoft.com/office/officeart/2005/8/layout/lProcess2"/>
    <dgm:cxn modelId="{4597476D-FC98-46AF-947B-CBFCF8958C8F}" type="presParOf" srcId="{50F1B531-3621-4B4D-98F7-F477FEB3F8BE}" destId="{A583725A-8CEB-412C-BB7B-80C7F445FEA8}" srcOrd="0" destOrd="0" presId="urn:microsoft.com/office/officeart/2005/8/layout/lProcess2"/>
    <dgm:cxn modelId="{85290B3C-AEA7-4A33-8FE3-CD5F1F1D7EA8}" type="presParOf" srcId="{A583725A-8CEB-412C-BB7B-80C7F445FEA8}" destId="{BE9AD918-484A-4C6C-B938-0CFDAE941FB9}" srcOrd="0" destOrd="0" presId="urn:microsoft.com/office/officeart/2005/8/layout/lProcess2"/>
    <dgm:cxn modelId="{64E83582-C032-4771-8F6F-609C68C884A0}" type="presParOf" srcId="{A583725A-8CEB-412C-BB7B-80C7F445FEA8}" destId="{3E054119-D9AB-49F8-A0FA-7749E1662889}" srcOrd="1" destOrd="0" presId="urn:microsoft.com/office/officeart/2005/8/layout/lProcess2"/>
    <dgm:cxn modelId="{8D60F623-EC37-4DA8-9566-A62E370F2216}" type="presParOf" srcId="{A583725A-8CEB-412C-BB7B-80C7F445FEA8}" destId="{ABBF934D-9919-42DB-AFFB-A0340197DD9F}" srcOrd="2" destOrd="0" presId="urn:microsoft.com/office/officeart/2005/8/layout/lProcess2"/>
    <dgm:cxn modelId="{85A0720B-8CFF-4135-A909-5B7EC9FE2E84}" type="presParOf" srcId="{9056DD16-88D0-42DD-892D-F8A2E04A1592}" destId="{1D43CBA2-C6DB-42F0-97EC-2945FE81BFBA}" srcOrd="1" destOrd="0" presId="urn:microsoft.com/office/officeart/2005/8/layout/lProcess2"/>
    <dgm:cxn modelId="{7BC45491-77E6-457E-BE98-B4E7271530AD}" type="presParOf" srcId="{9056DD16-88D0-42DD-892D-F8A2E04A1592}" destId="{312E4EE3-97B4-41DE-B277-86AD19FDB5C8}" srcOrd="2" destOrd="0" presId="urn:microsoft.com/office/officeart/2005/8/layout/lProcess2"/>
    <dgm:cxn modelId="{A1B52454-5EC9-4A40-8D1A-C3F32B6D11BA}" type="presParOf" srcId="{312E4EE3-97B4-41DE-B277-86AD19FDB5C8}" destId="{32C94999-81D3-4867-B7DF-614E97D584A7}" srcOrd="0" destOrd="0" presId="urn:microsoft.com/office/officeart/2005/8/layout/lProcess2"/>
    <dgm:cxn modelId="{383079D4-175E-4EB8-8D6A-13A77CFA903C}" type="presParOf" srcId="{312E4EE3-97B4-41DE-B277-86AD19FDB5C8}" destId="{565177D6-49B2-4ABC-95D0-DDCA61A14996}" srcOrd="1" destOrd="0" presId="urn:microsoft.com/office/officeart/2005/8/layout/lProcess2"/>
    <dgm:cxn modelId="{A066522A-511C-4AC4-B9F7-7DC68CA73009}" type="presParOf" srcId="{312E4EE3-97B4-41DE-B277-86AD19FDB5C8}" destId="{705F28C6-3685-4C0D-A6A1-A3A478042AFE}" srcOrd="2" destOrd="0" presId="urn:microsoft.com/office/officeart/2005/8/layout/lProcess2"/>
    <dgm:cxn modelId="{612969EE-7699-4DED-B425-E8699E47C08C}" type="presParOf" srcId="{705F28C6-3685-4C0D-A6A1-A3A478042AFE}" destId="{9B5EB966-07CE-479A-BF68-491290CFB6FA}" srcOrd="0" destOrd="0" presId="urn:microsoft.com/office/officeart/2005/8/layout/lProcess2"/>
    <dgm:cxn modelId="{5DFEBD39-9E6E-4A12-A918-A46065C31241}" type="presParOf" srcId="{9B5EB966-07CE-479A-BF68-491290CFB6FA}" destId="{274E12B1-00E3-4C22-88F3-9F9FEA019719}" srcOrd="0" destOrd="0" presId="urn:microsoft.com/office/officeart/2005/8/layout/lProcess2"/>
    <dgm:cxn modelId="{2D3AFFCE-B708-45B5-A696-3F73F62E197C}" type="presParOf" srcId="{9B5EB966-07CE-479A-BF68-491290CFB6FA}" destId="{04612BB0-A4AB-4F13-ABB9-1A63767A5067}" srcOrd="1" destOrd="0" presId="urn:microsoft.com/office/officeart/2005/8/layout/lProcess2"/>
    <dgm:cxn modelId="{85C84112-3911-4B6B-B3B5-8ED7556728EA}" type="presParOf" srcId="{9B5EB966-07CE-479A-BF68-491290CFB6FA}" destId="{8488DA6C-BCD0-4212-8C80-B23772200F08}" srcOrd="2" destOrd="0" presId="urn:microsoft.com/office/officeart/2005/8/layout/lProcess2"/>
    <dgm:cxn modelId="{C317C655-0B70-4C7E-8C94-6BFCFA31F176}" type="presParOf" srcId="{9056DD16-88D0-42DD-892D-F8A2E04A1592}" destId="{0E0A4A9E-E0DB-4215-AC7F-44C9234806FC}" srcOrd="3" destOrd="0" presId="urn:microsoft.com/office/officeart/2005/8/layout/lProcess2"/>
    <dgm:cxn modelId="{8B49E07C-80CA-4319-B448-CBED7D511278}" type="presParOf" srcId="{9056DD16-88D0-42DD-892D-F8A2E04A1592}" destId="{73A5EA7F-0C33-49E7-98FF-1DAFD4303AE9}" srcOrd="4" destOrd="0" presId="urn:microsoft.com/office/officeart/2005/8/layout/lProcess2"/>
    <dgm:cxn modelId="{341AB890-EF5E-4DFA-9291-73B6DB53B685}" type="presParOf" srcId="{73A5EA7F-0C33-49E7-98FF-1DAFD4303AE9}" destId="{7A17C150-421C-4181-8A8A-137C7D7C8696}" srcOrd="0" destOrd="0" presId="urn:microsoft.com/office/officeart/2005/8/layout/lProcess2"/>
    <dgm:cxn modelId="{DE705E52-5CEC-4DAB-BE6B-F40F004768AE}" type="presParOf" srcId="{73A5EA7F-0C33-49E7-98FF-1DAFD4303AE9}" destId="{499C063B-DD8D-4555-B203-207B237E631C}" srcOrd="1" destOrd="0" presId="urn:microsoft.com/office/officeart/2005/8/layout/lProcess2"/>
    <dgm:cxn modelId="{C30EC1B1-2561-4C7B-935A-81D6C4861FEE}" type="presParOf" srcId="{73A5EA7F-0C33-49E7-98FF-1DAFD4303AE9}" destId="{D7D30B0E-875F-4EAF-8CE6-609F019E3EE4}" srcOrd="2" destOrd="0" presId="urn:microsoft.com/office/officeart/2005/8/layout/lProcess2"/>
    <dgm:cxn modelId="{01BEBDC8-1E74-4B6A-B88E-8E3B9B7A6DFD}" type="presParOf" srcId="{D7D30B0E-875F-4EAF-8CE6-609F019E3EE4}" destId="{047F88DC-D8CE-4AA4-8449-F9229803EB1E}" srcOrd="0" destOrd="0" presId="urn:microsoft.com/office/officeart/2005/8/layout/lProcess2"/>
    <dgm:cxn modelId="{04B8BD97-B1C1-4334-AEB9-7F07F01CCEC4}" type="presParOf" srcId="{047F88DC-D8CE-4AA4-8449-F9229803EB1E}" destId="{65FF088A-A8C0-4E69-929C-00223C296C35}" srcOrd="0" destOrd="0" presId="urn:microsoft.com/office/officeart/2005/8/layout/lProcess2"/>
    <dgm:cxn modelId="{14FE0C1F-D12C-49BB-B891-401622AED939}" type="presParOf" srcId="{047F88DC-D8CE-4AA4-8449-F9229803EB1E}" destId="{717E4108-A353-42EE-84DA-E48FC86CE36B}" srcOrd="1" destOrd="0" presId="urn:microsoft.com/office/officeart/2005/8/layout/lProcess2"/>
    <dgm:cxn modelId="{16F90C4C-672A-4962-BB30-2EBA9256550E}" type="presParOf" srcId="{047F88DC-D8CE-4AA4-8449-F9229803EB1E}" destId="{6032CBE1-E0AA-4C8C-87F4-714DAB15EA68}"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AEB8B8A-B023-4E3B-B904-071E2C561916}" type="doc">
      <dgm:prSet loTypeId="urn:microsoft.com/office/officeart/2005/8/layout/lProcess2" loCatId="list" qsTypeId="urn:microsoft.com/office/officeart/2005/8/quickstyle/3d2" qsCatId="3D" csTypeId="urn:microsoft.com/office/officeart/2005/8/colors/accent1_2" csCatId="accent1" phldr="1"/>
      <dgm:spPr/>
      <dgm:t>
        <a:bodyPr/>
        <a:lstStyle/>
        <a:p>
          <a:endParaRPr lang="en-US"/>
        </a:p>
      </dgm:t>
    </dgm:pt>
    <dgm:pt modelId="{93FA59D5-FE07-42B4-B6CF-C7D993438256}">
      <dgm:prSet phldrT="[Text]" custT="1"/>
      <dgm:spPr/>
      <dgm:t>
        <a:bodyPr/>
        <a:lstStyle/>
        <a:p>
          <a:r>
            <a:rPr lang="en-US" sz="2400" dirty="0"/>
            <a:t>Latency</a:t>
          </a:r>
        </a:p>
      </dgm:t>
    </dgm:pt>
    <dgm:pt modelId="{7DDED74A-0D4D-47CF-8257-71247C5ACBEC}" type="parTrans" cxnId="{DE4897CB-4F11-426C-A390-C9184491436D}">
      <dgm:prSet/>
      <dgm:spPr/>
      <dgm:t>
        <a:bodyPr/>
        <a:lstStyle/>
        <a:p>
          <a:endParaRPr lang="en-US"/>
        </a:p>
      </dgm:t>
    </dgm:pt>
    <dgm:pt modelId="{F2C6E487-CDC9-4FFA-BA73-C7862C5DC621}" type="sibTrans" cxnId="{DE4897CB-4F11-426C-A390-C9184491436D}">
      <dgm:prSet/>
      <dgm:spPr/>
      <dgm:t>
        <a:bodyPr/>
        <a:lstStyle/>
        <a:p>
          <a:endParaRPr lang="en-US"/>
        </a:p>
      </dgm:t>
    </dgm:pt>
    <dgm:pt modelId="{A7E95224-DB6F-49C3-A7CF-D54511869AA0}">
      <dgm:prSet phldrT="[Text]" custT="1"/>
      <dgm:spPr/>
      <dgm:t>
        <a:bodyPr/>
        <a:lstStyle/>
        <a:p>
          <a:r>
            <a:rPr lang="en-US" sz="1200" dirty="0"/>
            <a:t>Real-time Data Transmission</a:t>
          </a:r>
        </a:p>
      </dgm:t>
    </dgm:pt>
    <dgm:pt modelId="{18ED95D6-F4CD-4417-97BD-07C9B05D21DC}" type="parTrans" cxnId="{2D9607A0-CF1C-4B59-BCA9-7849B8309C4F}">
      <dgm:prSet/>
      <dgm:spPr/>
      <dgm:t>
        <a:bodyPr/>
        <a:lstStyle/>
        <a:p>
          <a:endParaRPr lang="en-US"/>
        </a:p>
      </dgm:t>
    </dgm:pt>
    <dgm:pt modelId="{895661FA-0125-4FA3-BEB1-41B4F2FE49BB}" type="sibTrans" cxnId="{2D9607A0-CF1C-4B59-BCA9-7849B8309C4F}">
      <dgm:prSet/>
      <dgm:spPr/>
      <dgm:t>
        <a:bodyPr/>
        <a:lstStyle/>
        <a:p>
          <a:endParaRPr lang="en-US"/>
        </a:p>
      </dgm:t>
    </dgm:pt>
    <dgm:pt modelId="{9272193C-48BC-474C-8D33-A38B91D76863}">
      <dgm:prSet phldrT="[Text]" custT="1"/>
      <dgm:spPr/>
      <dgm:t>
        <a:bodyPr/>
        <a:lstStyle/>
        <a:p>
          <a:r>
            <a:rPr lang="en-US" sz="1200" dirty="0"/>
            <a:t>Present live demonstrations showing the near-real-time transmission of critical data from the vehicle sensors to the mobile application. Measure and showcase the minimal delay in accessing and displaying real-time vehicle data on the user's mobile app</a:t>
          </a:r>
          <a:r>
            <a:rPr lang="en-US" sz="1000" dirty="0"/>
            <a:t>.</a:t>
          </a:r>
        </a:p>
      </dgm:t>
    </dgm:pt>
    <dgm:pt modelId="{42AA12C9-9046-439F-8607-3ED127614F29}" type="parTrans" cxnId="{E9E5EC60-AF1D-4A66-B76E-63868FC3B0AB}">
      <dgm:prSet/>
      <dgm:spPr/>
      <dgm:t>
        <a:bodyPr/>
        <a:lstStyle/>
        <a:p>
          <a:endParaRPr lang="en-US"/>
        </a:p>
      </dgm:t>
    </dgm:pt>
    <dgm:pt modelId="{70F1BD25-1665-4FC8-B720-B819540F0CF9}" type="sibTrans" cxnId="{E9E5EC60-AF1D-4A66-B76E-63868FC3B0AB}">
      <dgm:prSet/>
      <dgm:spPr/>
      <dgm:t>
        <a:bodyPr/>
        <a:lstStyle/>
        <a:p>
          <a:endParaRPr lang="en-US"/>
        </a:p>
      </dgm:t>
    </dgm:pt>
    <dgm:pt modelId="{5BBC7DF6-FA99-4978-99BA-41D80811B67E}">
      <dgm:prSet phldrT="[Text]" custT="1"/>
      <dgm:spPr/>
      <dgm:t>
        <a:bodyPr/>
        <a:lstStyle/>
        <a:p>
          <a:r>
            <a:rPr lang="en-US" sz="2400" dirty="0"/>
            <a:t>Throughput</a:t>
          </a:r>
        </a:p>
      </dgm:t>
    </dgm:pt>
    <dgm:pt modelId="{F61F7B82-7B33-4F69-B7E6-4CA376915A7D}" type="parTrans" cxnId="{6C99D4B7-3D9E-4CEA-900E-BF2ED326EBBB}">
      <dgm:prSet/>
      <dgm:spPr/>
      <dgm:t>
        <a:bodyPr/>
        <a:lstStyle/>
        <a:p>
          <a:endParaRPr lang="en-US"/>
        </a:p>
      </dgm:t>
    </dgm:pt>
    <dgm:pt modelId="{EA3BB11D-3742-46D0-85CF-794D2E536C2C}" type="sibTrans" cxnId="{6C99D4B7-3D9E-4CEA-900E-BF2ED326EBBB}">
      <dgm:prSet/>
      <dgm:spPr/>
      <dgm:t>
        <a:bodyPr/>
        <a:lstStyle/>
        <a:p>
          <a:endParaRPr lang="en-US"/>
        </a:p>
      </dgm:t>
    </dgm:pt>
    <dgm:pt modelId="{D39C7206-0C7E-4B02-90F5-F12D7A2B5BAD}">
      <dgm:prSet phldrT="[Text]" custT="1"/>
      <dgm:spPr/>
      <dgm:t>
        <a:bodyPr/>
        <a:lstStyle/>
        <a:p>
          <a:r>
            <a:rPr lang="en-US" sz="1200" dirty="0"/>
            <a:t>Data Transfer Speed and Capacity</a:t>
          </a:r>
        </a:p>
      </dgm:t>
    </dgm:pt>
    <dgm:pt modelId="{F4093C85-F7BF-41F6-861B-57134ACACCAC}" type="parTrans" cxnId="{E4A7E29D-7944-4A06-ACF9-9A2F7D73B496}">
      <dgm:prSet/>
      <dgm:spPr/>
      <dgm:t>
        <a:bodyPr/>
        <a:lstStyle/>
        <a:p>
          <a:endParaRPr lang="en-US"/>
        </a:p>
      </dgm:t>
    </dgm:pt>
    <dgm:pt modelId="{1256F4DD-295C-4C1A-875A-F739017F937D}" type="sibTrans" cxnId="{E4A7E29D-7944-4A06-ACF9-9A2F7D73B496}">
      <dgm:prSet/>
      <dgm:spPr/>
      <dgm:t>
        <a:bodyPr/>
        <a:lstStyle/>
        <a:p>
          <a:endParaRPr lang="en-US"/>
        </a:p>
      </dgm:t>
    </dgm:pt>
    <dgm:pt modelId="{7B59E9F7-5CC8-41AD-BFE6-9C911E5EFBB2}">
      <dgm:prSet phldrT="[Text]" custT="1"/>
      <dgm:spPr/>
      <dgm:t>
        <a:bodyPr/>
        <a:lstStyle/>
        <a:p>
          <a:r>
            <a:rPr lang="en-US" sz="1000" dirty="0"/>
            <a:t> </a:t>
          </a:r>
          <a:r>
            <a:rPr lang="en-US" sz="1200" dirty="0"/>
            <a:t>Conduct tests to measure the rate at which data is transferred between the vehicle and the cloud. Showcase the high throughput capability of the system, demonstrating its ability to handle large volumes of data efficiently and consistently.</a:t>
          </a:r>
        </a:p>
      </dgm:t>
    </dgm:pt>
    <dgm:pt modelId="{C8D09E61-BDD2-4E52-890F-168F7B2CA43D}" type="parTrans" cxnId="{F530AD33-6DA8-4F4F-891A-07F5F32C0EF9}">
      <dgm:prSet/>
      <dgm:spPr/>
      <dgm:t>
        <a:bodyPr/>
        <a:lstStyle/>
        <a:p>
          <a:endParaRPr lang="en-US"/>
        </a:p>
      </dgm:t>
    </dgm:pt>
    <dgm:pt modelId="{812BB769-0A36-4490-B942-C0763C8C731C}" type="sibTrans" cxnId="{F530AD33-6DA8-4F4F-891A-07F5F32C0EF9}">
      <dgm:prSet/>
      <dgm:spPr/>
      <dgm:t>
        <a:bodyPr/>
        <a:lstStyle/>
        <a:p>
          <a:endParaRPr lang="en-US"/>
        </a:p>
      </dgm:t>
    </dgm:pt>
    <dgm:pt modelId="{5F6C8B48-2A39-4F0D-B9CC-4A5E9BF52CE9}" type="pres">
      <dgm:prSet presAssocID="{7AEB8B8A-B023-4E3B-B904-071E2C561916}" presName="theList" presStyleCnt="0">
        <dgm:presLayoutVars>
          <dgm:dir/>
          <dgm:animLvl val="lvl"/>
          <dgm:resizeHandles val="exact"/>
        </dgm:presLayoutVars>
      </dgm:prSet>
      <dgm:spPr/>
    </dgm:pt>
    <dgm:pt modelId="{09A79984-0AB7-4CB9-8CA6-915AA44D3AF7}" type="pres">
      <dgm:prSet presAssocID="{93FA59D5-FE07-42B4-B6CF-C7D993438256}" presName="compNode" presStyleCnt="0"/>
      <dgm:spPr/>
    </dgm:pt>
    <dgm:pt modelId="{E2286CA9-8F44-4075-8894-7349947CAA90}" type="pres">
      <dgm:prSet presAssocID="{93FA59D5-FE07-42B4-B6CF-C7D993438256}" presName="aNode" presStyleLbl="bgShp" presStyleIdx="0" presStyleCnt="2"/>
      <dgm:spPr/>
    </dgm:pt>
    <dgm:pt modelId="{EE0B35B1-4516-4CF1-8B03-49E869D76292}" type="pres">
      <dgm:prSet presAssocID="{93FA59D5-FE07-42B4-B6CF-C7D993438256}" presName="textNode" presStyleLbl="bgShp" presStyleIdx="0" presStyleCnt="2"/>
      <dgm:spPr/>
    </dgm:pt>
    <dgm:pt modelId="{632147F9-0CB8-4230-9C66-D31E273504D3}" type="pres">
      <dgm:prSet presAssocID="{93FA59D5-FE07-42B4-B6CF-C7D993438256}" presName="compChildNode" presStyleCnt="0"/>
      <dgm:spPr/>
    </dgm:pt>
    <dgm:pt modelId="{94C5AE16-6604-42BB-BB42-CF3F86FD2FC5}" type="pres">
      <dgm:prSet presAssocID="{93FA59D5-FE07-42B4-B6CF-C7D993438256}" presName="theInnerList" presStyleCnt="0"/>
      <dgm:spPr/>
    </dgm:pt>
    <dgm:pt modelId="{40753E6D-2EFF-4600-84FE-5D4826EE8CC5}" type="pres">
      <dgm:prSet presAssocID="{A7E95224-DB6F-49C3-A7CF-D54511869AA0}" presName="childNode" presStyleLbl="node1" presStyleIdx="0" presStyleCnt="4" custScaleX="72607" custScaleY="23198">
        <dgm:presLayoutVars>
          <dgm:bulletEnabled val="1"/>
        </dgm:presLayoutVars>
      </dgm:prSet>
      <dgm:spPr/>
    </dgm:pt>
    <dgm:pt modelId="{D286F62C-1755-413B-BBC9-926656F0BD00}" type="pres">
      <dgm:prSet presAssocID="{A7E95224-DB6F-49C3-A7CF-D54511869AA0}" presName="aSpace2" presStyleCnt="0"/>
      <dgm:spPr/>
    </dgm:pt>
    <dgm:pt modelId="{65A1603F-B018-4DE6-BCC6-E3C97D601EAA}" type="pres">
      <dgm:prSet presAssocID="{9272193C-48BC-474C-8D33-A38B91D76863}" presName="childNode" presStyleLbl="node1" presStyleIdx="1" presStyleCnt="4" custScaleX="117858" custScaleY="121467">
        <dgm:presLayoutVars>
          <dgm:bulletEnabled val="1"/>
        </dgm:presLayoutVars>
      </dgm:prSet>
      <dgm:spPr/>
    </dgm:pt>
    <dgm:pt modelId="{EA884E64-DF46-4D8F-ADE6-AD8106939420}" type="pres">
      <dgm:prSet presAssocID="{93FA59D5-FE07-42B4-B6CF-C7D993438256}" presName="aSpace" presStyleCnt="0"/>
      <dgm:spPr/>
    </dgm:pt>
    <dgm:pt modelId="{D56D5886-CDFC-49AC-A8E1-FE28AB2B1866}" type="pres">
      <dgm:prSet presAssocID="{5BBC7DF6-FA99-4978-99BA-41D80811B67E}" presName="compNode" presStyleCnt="0"/>
      <dgm:spPr/>
    </dgm:pt>
    <dgm:pt modelId="{36CC675C-813E-4D19-BAEA-3A797494E6DE}" type="pres">
      <dgm:prSet presAssocID="{5BBC7DF6-FA99-4978-99BA-41D80811B67E}" presName="aNode" presStyleLbl="bgShp" presStyleIdx="1" presStyleCnt="2"/>
      <dgm:spPr/>
    </dgm:pt>
    <dgm:pt modelId="{A4C6CE78-EF87-4600-AD08-5E7B805B10FD}" type="pres">
      <dgm:prSet presAssocID="{5BBC7DF6-FA99-4978-99BA-41D80811B67E}" presName="textNode" presStyleLbl="bgShp" presStyleIdx="1" presStyleCnt="2"/>
      <dgm:spPr/>
    </dgm:pt>
    <dgm:pt modelId="{31D77BF5-6AAA-4464-A0F7-5505A4A6D9A5}" type="pres">
      <dgm:prSet presAssocID="{5BBC7DF6-FA99-4978-99BA-41D80811B67E}" presName="compChildNode" presStyleCnt="0"/>
      <dgm:spPr/>
    </dgm:pt>
    <dgm:pt modelId="{3A0E240F-478D-40D2-A384-11DD3CB14B06}" type="pres">
      <dgm:prSet presAssocID="{5BBC7DF6-FA99-4978-99BA-41D80811B67E}" presName="theInnerList" presStyleCnt="0"/>
      <dgm:spPr/>
    </dgm:pt>
    <dgm:pt modelId="{D0147992-3DF5-41C9-BD2B-3A1D8660F904}" type="pres">
      <dgm:prSet presAssocID="{D39C7206-0C7E-4B02-90F5-F12D7A2B5BAD}" presName="childNode" presStyleLbl="node1" presStyleIdx="2" presStyleCnt="4" custScaleX="78295" custScaleY="25444">
        <dgm:presLayoutVars>
          <dgm:bulletEnabled val="1"/>
        </dgm:presLayoutVars>
      </dgm:prSet>
      <dgm:spPr/>
    </dgm:pt>
    <dgm:pt modelId="{0D0E07F2-FA3A-4EDA-97E1-7F63BC330358}" type="pres">
      <dgm:prSet presAssocID="{D39C7206-0C7E-4B02-90F5-F12D7A2B5BAD}" presName="aSpace2" presStyleCnt="0"/>
      <dgm:spPr/>
    </dgm:pt>
    <dgm:pt modelId="{E9AEC652-963C-452A-B107-5A3A7B09A543}" type="pres">
      <dgm:prSet presAssocID="{7B59E9F7-5CC8-41AD-BFE6-9C911E5EFBB2}" presName="childNode" presStyleLbl="node1" presStyleIdx="3" presStyleCnt="4" custScaleY="136023">
        <dgm:presLayoutVars>
          <dgm:bulletEnabled val="1"/>
        </dgm:presLayoutVars>
      </dgm:prSet>
      <dgm:spPr/>
    </dgm:pt>
  </dgm:ptLst>
  <dgm:cxnLst>
    <dgm:cxn modelId="{83EEE329-A7D7-4087-A025-E3EC09F515B0}" type="presOf" srcId="{7B59E9F7-5CC8-41AD-BFE6-9C911E5EFBB2}" destId="{E9AEC652-963C-452A-B107-5A3A7B09A543}" srcOrd="0" destOrd="0" presId="urn:microsoft.com/office/officeart/2005/8/layout/lProcess2"/>
    <dgm:cxn modelId="{DC80A52F-56C6-4FB0-AEF5-351E91755893}" type="presOf" srcId="{9272193C-48BC-474C-8D33-A38B91D76863}" destId="{65A1603F-B018-4DE6-BCC6-E3C97D601EAA}" srcOrd="0" destOrd="0" presId="urn:microsoft.com/office/officeart/2005/8/layout/lProcess2"/>
    <dgm:cxn modelId="{3DE28E31-3EB3-4E16-BAB1-6FE7B7173737}" type="presOf" srcId="{7AEB8B8A-B023-4E3B-B904-071E2C561916}" destId="{5F6C8B48-2A39-4F0D-B9CC-4A5E9BF52CE9}" srcOrd="0" destOrd="0" presId="urn:microsoft.com/office/officeart/2005/8/layout/lProcess2"/>
    <dgm:cxn modelId="{F530AD33-6DA8-4F4F-891A-07F5F32C0EF9}" srcId="{5BBC7DF6-FA99-4978-99BA-41D80811B67E}" destId="{7B59E9F7-5CC8-41AD-BFE6-9C911E5EFBB2}" srcOrd="1" destOrd="0" parTransId="{C8D09E61-BDD2-4E52-890F-168F7B2CA43D}" sibTransId="{812BB769-0A36-4490-B942-C0763C8C731C}"/>
    <dgm:cxn modelId="{E9E5EC60-AF1D-4A66-B76E-63868FC3B0AB}" srcId="{93FA59D5-FE07-42B4-B6CF-C7D993438256}" destId="{9272193C-48BC-474C-8D33-A38B91D76863}" srcOrd="1" destOrd="0" parTransId="{42AA12C9-9046-439F-8607-3ED127614F29}" sibTransId="{70F1BD25-1665-4FC8-B720-B819540F0CF9}"/>
    <dgm:cxn modelId="{3CA1E344-3DCB-4EAD-AC6F-466F53B3A06A}" type="presOf" srcId="{5BBC7DF6-FA99-4978-99BA-41D80811B67E}" destId="{A4C6CE78-EF87-4600-AD08-5E7B805B10FD}" srcOrd="1" destOrd="0" presId="urn:microsoft.com/office/officeart/2005/8/layout/lProcess2"/>
    <dgm:cxn modelId="{6727C388-0012-4195-AD51-480B04B6FB68}" type="presOf" srcId="{A7E95224-DB6F-49C3-A7CF-D54511869AA0}" destId="{40753E6D-2EFF-4600-84FE-5D4826EE8CC5}" srcOrd="0" destOrd="0" presId="urn:microsoft.com/office/officeart/2005/8/layout/lProcess2"/>
    <dgm:cxn modelId="{E4A7E29D-7944-4A06-ACF9-9A2F7D73B496}" srcId="{5BBC7DF6-FA99-4978-99BA-41D80811B67E}" destId="{D39C7206-0C7E-4B02-90F5-F12D7A2B5BAD}" srcOrd="0" destOrd="0" parTransId="{F4093C85-F7BF-41F6-861B-57134ACACCAC}" sibTransId="{1256F4DD-295C-4C1A-875A-F739017F937D}"/>
    <dgm:cxn modelId="{2D9607A0-CF1C-4B59-BCA9-7849B8309C4F}" srcId="{93FA59D5-FE07-42B4-B6CF-C7D993438256}" destId="{A7E95224-DB6F-49C3-A7CF-D54511869AA0}" srcOrd="0" destOrd="0" parTransId="{18ED95D6-F4CD-4417-97BD-07C9B05D21DC}" sibTransId="{895661FA-0125-4FA3-BEB1-41B4F2FE49BB}"/>
    <dgm:cxn modelId="{07CF7BA5-72E0-4CFB-9AB7-92C017E8314E}" type="presOf" srcId="{5BBC7DF6-FA99-4978-99BA-41D80811B67E}" destId="{36CC675C-813E-4D19-BAEA-3A797494E6DE}" srcOrd="0" destOrd="0" presId="urn:microsoft.com/office/officeart/2005/8/layout/lProcess2"/>
    <dgm:cxn modelId="{6C99D4B7-3D9E-4CEA-900E-BF2ED326EBBB}" srcId="{7AEB8B8A-B023-4E3B-B904-071E2C561916}" destId="{5BBC7DF6-FA99-4978-99BA-41D80811B67E}" srcOrd="1" destOrd="0" parTransId="{F61F7B82-7B33-4F69-B7E6-4CA376915A7D}" sibTransId="{EA3BB11D-3742-46D0-85CF-794D2E536C2C}"/>
    <dgm:cxn modelId="{8A3463C4-DAA0-4B74-B9FA-BE3095405AF8}" type="presOf" srcId="{93FA59D5-FE07-42B4-B6CF-C7D993438256}" destId="{E2286CA9-8F44-4075-8894-7349947CAA90}" srcOrd="0" destOrd="0" presId="urn:microsoft.com/office/officeart/2005/8/layout/lProcess2"/>
    <dgm:cxn modelId="{DE4897CB-4F11-426C-A390-C9184491436D}" srcId="{7AEB8B8A-B023-4E3B-B904-071E2C561916}" destId="{93FA59D5-FE07-42B4-B6CF-C7D993438256}" srcOrd="0" destOrd="0" parTransId="{7DDED74A-0D4D-47CF-8257-71247C5ACBEC}" sibTransId="{F2C6E487-CDC9-4FFA-BA73-C7862C5DC621}"/>
    <dgm:cxn modelId="{76DA29EF-22BD-432D-A253-8328268E618C}" type="presOf" srcId="{D39C7206-0C7E-4B02-90F5-F12D7A2B5BAD}" destId="{D0147992-3DF5-41C9-BD2B-3A1D8660F904}" srcOrd="0" destOrd="0" presId="urn:microsoft.com/office/officeart/2005/8/layout/lProcess2"/>
    <dgm:cxn modelId="{BA01F4F3-0DFC-4CC1-B0EE-66166315FB14}" type="presOf" srcId="{93FA59D5-FE07-42B4-B6CF-C7D993438256}" destId="{EE0B35B1-4516-4CF1-8B03-49E869D76292}" srcOrd="1" destOrd="0" presId="urn:microsoft.com/office/officeart/2005/8/layout/lProcess2"/>
    <dgm:cxn modelId="{7412BCD5-B84A-492A-80D6-2855BBE25E3B}" type="presParOf" srcId="{5F6C8B48-2A39-4F0D-B9CC-4A5E9BF52CE9}" destId="{09A79984-0AB7-4CB9-8CA6-915AA44D3AF7}" srcOrd="0" destOrd="0" presId="urn:microsoft.com/office/officeart/2005/8/layout/lProcess2"/>
    <dgm:cxn modelId="{49AB29ED-99E0-4D56-9A16-A1531701B341}" type="presParOf" srcId="{09A79984-0AB7-4CB9-8CA6-915AA44D3AF7}" destId="{E2286CA9-8F44-4075-8894-7349947CAA90}" srcOrd="0" destOrd="0" presId="urn:microsoft.com/office/officeart/2005/8/layout/lProcess2"/>
    <dgm:cxn modelId="{B9E65F77-5343-447F-9492-8DEB2A683BDE}" type="presParOf" srcId="{09A79984-0AB7-4CB9-8CA6-915AA44D3AF7}" destId="{EE0B35B1-4516-4CF1-8B03-49E869D76292}" srcOrd="1" destOrd="0" presId="urn:microsoft.com/office/officeart/2005/8/layout/lProcess2"/>
    <dgm:cxn modelId="{0D610F45-B30A-4C9F-B67A-E2A95E2BD657}" type="presParOf" srcId="{09A79984-0AB7-4CB9-8CA6-915AA44D3AF7}" destId="{632147F9-0CB8-4230-9C66-D31E273504D3}" srcOrd="2" destOrd="0" presId="urn:microsoft.com/office/officeart/2005/8/layout/lProcess2"/>
    <dgm:cxn modelId="{F2AF36D8-3BC6-4BB9-9299-25B84267B9CD}" type="presParOf" srcId="{632147F9-0CB8-4230-9C66-D31E273504D3}" destId="{94C5AE16-6604-42BB-BB42-CF3F86FD2FC5}" srcOrd="0" destOrd="0" presId="urn:microsoft.com/office/officeart/2005/8/layout/lProcess2"/>
    <dgm:cxn modelId="{890CEEA1-1184-4047-9825-8C3760B01520}" type="presParOf" srcId="{94C5AE16-6604-42BB-BB42-CF3F86FD2FC5}" destId="{40753E6D-2EFF-4600-84FE-5D4826EE8CC5}" srcOrd="0" destOrd="0" presId="urn:microsoft.com/office/officeart/2005/8/layout/lProcess2"/>
    <dgm:cxn modelId="{4AE4296E-2D07-44B3-8D35-75C34FF0C8F2}" type="presParOf" srcId="{94C5AE16-6604-42BB-BB42-CF3F86FD2FC5}" destId="{D286F62C-1755-413B-BBC9-926656F0BD00}" srcOrd="1" destOrd="0" presId="urn:microsoft.com/office/officeart/2005/8/layout/lProcess2"/>
    <dgm:cxn modelId="{5E7C3E19-02E8-4CFD-ADA3-87A09C5BAEA0}" type="presParOf" srcId="{94C5AE16-6604-42BB-BB42-CF3F86FD2FC5}" destId="{65A1603F-B018-4DE6-BCC6-E3C97D601EAA}" srcOrd="2" destOrd="0" presId="urn:microsoft.com/office/officeart/2005/8/layout/lProcess2"/>
    <dgm:cxn modelId="{70CD1285-F227-40FC-928F-A9DFDA32557A}" type="presParOf" srcId="{5F6C8B48-2A39-4F0D-B9CC-4A5E9BF52CE9}" destId="{EA884E64-DF46-4D8F-ADE6-AD8106939420}" srcOrd="1" destOrd="0" presId="urn:microsoft.com/office/officeart/2005/8/layout/lProcess2"/>
    <dgm:cxn modelId="{6609D58A-2A9A-4CBD-977E-0ABF26465FB6}" type="presParOf" srcId="{5F6C8B48-2A39-4F0D-B9CC-4A5E9BF52CE9}" destId="{D56D5886-CDFC-49AC-A8E1-FE28AB2B1866}" srcOrd="2" destOrd="0" presId="urn:microsoft.com/office/officeart/2005/8/layout/lProcess2"/>
    <dgm:cxn modelId="{8FBF2520-13C2-4EC0-86B6-450AE2912CEA}" type="presParOf" srcId="{D56D5886-CDFC-49AC-A8E1-FE28AB2B1866}" destId="{36CC675C-813E-4D19-BAEA-3A797494E6DE}" srcOrd="0" destOrd="0" presId="urn:microsoft.com/office/officeart/2005/8/layout/lProcess2"/>
    <dgm:cxn modelId="{B981B3B7-914F-48A7-8E2B-5AE445A681DB}" type="presParOf" srcId="{D56D5886-CDFC-49AC-A8E1-FE28AB2B1866}" destId="{A4C6CE78-EF87-4600-AD08-5E7B805B10FD}" srcOrd="1" destOrd="0" presId="urn:microsoft.com/office/officeart/2005/8/layout/lProcess2"/>
    <dgm:cxn modelId="{E375D5B6-A9DF-4074-A8A7-6DDFC657DF2E}" type="presParOf" srcId="{D56D5886-CDFC-49AC-A8E1-FE28AB2B1866}" destId="{31D77BF5-6AAA-4464-A0F7-5505A4A6D9A5}" srcOrd="2" destOrd="0" presId="urn:microsoft.com/office/officeart/2005/8/layout/lProcess2"/>
    <dgm:cxn modelId="{324EC03F-DF3E-446A-8FEE-B7447882D992}" type="presParOf" srcId="{31D77BF5-6AAA-4464-A0F7-5505A4A6D9A5}" destId="{3A0E240F-478D-40D2-A384-11DD3CB14B06}" srcOrd="0" destOrd="0" presId="urn:microsoft.com/office/officeart/2005/8/layout/lProcess2"/>
    <dgm:cxn modelId="{2D21C143-CBDE-488A-9ADF-A20D59614183}" type="presParOf" srcId="{3A0E240F-478D-40D2-A384-11DD3CB14B06}" destId="{D0147992-3DF5-41C9-BD2B-3A1D8660F904}" srcOrd="0" destOrd="0" presId="urn:microsoft.com/office/officeart/2005/8/layout/lProcess2"/>
    <dgm:cxn modelId="{7A2DD50D-038F-4BD7-B77A-9EFC679CC2AD}" type="presParOf" srcId="{3A0E240F-478D-40D2-A384-11DD3CB14B06}" destId="{0D0E07F2-FA3A-4EDA-97E1-7F63BC330358}" srcOrd="1" destOrd="0" presId="urn:microsoft.com/office/officeart/2005/8/layout/lProcess2"/>
    <dgm:cxn modelId="{F452B9C5-2355-4283-800D-613B40CCB71A}" type="presParOf" srcId="{3A0E240F-478D-40D2-A384-11DD3CB14B06}" destId="{E9AEC652-963C-452A-B107-5A3A7B09A543}" srcOrd="2" destOrd="0" presId="urn:microsoft.com/office/officeart/2005/8/layout/l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A8CB5-264D-43A8-B82B-3BC2B7431C46}">
      <dsp:nvSpPr>
        <dsp:cNvPr id="0" name=""/>
        <dsp:cNvSpPr/>
      </dsp:nvSpPr>
      <dsp:spPr>
        <a:xfrm>
          <a:off x="234810" y="2193"/>
          <a:ext cx="2778946" cy="1667367"/>
        </a:xfrm>
        <a:prstGeom prst="roundRect">
          <a:avLst>
            <a:gd name="adj" fmla="val 10000"/>
          </a:avLst>
        </a:prstGeom>
        <a:gradFill rotWithShape="0">
          <a:gsLst>
            <a:gs pos="0">
              <a:schemeClr val="accent1">
                <a:shade val="80000"/>
                <a:hueOff val="0"/>
                <a:satOff val="0"/>
                <a:lumOff val="0"/>
                <a:alphaOff val="0"/>
                <a:tint val="98000"/>
                <a:lumMod val="110000"/>
              </a:schemeClr>
            </a:gs>
            <a:gs pos="84000">
              <a:schemeClr val="accent1">
                <a:shade val="80000"/>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 Problem Analysis</a:t>
          </a:r>
        </a:p>
      </dsp:txBody>
      <dsp:txXfrm>
        <a:off x="283646" y="51029"/>
        <a:ext cx="2681274" cy="1569695"/>
      </dsp:txXfrm>
    </dsp:sp>
    <dsp:sp modelId="{55C06DC7-75FA-4A46-8A35-D695B7CCFD21}">
      <dsp:nvSpPr>
        <dsp:cNvPr id="0" name=""/>
        <dsp:cNvSpPr/>
      </dsp:nvSpPr>
      <dsp:spPr>
        <a:xfrm rot="21598044">
          <a:off x="3250661" y="490200"/>
          <a:ext cx="570726" cy="689178"/>
        </a:xfrm>
        <a:prstGeom prst="rightArrow">
          <a:avLst>
            <a:gd name="adj1" fmla="val 60000"/>
            <a:gd name="adj2" fmla="val 50000"/>
          </a:avLst>
        </a:prstGeom>
        <a:solidFill>
          <a:schemeClr val="accent1">
            <a:shade val="90000"/>
            <a:hueOff val="0"/>
            <a:satOff val="0"/>
            <a:lumOff val="0"/>
            <a:alphaOff val="0"/>
          </a:schemeClr>
        </a:solidFill>
        <a:ln>
          <a:noFill/>
        </a:ln>
        <a:effectLst>
          <a:outerShdw blurRad="38100" dist="25400" dir="5400000" rotWithShape="0">
            <a:srgbClr val="000000">
              <a:alpha val="5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3250661" y="628085"/>
        <a:ext cx="399508" cy="413506"/>
      </dsp:txXfrm>
    </dsp:sp>
    <dsp:sp modelId="{3981B1BB-98AE-44D3-A497-4A6F823EB24F}">
      <dsp:nvSpPr>
        <dsp:cNvPr id="0" name=""/>
        <dsp:cNvSpPr/>
      </dsp:nvSpPr>
      <dsp:spPr>
        <a:xfrm>
          <a:off x="4090598" y="0"/>
          <a:ext cx="2778946" cy="1667367"/>
        </a:xfrm>
        <a:prstGeom prst="roundRect">
          <a:avLst>
            <a:gd name="adj" fmla="val 10000"/>
          </a:avLst>
        </a:prstGeom>
        <a:gradFill rotWithShape="0">
          <a:gsLst>
            <a:gs pos="0">
              <a:schemeClr val="accent1">
                <a:shade val="80000"/>
                <a:hueOff val="89238"/>
                <a:satOff val="-1812"/>
                <a:lumOff val="6135"/>
                <a:alphaOff val="0"/>
                <a:tint val="98000"/>
                <a:lumMod val="110000"/>
              </a:schemeClr>
            </a:gs>
            <a:gs pos="84000">
              <a:schemeClr val="accent1">
                <a:shade val="80000"/>
                <a:hueOff val="89238"/>
                <a:satOff val="-1812"/>
                <a:lumOff val="6135"/>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Solution Overview</a:t>
          </a:r>
        </a:p>
      </dsp:txBody>
      <dsp:txXfrm>
        <a:off x="4139434" y="48836"/>
        <a:ext cx="2681274" cy="1569695"/>
      </dsp:txXfrm>
    </dsp:sp>
    <dsp:sp modelId="{DDC74E14-2233-4899-BFE5-AE2C4BCC3EBF}">
      <dsp:nvSpPr>
        <dsp:cNvPr id="0" name=""/>
        <dsp:cNvSpPr/>
      </dsp:nvSpPr>
      <dsp:spPr>
        <a:xfrm rot="1921">
          <a:off x="7121733" y="490181"/>
          <a:ext cx="607547" cy="689178"/>
        </a:xfrm>
        <a:prstGeom prst="rightArrow">
          <a:avLst>
            <a:gd name="adj1" fmla="val 60000"/>
            <a:gd name="adj2" fmla="val 50000"/>
          </a:avLst>
        </a:prstGeom>
        <a:solidFill>
          <a:schemeClr val="accent1">
            <a:shade val="90000"/>
            <a:hueOff val="111553"/>
            <a:satOff val="-2150"/>
            <a:lumOff val="7031"/>
            <a:alphaOff val="0"/>
          </a:schemeClr>
        </a:solidFill>
        <a:ln>
          <a:noFill/>
        </a:ln>
        <a:effectLst>
          <a:outerShdw blurRad="38100" dist="25400" dir="5400000" rotWithShape="0">
            <a:srgbClr val="000000">
              <a:alpha val="5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7121733" y="627966"/>
        <a:ext cx="425283" cy="413506"/>
      </dsp:txXfrm>
    </dsp:sp>
    <dsp:sp modelId="{6B3553D2-ACDE-4236-A06D-3FBDCC5A76D0}">
      <dsp:nvSpPr>
        <dsp:cNvPr id="0" name=""/>
        <dsp:cNvSpPr/>
      </dsp:nvSpPr>
      <dsp:spPr>
        <a:xfrm>
          <a:off x="8015859" y="2193"/>
          <a:ext cx="2778946" cy="1667367"/>
        </a:xfrm>
        <a:prstGeom prst="roundRect">
          <a:avLst>
            <a:gd name="adj" fmla="val 10000"/>
          </a:avLst>
        </a:prstGeom>
        <a:gradFill rotWithShape="0">
          <a:gsLst>
            <a:gs pos="0">
              <a:schemeClr val="accent1">
                <a:shade val="80000"/>
                <a:hueOff val="178477"/>
                <a:satOff val="-3623"/>
                <a:lumOff val="12271"/>
                <a:alphaOff val="0"/>
                <a:tint val="98000"/>
                <a:lumMod val="110000"/>
              </a:schemeClr>
            </a:gs>
            <a:gs pos="84000">
              <a:schemeClr val="accent1">
                <a:shade val="80000"/>
                <a:hueOff val="178477"/>
                <a:satOff val="-3623"/>
                <a:lumOff val="12271"/>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Execution strategy</a:t>
          </a:r>
        </a:p>
      </dsp:txBody>
      <dsp:txXfrm>
        <a:off x="8064695" y="51029"/>
        <a:ext cx="2681274" cy="1569695"/>
      </dsp:txXfrm>
    </dsp:sp>
    <dsp:sp modelId="{A2612076-EFB3-456A-8995-5303262D154D}">
      <dsp:nvSpPr>
        <dsp:cNvPr id="0" name=""/>
        <dsp:cNvSpPr/>
      </dsp:nvSpPr>
      <dsp:spPr>
        <a:xfrm rot="5400000">
          <a:off x="9110764" y="1864087"/>
          <a:ext cx="589136" cy="689178"/>
        </a:xfrm>
        <a:prstGeom prst="rightArrow">
          <a:avLst>
            <a:gd name="adj1" fmla="val 60000"/>
            <a:gd name="adj2" fmla="val 50000"/>
          </a:avLst>
        </a:prstGeom>
        <a:solidFill>
          <a:schemeClr val="accent1">
            <a:shade val="90000"/>
            <a:hueOff val="223106"/>
            <a:satOff val="-4301"/>
            <a:lumOff val="14062"/>
            <a:alphaOff val="0"/>
          </a:schemeClr>
        </a:solidFill>
        <a:ln>
          <a:noFill/>
        </a:ln>
        <a:effectLst>
          <a:outerShdw blurRad="38100" dist="25400" dir="5400000" rotWithShape="0">
            <a:srgbClr val="000000">
              <a:alpha val="5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rot="-5400000">
        <a:off x="9198580" y="1914108"/>
        <a:ext cx="413506" cy="412395"/>
      </dsp:txXfrm>
    </dsp:sp>
    <dsp:sp modelId="{DED5A7A4-F325-4D4F-8136-DB8E5D5BBB38}">
      <dsp:nvSpPr>
        <dsp:cNvPr id="0" name=""/>
        <dsp:cNvSpPr/>
      </dsp:nvSpPr>
      <dsp:spPr>
        <a:xfrm>
          <a:off x="8015859" y="2781139"/>
          <a:ext cx="2778946" cy="1667367"/>
        </a:xfrm>
        <a:prstGeom prst="roundRect">
          <a:avLst>
            <a:gd name="adj" fmla="val 10000"/>
          </a:avLst>
        </a:prstGeom>
        <a:gradFill rotWithShape="0">
          <a:gsLst>
            <a:gs pos="0">
              <a:schemeClr val="accent1">
                <a:shade val="80000"/>
                <a:hueOff val="267715"/>
                <a:satOff val="-5435"/>
                <a:lumOff val="18406"/>
                <a:alphaOff val="0"/>
                <a:tint val="98000"/>
                <a:lumMod val="110000"/>
              </a:schemeClr>
            </a:gs>
            <a:gs pos="84000">
              <a:schemeClr val="accent1">
                <a:shade val="80000"/>
                <a:hueOff val="267715"/>
                <a:satOff val="-5435"/>
                <a:lumOff val="18406"/>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Project execution timeline</a:t>
          </a:r>
        </a:p>
      </dsp:txBody>
      <dsp:txXfrm>
        <a:off x="8064695" y="2829975"/>
        <a:ext cx="2681274" cy="1569695"/>
      </dsp:txXfrm>
    </dsp:sp>
    <dsp:sp modelId="{2C0DC212-99C9-4819-8AB9-4FC7F8399487}">
      <dsp:nvSpPr>
        <dsp:cNvPr id="0" name=""/>
        <dsp:cNvSpPr/>
      </dsp:nvSpPr>
      <dsp:spPr>
        <a:xfrm rot="10800000">
          <a:off x="7182175" y="3270234"/>
          <a:ext cx="589136" cy="689178"/>
        </a:xfrm>
        <a:prstGeom prst="rightArrow">
          <a:avLst>
            <a:gd name="adj1" fmla="val 60000"/>
            <a:gd name="adj2" fmla="val 50000"/>
          </a:avLst>
        </a:prstGeom>
        <a:solidFill>
          <a:schemeClr val="accent1">
            <a:shade val="90000"/>
            <a:hueOff val="334659"/>
            <a:satOff val="-6451"/>
            <a:lumOff val="21093"/>
            <a:alphaOff val="0"/>
          </a:schemeClr>
        </a:solidFill>
        <a:ln>
          <a:noFill/>
        </a:ln>
        <a:effectLst>
          <a:outerShdw blurRad="38100" dist="25400" dir="5400000" rotWithShape="0">
            <a:srgbClr val="000000">
              <a:alpha val="5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rot="10800000">
        <a:off x="7358916" y="3408070"/>
        <a:ext cx="412395" cy="413506"/>
      </dsp:txXfrm>
    </dsp:sp>
    <dsp:sp modelId="{AD3CE3F3-658F-4F80-BAB3-91BF0BE219B4}">
      <dsp:nvSpPr>
        <dsp:cNvPr id="0" name=""/>
        <dsp:cNvSpPr/>
      </dsp:nvSpPr>
      <dsp:spPr>
        <a:xfrm>
          <a:off x="4125334" y="2781139"/>
          <a:ext cx="2778946" cy="1667367"/>
        </a:xfrm>
        <a:prstGeom prst="roundRect">
          <a:avLst>
            <a:gd name="adj" fmla="val 10000"/>
          </a:avLst>
        </a:prstGeom>
        <a:gradFill rotWithShape="0">
          <a:gsLst>
            <a:gs pos="0">
              <a:schemeClr val="accent1">
                <a:shade val="80000"/>
                <a:hueOff val="356953"/>
                <a:satOff val="-7246"/>
                <a:lumOff val="24542"/>
                <a:alphaOff val="0"/>
                <a:tint val="98000"/>
                <a:lumMod val="110000"/>
              </a:schemeClr>
            </a:gs>
            <a:gs pos="84000">
              <a:schemeClr val="accent1">
                <a:shade val="80000"/>
                <a:hueOff val="356953"/>
                <a:satOff val="-7246"/>
                <a:lumOff val="24542"/>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Required Tools</a:t>
          </a:r>
        </a:p>
      </dsp:txBody>
      <dsp:txXfrm>
        <a:off x="4174170" y="2829975"/>
        <a:ext cx="2681274" cy="1569695"/>
      </dsp:txXfrm>
    </dsp:sp>
    <dsp:sp modelId="{CA7DEA6F-0E81-45DE-AC13-9BA1A94D9952}">
      <dsp:nvSpPr>
        <dsp:cNvPr id="0" name=""/>
        <dsp:cNvSpPr/>
      </dsp:nvSpPr>
      <dsp:spPr>
        <a:xfrm rot="10800000">
          <a:off x="3179687" y="3270234"/>
          <a:ext cx="668257" cy="689178"/>
        </a:xfrm>
        <a:prstGeom prst="rightArrow">
          <a:avLst>
            <a:gd name="adj1" fmla="val 60000"/>
            <a:gd name="adj2" fmla="val 50000"/>
          </a:avLst>
        </a:prstGeom>
        <a:solidFill>
          <a:schemeClr val="accent1">
            <a:shade val="90000"/>
            <a:hueOff val="446212"/>
            <a:satOff val="-8602"/>
            <a:lumOff val="28124"/>
            <a:alphaOff val="0"/>
          </a:schemeClr>
        </a:solidFill>
        <a:ln>
          <a:noFill/>
        </a:ln>
        <a:effectLst>
          <a:outerShdw blurRad="38100" dist="25400" dir="5400000" rotWithShape="0">
            <a:srgbClr val="000000">
              <a:alpha val="5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rot="10800000">
        <a:off x="3380164" y="3408070"/>
        <a:ext cx="467780" cy="413506"/>
      </dsp:txXfrm>
    </dsp:sp>
    <dsp:sp modelId="{1AF2EAEC-8A63-489D-B852-8F28D89F67B9}">
      <dsp:nvSpPr>
        <dsp:cNvPr id="0" name=""/>
        <dsp:cNvSpPr/>
      </dsp:nvSpPr>
      <dsp:spPr>
        <a:xfrm>
          <a:off x="85525" y="2781139"/>
          <a:ext cx="2778946" cy="1667367"/>
        </a:xfrm>
        <a:prstGeom prst="roundRect">
          <a:avLst>
            <a:gd name="adj" fmla="val 10000"/>
          </a:avLst>
        </a:prstGeom>
        <a:gradFill rotWithShape="0">
          <a:gsLst>
            <a:gs pos="0">
              <a:schemeClr val="accent1">
                <a:shade val="80000"/>
                <a:hueOff val="446191"/>
                <a:satOff val="-9058"/>
                <a:lumOff val="30677"/>
                <a:alphaOff val="0"/>
                <a:tint val="98000"/>
                <a:lumMod val="110000"/>
              </a:schemeClr>
            </a:gs>
            <a:gs pos="84000">
              <a:schemeClr val="accent1">
                <a:shade val="80000"/>
                <a:hueOff val="446191"/>
                <a:satOff val="-9058"/>
                <a:lumOff val="30677"/>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KPIs</a:t>
          </a:r>
        </a:p>
      </dsp:txBody>
      <dsp:txXfrm>
        <a:off x="134361" y="2829975"/>
        <a:ext cx="2681274" cy="15696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D3D54-8D4B-4734-B3C8-CB5B2934760F}">
      <dsp:nvSpPr>
        <dsp:cNvPr id="0" name=""/>
        <dsp:cNvSpPr/>
      </dsp:nvSpPr>
      <dsp:spPr>
        <a:xfrm>
          <a:off x="2179011" y="216726"/>
          <a:ext cx="1433979" cy="925786"/>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Phase 1</a:t>
          </a:r>
        </a:p>
        <a:p>
          <a:pPr marL="0" lvl="0" indent="0" algn="ctr" defTabSz="622300">
            <a:lnSpc>
              <a:spcPct val="90000"/>
            </a:lnSpc>
            <a:spcBef>
              <a:spcPct val="0"/>
            </a:spcBef>
            <a:spcAft>
              <a:spcPct val="35000"/>
            </a:spcAft>
            <a:buNone/>
          </a:pPr>
          <a:r>
            <a:rPr lang="en-US" sz="1400" b="1" kern="1200" dirty="0"/>
            <a:t> Project Initiation and Planning</a:t>
          </a:r>
        </a:p>
        <a:p>
          <a:pPr marL="0" lvl="0" indent="0" algn="ctr" defTabSz="622300">
            <a:lnSpc>
              <a:spcPct val="90000"/>
            </a:lnSpc>
            <a:spcBef>
              <a:spcPct val="0"/>
            </a:spcBef>
            <a:spcAft>
              <a:spcPct val="35000"/>
            </a:spcAft>
            <a:buNone/>
          </a:pPr>
          <a:r>
            <a:rPr lang="en-US" sz="1400" b="1" kern="1200" dirty="0"/>
            <a:t>(Duration: 1 Month)</a:t>
          </a:r>
        </a:p>
        <a:p>
          <a:pPr marL="0" lvl="0" indent="0" algn="ctr" defTabSz="622300">
            <a:lnSpc>
              <a:spcPct val="90000"/>
            </a:lnSpc>
            <a:spcBef>
              <a:spcPct val="0"/>
            </a:spcBef>
            <a:spcAft>
              <a:spcPct val="35000"/>
            </a:spcAft>
            <a:buNone/>
          </a:pPr>
          <a:endParaRPr lang="en-US" sz="1100" kern="1200" dirty="0"/>
        </a:p>
      </dsp:txBody>
      <dsp:txXfrm>
        <a:off x="2206126" y="243841"/>
        <a:ext cx="1379749" cy="871556"/>
      </dsp:txXfrm>
    </dsp:sp>
    <dsp:sp modelId="{234BB7ED-97D6-4A4A-A9FC-397040BB4B20}">
      <dsp:nvSpPr>
        <dsp:cNvPr id="0" name=""/>
        <dsp:cNvSpPr/>
      </dsp:nvSpPr>
      <dsp:spPr>
        <a:xfrm>
          <a:off x="807712" y="1142512"/>
          <a:ext cx="2088288" cy="428366"/>
        </a:xfrm>
        <a:custGeom>
          <a:avLst/>
          <a:gdLst/>
          <a:ahLst/>
          <a:cxnLst/>
          <a:rect l="0" t="0" r="0" b="0"/>
          <a:pathLst>
            <a:path>
              <a:moveTo>
                <a:pt x="2088288" y="0"/>
              </a:moveTo>
              <a:lnTo>
                <a:pt x="2088288" y="214183"/>
              </a:lnTo>
              <a:lnTo>
                <a:pt x="0" y="214183"/>
              </a:lnTo>
              <a:lnTo>
                <a:pt x="0" y="428366"/>
              </a:lnTo>
            </a:path>
          </a:pathLst>
        </a:custGeom>
        <a:noFill/>
        <a:ln w="22225" cap="rnd"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8A7747C6-9A5C-41BB-A7FC-7AD536947EE3}">
      <dsp:nvSpPr>
        <dsp:cNvPr id="0" name=""/>
        <dsp:cNvSpPr/>
      </dsp:nvSpPr>
      <dsp:spPr>
        <a:xfrm>
          <a:off x="4525" y="1570879"/>
          <a:ext cx="1606375" cy="1070917"/>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Week 1: Project Kickoff and Planning</a:t>
          </a:r>
        </a:p>
      </dsp:txBody>
      <dsp:txXfrm>
        <a:off x="35891" y="1602245"/>
        <a:ext cx="1543643" cy="1008185"/>
      </dsp:txXfrm>
    </dsp:sp>
    <dsp:sp modelId="{F4206017-827E-4F3E-93B7-900E26233329}">
      <dsp:nvSpPr>
        <dsp:cNvPr id="0" name=""/>
        <dsp:cNvSpPr/>
      </dsp:nvSpPr>
      <dsp:spPr>
        <a:xfrm>
          <a:off x="2850281" y="1142512"/>
          <a:ext cx="91440" cy="428366"/>
        </a:xfrm>
        <a:custGeom>
          <a:avLst/>
          <a:gdLst/>
          <a:ahLst/>
          <a:cxnLst/>
          <a:rect l="0" t="0" r="0" b="0"/>
          <a:pathLst>
            <a:path>
              <a:moveTo>
                <a:pt x="45720" y="0"/>
              </a:moveTo>
              <a:lnTo>
                <a:pt x="45720" y="428366"/>
              </a:lnTo>
            </a:path>
          </a:pathLst>
        </a:custGeom>
        <a:noFill/>
        <a:ln w="22225" cap="rnd"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3D810EC-36FD-4B28-AAEB-FFAF230EC217}">
      <dsp:nvSpPr>
        <dsp:cNvPr id="0" name=""/>
        <dsp:cNvSpPr/>
      </dsp:nvSpPr>
      <dsp:spPr>
        <a:xfrm>
          <a:off x="2092813" y="1570879"/>
          <a:ext cx="1606375" cy="1070917"/>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Week 2: Requirement Gathering and Technical Design</a:t>
          </a:r>
        </a:p>
      </dsp:txBody>
      <dsp:txXfrm>
        <a:off x="2124179" y="1602245"/>
        <a:ext cx="1543643" cy="1008185"/>
      </dsp:txXfrm>
    </dsp:sp>
    <dsp:sp modelId="{E184BEE0-F8EE-4707-A426-866B3D0BEFA1}">
      <dsp:nvSpPr>
        <dsp:cNvPr id="0" name=""/>
        <dsp:cNvSpPr/>
      </dsp:nvSpPr>
      <dsp:spPr>
        <a:xfrm>
          <a:off x="2896001" y="1142512"/>
          <a:ext cx="2088288" cy="428366"/>
        </a:xfrm>
        <a:custGeom>
          <a:avLst/>
          <a:gdLst/>
          <a:ahLst/>
          <a:cxnLst/>
          <a:rect l="0" t="0" r="0" b="0"/>
          <a:pathLst>
            <a:path>
              <a:moveTo>
                <a:pt x="0" y="0"/>
              </a:moveTo>
              <a:lnTo>
                <a:pt x="0" y="214183"/>
              </a:lnTo>
              <a:lnTo>
                <a:pt x="2088288" y="214183"/>
              </a:lnTo>
              <a:lnTo>
                <a:pt x="2088288" y="428366"/>
              </a:lnTo>
            </a:path>
          </a:pathLst>
        </a:custGeom>
        <a:noFill/>
        <a:ln w="22225" cap="rnd"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79BE9D6-CAD8-4556-9DA7-72A1E32EC77E}">
      <dsp:nvSpPr>
        <dsp:cNvPr id="0" name=""/>
        <dsp:cNvSpPr/>
      </dsp:nvSpPr>
      <dsp:spPr>
        <a:xfrm>
          <a:off x="4181102" y="1570879"/>
          <a:ext cx="1606375" cy="1070917"/>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Week 3-4: Finalize Technical Design and Resource Acquisition</a:t>
          </a:r>
        </a:p>
      </dsp:txBody>
      <dsp:txXfrm>
        <a:off x="4212468" y="1602245"/>
        <a:ext cx="1543643" cy="10081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347AC-BEC0-498E-B693-8A88EAE0A3BC}">
      <dsp:nvSpPr>
        <dsp:cNvPr id="0" name=""/>
        <dsp:cNvSpPr/>
      </dsp:nvSpPr>
      <dsp:spPr>
        <a:xfrm>
          <a:off x="2486396" y="1144183"/>
          <a:ext cx="1267313" cy="461464"/>
        </a:xfrm>
        <a:custGeom>
          <a:avLst/>
          <a:gdLst/>
          <a:ahLst/>
          <a:cxnLst/>
          <a:rect l="0" t="0" r="0" b="0"/>
          <a:pathLst>
            <a:path>
              <a:moveTo>
                <a:pt x="0" y="0"/>
              </a:moveTo>
              <a:lnTo>
                <a:pt x="0" y="230732"/>
              </a:lnTo>
              <a:lnTo>
                <a:pt x="1267313" y="230732"/>
              </a:lnTo>
              <a:lnTo>
                <a:pt x="1267313" y="461464"/>
              </a:lnTo>
            </a:path>
          </a:pathLst>
        </a:custGeom>
        <a:noFill/>
        <a:ln w="22225" cap="rnd"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89161663-B817-40E8-87F1-3D64BEA47473}">
      <dsp:nvSpPr>
        <dsp:cNvPr id="0" name=""/>
        <dsp:cNvSpPr/>
      </dsp:nvSpPr>
      <dsp:spPr>
        <a:xfrm>
          <a:off x="1330603" y="1144183"/>
          <a:ext cx="1155792" cy="461464"/>
        </a:xfrm>
        <a:custGeom>
          <a:avLst/>
          <a:gdLst/>
          <a:ahLst/>
          <a:cxnLst/>
          <a:rect l="0" t="0" r="0" b="0"/>
          <a:pathLst>
            <a:path>
              <a:moveTo>
                <a:pt x="1155792" y="0"/>
              </a:moveTo>
              <a:lnTo>
                <a:pt x="1155792" y="230732"/>
              </a:lnTo>
              <a:lnTo>
                <a:pt x="0" y="230732"/>
              </a:lnTo>
              <a:lnTo>
                <a:pt x="0" y="461464"/>
              </a:lnTo>
            </a:path>
          </a:pathLst>
        </a:custGeom>
        <a:noFill/>
        <a:ln w="22225" cap="rnd"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0A502F0-783B-42EA-8B96-BFEC8B0A9885}">
      <dsp:nvSpPr>
        <dsp:cNvPr id="0" name=""/>
        <dsp:cNvSpPr/>
      </dsp:nvSpPr>
      <dsp:spPr>
        <a:xfrm>
          <a:off x="1558149" y="1135"/>
          <a:ext cx="1856493" cy="1143047"/>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Development</a:t>
          </a:r>
        </a:p>
        <a:p>
          <a:pPr marL="0" lvl="0" indent="0" algn="ctr" defTabSz="711200">
            <a:lnSpc>
              <a:spcPct val="90000"/>
            </a:lnSpc>
            <a:spcBef>
              <a:spcPct val="0"/>
            </a:spcBef>
            <a:spcAft>
              <a:spcPct val="35000"/>
            </a:spcAft>
            <a:buNone/>
          </a:pPr>
          <a:r>
            <a:rPr lang="en-US" sz="1600" kern="1200" dirty="0"/>
            <a:t>(Duration:3-4 Months)</a:t>
          </a:r>
        </a:p>
      </dsp:txBody>
      <dsp:txXfrm>
        <a:off x="1558149" y="1135"/>
        <a:ext cx="1856493" cy="1143047"/>
      </dsp:txXfrm>
    </dsp:sp>
    <dsp:sp modelId="{D28450DC-F385-4673-90A9-B4C5A4EF5DDF}">
      <dsp:nvSpPr>
        <dsp:cNvPr id="0" name=""/>
        <dsp:cNvSpPr/>
      </dsp:nvSpPr>
      <dsp:spPr>
        <a:xfrm>
          <a:off x="294022" y="1605647"/>
          <a:ext cx="2073161" cy="990412"/>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Week 1-8</a:t>
          </a:r>
        </a:p>
        <a:p>
          <a:pPr marL="0" lvl="0" indent="0" algn="ctr" defTabSz="622300">
            <a:lnSpc>
              <a:spcPct val="90000"/>
            </a:lnSpc>
            <a:spcBef>
              <a:spcPct val="0"/>
            </a:spcBef>
            <a:spcAft>
              <a:spcPct val="35000"/>
            </a:spcAft>
            <a:buNone/>
          </a:pPr>
          <a:r>
            <a:rPr lang="en-US" sz="1400" kern="1200" dirty="0"/>
            <a:t>Concurrent Development of Data exchange software and Mobile App</a:t>
          </a:r>
        </a:p>
      </dsp:txBody>
      <dsp:txXfrm>
        <a:off x="294022" y="1605647"/>
        <a:ext cx="2073161" cy="990412"/>
      </dsp:txXfrm>
    </dsp:sp>
    <dsp:sp modelId="{9238FD72-5FA5-4FDB-AB02-F9F3B9648417}">
      <dsp:nvSpPr>
        <dsp:cNvPr id="0" name=""/>
        <dsp:cNvSpPr/>
      </dsp:nvSpPr>
      <dsp:spPr>
        <a:xfrm>
          <a:off x="2828648" y="1605647"/>
          <a:ext cx="1850120" cy="1012551"/>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Week 9-12</a:t>
          </a:r>
        </a:p>
        <a:p>
          <a:pPr marL="0" lvl="0" indent="0" algn="ctr" defTabSz="622300">
            <a:lnSpc>
              <a:spcPct val="90000"/>
            </a:lnSpc>
            <a:spcBef>
              <a:spcPct val="0"/>
            </a:spcBef>
            <a:spcAft>
              <a:spcPct val="35000"/>
            </a:spcAft>
            <a:buNone/>
          </a:pPr>
          <a:r>
            <a:rPr lang="en-US" sz="1400" kern="1200" dirty="0"/>
            <a:t>Integration and Testing</a:t>
          </a:r>
        </a:p>
      </dsp:txBody>
      <dsp:txXfrm>
        <a:off x="2828648" y="1605647"/>
        <a:ext cx="1850120" cy="10125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6EA519-C6DB-4124-806E-C60FC4E6C03A}">
      <dsp:nvSpPr>
        <dsp:cNvPr id="0" name=""/>
        <dsp:cNvSpPr/>
      </dsp:nvSpPr>
      <dsp:spPr>
        <a:xfrm>
          <a:off x="2174965" y="1888519"/>
          <a:ext cx="91440" cy="1011102"/>
        </a:xfrm>
        <a:custGeom>
          <a:avLst/>
          <a:gdLst/>
          <a:ahLst/>
          <a:cxnLst/>
          <a:rect l="0" t="0" r="0" b="0"/>
          <a:pathLst>
            <a:path>
              <a:moveTo>
                <a:pt x="80197" y="0"/>
              </a:moveTo>
              <a:lnTo>
                <a:pt x="80197" y="490222"/>
              </a:lnTo>
              <a:lnTo>
                <a:pt x="45720" y="490222"/>
              </a:lnTo>
              <a:lnTo>
                <a:pt x="45720" y="1011102"/>
              </a:lnTo>
            </a:path>
          </a:pathLst>
        </a:custGeom>
        <a:noFill/>
        <a:ln w="22225" cap="rnd"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591D1DEA-E08D-484F-9937-B4AA75CE9D19}">
      <dsp:nvSpPr>
        <dsp:cNvPr id="0" name=""/>
        <dsp:cNvSpPr/>
      </dsp:nvSpPr>
      <dsp:spPr>
        <a:xfrm>
          <a:off x="899387" y="12136"/>
          <a:ext cx="2711551" cy="1876382"/>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Deployment and Rollout </a:t>
          </a:r>
        </a:p>
        <a:p>
          <a:pPr marL="0" lvl="0" indent="0" algn="ctr" defTabSz="622300">
            <a:lnSpc>
              <a:spcPct val="90000"/>
            </a:lnSpc>
            <a:spcBef>
              <a:spcPct val="0"/>
            </a:spcBef>
            <a:spcAft>
              <a:spcPct val="35000"/>
            </a:spcAft>
            <a:buNone/>
          </a:pPr>
          <a:r>
            <a:rPr lang="en-US" sz="1400" b="1" kern="1200" dirty="0"/>
            <a:t>(Duration:1 Month)</a:t>
          </a:r>
        </a:p>
      </dsp:txBody>
      <dsp:txXfrm>
        <a:off x="899387" y="12136"/>
        <a:ext cx="2711551" cy="1876382"/>
      </dsp:txXfrm>
    </dsp:sp>
    <dsp:sp modelId="{4AF07892-4361-433F-A18F-F02C1EF3989D}">
      <dsp:nvSpPr>
        <dsp:cNvPr id="0" name=""/>
        <dsp:cNvSpPr/>
      </dsp:nvSpPr>
      <dsp:spPr>
        <a:xfrm>
          <a:off x="951723" y="2899621"/>
          <a:ext cx="2537924" cy="1703971"/>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Week 1-2</a:t>
          </a:r>
        </a:p>
        <a:p>
          <a:pPr marL="0" lvl="0" indent="0" algn="ctr" defTabSz="622300">
            <a:lnSpc>
              <a:spcPct val="90000"/>
            </a:lnSpc>
            <a:spcBef>
              <a:spcPct val="0"/>
            </a:spcBef>
            <a:spcAft>
              <a:spcPct val="35000"/>
            </a:spcAft>
            <a:buNone/>
          </a:pPr>
          <a:r>
            <a:rPr lang="en-US" sz="1400" kern="1200" dirty="0"/>
            <a:t>Deployment of Data exchange and Mobile App</a:t>
          </a:r>
        </a:p>
      </dsp:txBody>
      <dsp:txXfrm>
        <a:off x="951723" y="2899621"/>
        <a:ext cx="2537924" cy="170397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5912D8-39CA-43BE-8A74-F099A5CD998B}">
      <dsp:nvSpPr>
        <dsp:cNvPr id="0" name=""/>
        <dsp:cNvSpPr/>
      </dsp:nvSpPr>
      <dsp:spPr>
        <a:xfrm>
          <a:off x="3034418" y="1829278"/>
          <a:ext cx="91440" cy="787217"/>
        </a:xfrm>
        <a:custGeom>
          <a:avLst/>
          <a:gdLst/>
          <a:ahLst/>
          <a:cxnLst/>
          <a:rect l="0" t="0" r="0" b="0"/>
          <a:pathLst>
            <a:path>
              <a:moveTo>
                <a:pt x="45720" y="0"/>
              </a:moveTo>
              <a:lnTo>
                <a:pt x="45720" y="787217"/>
              </a:lnTo>
            </a:path>
          </a:pathLst>
        </a:custGeom>
        <a:noFill/>
        <a:ln w="22225" cap="rnd"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B4A39B0-BB41-44A0-BC2F-EABA16D5D82F}">
      <dsp:nvSpPr>
        <dsp:cNvPr id="0" name=""/>
        <dsp:cNvSpPr/>
      </dsp:nvSpPr>
      <dsp:spPr>
        <a:xfrm>
          <a:off x="1905516" y="1865"/>
          <a:ext cx="2349244" cy="1827413"/>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kern="1200" dirty="0"/>
        </a:p>
        <a:p>
          <a:pPr marL="0" lvl="0" indent="0" algn="ctr" defTabSz="622300">
            <a:lnSpc>
              <a:spcPct val="90000"/>
            </a:lnSpc>
            <a:spcBef>
              <a:spcPct val="0"/>
            </a:spcBef>
            <a:spcAft>
              <a:spcPct val="35000"/>
            </a:spcAft>
            <a:buNone/>
          </a:pPr>
          <a:r>
            <a:rPr lang="en-US" sz="1400" b="1" kern="1200" dirty="0"/>
            <a:t>Monitoring , Maintenance</a:t>
          </a:r>
        </a:p>
        <a:p>
          <a:pPr marL="0" lvl="0" indent="0" algn="ctr" defTabSz="622300">
            <a:lnSpc>
              <a:spcPct val="90000"/>
            </a:lnSpc>
            <a:spcBef>
              <a:spcPct val="0"/>
            </a:spcBef>
            <a:spcAft>
              <a:spcPct val="35000"/>
            </a:spcAft>
            <a:buNone/>
          </a:pPr>
          <a:r>
            <a:rPr lang="en-US" sz="1400" b="1" kern="1200" dirty="0"/>
            <a:t> and</a:t>
          </a:r>
        </a:p>
        <a:p>
          <a:pPr marL="0" lvl="0" indent="0" algn="ctr" defTabSz="622300">
            <a:lnSpc>
              <a:spcPct val="90000"/>
            </a:lnSpc>
            <a:spcBef>
              <a:spcPct val="0"/>
            </a:spcBef>
            <a:spcAft>
              <a:spcPct val="35000"/>
            </a:spcAft>
            <a:buNone/>
          </a:pPr>
          <a:r>
            <a:rPr lang="en-US" sz="1400" b="1" kern="1200" dirty="0"/>
            <a:t> Optimization(Ongoing)</a:t>
          </a:r>
        </a:p>
      </dsp:txBody>
      <dsp:txXfrm>
        <a:off x="1905516" y="1865"/>
        <a:ext cx="2349244" cy="1827413"/>
      </dsp:txXfrm>
    </dsp:sp>
    <dsp:sp modelId="{6F16597D-D703-49E8-8120-B3541A024489}">
      <dsp:nvSpPr>
        <dsp:cNvPr id="0" name=""/>
        <dsp:cNvSpPr/>
      </dsp:nvSpPr>
      <dsp:spPr>
        <a:xfrm>
          <a:off x="1896182" y="2616495"/>
          <a:ext cx="2367912" cy="1874327"/>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Post- Deployment (Ongoing)</a:t>
          </a:r>
        </a:p>
        <a:p>
          <a:pPr marL="0" lvl="0" indent="0" algn="ctr" defTabSz="622300">
            <a:lnSpc>
              <a:spcPct val="90000"/>
            </a:lnSpc>
            <a:spcBef>
              <a:spcPct val="0"/>
            </a:spcBef>
            <a:spcAft>
              <a:spcPct val="35000"/>
            </a:spcAft>
            <a:buNone/>
          </a:pPr>
          <a:r>
            <a:rPr lang="en-US" sz="1400" kern="1200" dirty="0"/>
            <a:t>Monitoring</a:t>
          </a:r>
        </a:p>
        <a:p>
          <a:pPr marL="0" lvl="0" indent="0" algn="ctr" defTabSz="622300">
            <a:lnSpc>
              <a:spcPct val="90000"/>
            </a:lnSpc>
            <a:spcBef>
              <a:spcPct val="0"/>
            </a:spcBef>
            <a:spcAft>
              <a:spcPct val="35000"/>
            </a:spcAft>
            <a:buNone/>
          </a:pPr>
          <a:r>
            <a:rPr lang="en-US" sz="1400" kern="1200" dirty="0"/>
            <a:t> and</a:t>
          </a:r>
        </a:p>
        <a:p>
          <a:pPr marL="0" lvl="0" indent="0" algn="ctr" defTabSz="622300">
            <a:lnSpc>
              <a:spcPct val="90000"/>
            </a:lnSpc>
            <a:spcBef>
              <a:spcPct val="0"/>
            </a:spcBef>
            <a:spcAft>
              <a:spcPct val="35000"/>
            </a:spcAft>
            <a:buNone/>
          </a:pPr>
          <a:r>
            <a:rPr lang="en-US" sz="1400" kern="1200" dirty="0"/>
            <a:t> Maintenance</a:t>
          </a:r>
        </a:p>
      </dsp:txBody>
      <dsp:txXfrm>
        <a:off x="1896182" y="2616495"/>
        <a:ext cx="2367912" cy="187432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CE9B62-1214-4BAA-A849-3D3E31268282}">
      <dsp:nvSpPr>
        <dsp:cNvPr id="0" name=""/>
        <dsp:cNvSpPr/>
      </dsp:nvSpPr>
      <dsp:spPr>
        <a:xfrm>
          <a:off x="1223" y="980648"/>
          <a:ext cx="2513681" cy="1005472"/>
        </a:xfrm>
        <a:prstGeom prst="chevron">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HARDWARE</a:t>
          </a:r>
        </a:p>
      </dsp:txBody>
      <dsp:txXfrm>
        <a:off x="503959" y="980648"/>
        <a:ext cx="1508209" cy="1005472"/>
      </dsp:txXfrm>
    </dsp:sp>
    <dsp:sp modelId="{58555ADD-1C1B-4E9E-8914-FF811C0BE83B}">
      <dsp:nvSpPr>
        <dsp:cNvPr id="0" name=""/>
        <dsp:cNvSpPr/>
      </dsp:nvSpPr>
      <dsp:spPr>
        <a:xfrm>
          <a:off x="2188126" y="1066113"/>
          <a:ext cx="2086355" cy="834542"/>
        </a:xfrm>
        <a:prstGeom prst="chevron">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Computers and Laptops</a:t>
          </a:r>
        </a:p>
      </dsp:txBody>
      <dsp:txXfrm>
        <a:off x="2605397" y="1066113"/>
        <a:ext cx="1251813" cy="834542"/>
      </dsp:txXfrm>
    </dsp:sp>
    <dsp:sp modelId="{15EBAD6D-9ED8-4618-8D52-5454BE3A3923}">
      <dsp:nvSpPr>
        <dsp:cNvPr id="0" name=""/>
        <dsp:cNvSpPr/>
      </dsp:nvSpPr>
      <dsp:spPr>
        <a:xfrm>
          <a:off x="3982392" y="1066113"/>
          <a:ext cx="2086355" cy="834542"/>
        </a:xfrm>
        <a:prstGeom prst="chevron">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Smartphones and devices</a:t>
          </a:r>
        </a:p>
      </dsp:txBody>
      <dsp:txXfrm>
        <a:off x="4399663" y="1066113"/>
        <a:ext cx="1251813" cy="834542"/>
      </dsp:txXfrm>
    </dsp:sp>
    <dsp:sp modelId="{79B671E6-FB91-4814-86E4-06EC016FCF6D}">
      <dsp:nvSpPr>
        <dsp:cNvPr id="0" name=""/>
        <dsp:cNvSpPr/>
      </dsp:nvSpPr>
      <dsp:spPr>
        <a:xfrm>
          <a:off x="1223" y="2126887"/>
          <a:ext cx="2513681" cy="1005472"/>
        </a:xfrm>
        <a:prstGeom prst="chevron">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Software and Development Tools</a:t>
          </a:r>
        </a:p>
      </dsp:txBody>
      <dsp:txXfrm>
        <a:off x="503959" y="2126887"/>
        <a:ext cx="1508209" cy="1005472"/>
      </dsp:txXfrm>
    </dsp:sp>
    <dsp:sp modelId="{D00CE334-214C-4F96-9A5E-43BDEF1DC830}">
      <dsp:nvSpPr>
        <dsp:cNvPr id="0" name=""/>
        <dsp:cNvSpPr/>
      </dsp:nvSpPr>
      <dsp:spPr>
        <a:xfrm>
          <a:off x="2188126" y="2212352"/>
          <a:ext cx="2086355" cy="834542"/>
        </a:xfrm>
        <a:prstGeom prst="chevron">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Integrated Development Environment(IDEs)</a:t>
          </a:r>
        </a:p>
      </dsp:txBody>
      <dsp:txXfrm>
        <a:off x="2605397" y="2212352"/>
        <a:ext cx="1251813" cy="834542"/>
      </dsp:txXfrm>
    </dsp:sp>
    <dsp:sp modelId="{77D47148-2D2B-408E-A1BA-8AA0002503D1}">
      <dsp:nvSpPr>
        <dsp:cNvPr id="0" name=""/>
        <dsp:cNvSpPr/>
      </dsp:nvSpPr>
      <dsp:spPr>
        <a:xfrm>
          <a:off x="3982392" y="2212352"/>
          <a:ext cx="2086355" cy="834542"/>
        </a:xfrm>
        <a:prstGeom prst="chevron">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For Mobile Application Development</a:t>
          </a:r>
        </a:p>
      </dsp:txBody>
      <dsp:txXfrm>
        <a:off x="4399663" y="2212352"/>
        <a:ext cx="1251813" cy="834542"/>
      </dsp:txXfrm>
    </dsp:sp>
    <dsp:sp modelId="{6FC97599-7665-4F92-89E8-67ECB053B3C4}">
      <dsp:nvSpPr>
        <dsp:cNvPr id="0" name=""/>
        <dsp:cNvSpPr/>
      </dsp:nvSpPr>
      <dsp:spPr>
        <a:xfrm>
          <a:off x="5776659" y="2212352"/>
          <a:ext cx="2086355" cy="834542"/>
        </a:xfrm>
        <a:prstGeom prst="chevron">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Version Control</a:t>
          </a:r>
        </a:p>
      </dsp:txBody>
      <dsp:txXfrm>
        <a:off x="6193930" y="2212352"/>
        <a:ext cx="1251813" cy="834542"/>
      </dsp:txXfrm>
    </dsp:sp>
    <dsp:sp modelId="{FAD0806A-1408-4DD1-98C8-F625912FB2D8}">
      <dsp:nvSpPr>
        <dsp:cNvPr id="0" name=""/>
        <dsp:cNvSpPr/>
      </dsp:nvSpPr>
      <dsp:spPr>
        <a:xfrm>
          <a:off x="7570925" y="2212352"/>
          <a:ext cx="2086355" cy="834542"/>
        </a:xfrm>
        <a:prstGeom prst="chevron">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Database Software</a:t>
          </a:r>
        </a:p>
      </dsp:txBody>
      <dsp:txXfrm>
        <a:off x="7988196" y="2212352"/>
        <a:ext cx="1251813" cy="834542"/>
      </dsp:txXfrm>
    </dsp:sp>
    <dsp:sp modelId="{7D945419-55A5-4551-98EF-A7D12B118D25}">
      <dsp:nvSpPr>
        <dsp:cNvPr id="0" name=""/>
        <dsp:cNvSpPr/>
      </dsp:nvSpPr>
      <dsp:spPr>
        <a:xfrm>
          <a:off x="9365191" y="2212352"/>
          <a:ext cx="2086355" cy="834542"/>
        </a:xfrm>
        <a:prstGeom prst="chevron">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Design Tools</a:t>
          </a:r>
        </a:p>
      </dsp:txBody>
      <dsp:txXfrm>
        <a:off x="9782462" y="2212352"/>
        <a:ext cx="1251813" cy="834542"/>
      </dsp:txXfrm>
    </dsp:sp>
    <dsp:sp modelId="{214CB6EB-E5C6-4D91-9C86-373693A797C8}">
      <dsp:nvSpPr>
        <dsp:cNvPr id="0" name=""/>
        <dsp:cNvSpPr/>
      </dsp:nvSpPr>
      <dsp:spPr>
        <a:xfrm>
          <a:off x="1223" y="3273126"/>
          <a:ext cx="2513681" cy="1005472"/>
        </a:xfrm>
        <a:prstGeom prst="chevron">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Resources</a:t>
          </a:r>
        </a:p>
      </dsp:txBody>
      <dsp:txXfrm>
        <a:off x="503959" y="3273126"/>
        <a:ext cx="1508209" cy="1005472"/>
      </dsp:txXfrm>
    </dsp:sp>
    <dsp:sp modelId="{2F284727-7174-45B0-A7F0-6031B5AD7632}">
      <dsp:nvSpPr>
        <dsp:cNvPr id="0" name=""/>
        <dsp:cNvSpPr/>
      </dsp:nvSpPr>
      <dsp:spPr>
        <a:xfrm>
          <a:off x="2188126" y="3358591"/>
          <a:ext cx="2086355" cy="834542"/>
        </a:xfrm>
        <a:prstGeom prst="chevron">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Internet Connectivity</a:t>
          </a:r>
        </a:p>
      </dsp:txBody>
      <dsp:txXfrm>
        <a:off x="2605397" y="3358591"/>
        <a:ext cx="1251813" cy="834542"/>
      </dsp:txXfrm>
    </dsp:sp>
    <dsp:sp modelId="{D9FE1F4D-8E3E-4181-9B6B-518BE8CF20DA}">
      <dsp:nvSpPr>
        <dsp:cNvPr id="0" name=""/>
        <dsp:cNvSpPr/>
      </dsp:nvSpPr>
      <dsp:spPr>
        <a:xfrm>
          <a:off x="3982392" y="3358591"/>
          <a:ext cx="2086355" cy="834542"/>
        </a:xfrm>
        <a:prstGeom prst="chevron">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Technical Documentation and Research Material</a:t>
          </a:r>
        </a:p>
      </dsp:txBody>
      <dsp:txXfrm>
        <a:off x="4399663" y="3358591"/>
        <a:ext cx="1251813" cy="8345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6DC75D-C530-4674-A56E-1D1EC0DFA5AD}">
      <dsp:nvSpPr>
        <dsp:cNvPr id="0" name=""/>
        <dsp:cNvSpPr/>
      </dsp:nvSpPr>
      <dsp:spPr>
        <a:xfrm>
          <a:off x="0" y="0"/>
          <a:ext cx="2300989" cy="5253134"/>
        </a:xfrm>
        <a:prstGeom prst="roundRect">
          <a:avLst>
            <a:gd name="adj" fmla="val 10000"/>
          </a:avLst>
        </a:prstGeom>
        <a:gradFill rotWithShape="0">
          <a:gsLst>
            <a:gs pos="0">
              <a:schemeClr val="accent1">
                <a:tint val="40000"/>
                <a:hueOff val="0"/>
                <a:satOff val="0"/>
                <a:lumOff val="0"/>
                <a:alphaOff val="0"/>
                <a:tint val="98000"/>
                <a:lumMod val="110000"/>
              </a:schemeClr>
            </a:gs>
            <a:gs pos="84000">
              <a:schemeClr val="accent1">
                <a:tint val="40000"/>
                <a:hueOff val="0"/>
                <a:satOff val="0"/>
                <a:lumOff val="0"/>
                <a:alphaOff val="0"/>
                <a:shade val="90000"/>
                <a:lumMod val="8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Security</a:t>
          </a:r>
        </a:p>
      </dsp:txBody>
      <dsp:txXfrm>
        <a:off x="0" y="0"/>
        <a:ext cx="2300989" cy="1575940"/>
      </dsp:txXfrm>
    </dsp:sp>
    <dsp:sp modelId="{BE9AD918-484A-4C6C-B938-0CFDAE941FB9}">
      <dsp:nvSpPr>
        <dsp:cNvPr id="0" name=""/>
        <dsp:cNvSpPr/>
      </dsp:nvSpPr>
      <dsp:spPr>
        <a:xfrm>
          <a:off x="409660" y="1576383"/>
          <a:ext cx="1483438" cy="743024"/>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Encryption and Authentication</a:t>
          </a:r>
        </a:p>
      </dsp:txBody>
      <dsp:txXfrm>
        <a:off x="431422" y="1598145"/>
        <a:ext cx="1439914" cy="699500"/>
      </dsp:txXfrm>
    </dsp:sp>
    <dsp:sp modelId="{ABBF934D-9919-42DB-AFFB-A0340197DD9F}">
      <dsp:nvSpPr>
        <dsp:cNvPr id="0" name=""/>
        <dsp:cNvSpPr/>
      </dsp:nvSpPr>
      <dsp:spPr>
        <a:xfrm>
          <a:off x="161392" y="2526404"/>
          <a:ext cx="1979973" cy="2463631"/>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Highlight the use of robust encryption methods and authentication protocols in data exchange. Conduct a demonstration showing how data is encrypted during transmission from the vehicle to the cloud and emphasize the security measures in place to prevent unauthorized access.</a:t>
          </a:r>
        </a:p>
      </dsp:txBody>
      <dsp:txXfrm>
        <a:off x="219383" y="2584395"/>
        <a:ext cx="1863991" cy="2347649"/>
      </dsp:txXfrm>
    </dsp:sp>
    <dsp:sp modelId="{32C94999-81D3-4867-B7DF-614E97D584A7}">
      <dsp:nvSpPr>
        <dsp:cNvPr id="0" name=""/>
        <dsp:cNvSpPr/>
      </dsp:nvSpPr>
      <dsp:spPr>
        <a:xfrm>
          <a:off x="2521112" y="0"/>
          <a:ext cx="2300989" cy="5253134"/>
        </a:xfrm>
        <a:prstGeom prst="roundRect">
          <a:avLst>
            <a:gd name="adj" fmla="val 10000"/>
          </a:avLst>
        </a:prstGeom>
        <a:gradFill rotWithShape="0">
          <a:gsLst>
            <a:gs pos="0">
              <a:schemeClr val="accent1">
                <a:tint val="40000"/>
                <a:hueOff val="0"/>
                <a:satOff val="0"/>
                <a:lumOff val="0"/>
                <a:alphaOff val="0"/>
                <a:tint val="98000"/>
                <a:lumMod val="110000"/>
              </a:schemeClr>
            </a:gs>
            <a:gs pos="84000">
              <a:schemeClr val="accent1">
                <a:tint val="40000"/>
                <a:hueOff val="0"/>
                <a:satOff val="0"/>
                <a:lumOff val="0"/>
                <a:alphaOff val="0"/>
                <a:shade val="90000"/>
                <a:lumMod val="8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Reliability</a:t>
          </a:r>
        </a:p>
      </dsp:txBody>
      <dsp:txXfrm>
        <a:off x="2521112" y="0"/>
        <a:ext cx="2300989" cy="1575940"/>
      </dsp:txXfrm>
    </dsp:sp>
    <dsp:sp modelId="{274E12B1-00E3-4C22-88F3-9F9FEA019719}">
      <dsp:nvSpPr>
        <dsp:cNvPr id="0" name=""/>
        <dsp:cNvSpPr/>
      </dsp:nvSpPr>
      <dsp:spPr>
        <a:xfrm>
          <a:off x="2945267" y="1576207"/>
          <a:ext cx="1359350" cy="623313"/>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Error Handling and Redundancy</a:t>
          </a:r>
        </a:p>
      </dsp:txBody>
      <dsp:txXfrm>
        <a:off x="2963523" y="1594463"/>
        <a:ext cx="1322838" cy="586801"/>
      </dsp:txXfrm>
    </dsp:sp>
    <dsp:sp modelId="{8488DA6C-BCD0-4212-8C80-B23772200F08}">
      <dsp:nvSpPr>
        <dsp:cNvPr id="0" name=""/>
        <dsp:cNvSpPr/>
      </dsp:nvSpPr>
      <dsp:spPr>
        <a:xfrm>
          <a:off x="2638076" y="2424985"/>
          <a:ext cx="1973733" cy="2565226"/>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Present a demonstration that simulates network disruptions or errors in data transmission, showcasing how the system handles such issues without data loss. Highlight redundancy mechanisms ensuring continuous data flow even under adverse conditions.</a:t>
          </a:r>
        </a:p>
      </dsp:txBody>
      <dsp:txXfrm>
        <a:off x="2695885" y="2482794"/>
        <a:ext cx="1858115" cy="2449608"/>
      </dsp:txXfrm>
    </dsp:sp>
    <dsp:sp modelId="{7A17C150-421C-4181-8A8A-137C7D7C8696}">
      <dsp:nvSpPr>
        <dsp:cNvPr id="0" name=""/>
        <dsp:cNvSpPr/>
      </dsp:nvSpPr>
      <dsp:spPr>
        <a:xfrm>
          <a:off x="4948011" y="0"/>
          <a:ext cx="2300989" cy="5253134"/>
        </a:xfrm>
        <a:prstGeom prst="roundRect">
          <a:avLst>
            <a:gd name="adj" fmla="val 10000"/>
          </a:avLst>
        </a:prstGeom>
        <a:gradFill rotWithShape="0">
          <a:gsLst>
            <a:gs pos="0">
              <a:schemeClr val="accent1">
                <a:tint val="40000"/>
                <a:hueOff val="0"/>
                <a:satOff val="0"/>
                <a:lumOff val="0"/>
                <a:alphaOff val="0"/>
                <a:tint val="98000"/>
                <a:lumMod val="110000"/>
              </a:schemeClr>
            </a:gs>
            <a:gs pos="84000">
              <a:schemeClr val="accent1">
                <a:tint val="40000"/>
                <a:hueOff val="0"/>
                <a:satOff val="0"/>
                <a:lumOff val="0"/>
                <a:alphaOff val="0"/>
                <a:shade val="90000"/>
                <a:lumMod val="8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 </a:t>
          </a:r>
          <a:r>
            <a:rPr lang="en-US" sz="2400" kern="1200" dirty="0"/>
            <a:t>Resilience</a:t>
          </a:r>
        </a:p>
      </dsp:txBody>
      <dsp:txXfrm>
        <a:off x="4948011" y="0"/>
        <a:ext cx="2300989" cy="1575940"/>
      </dsp:txXfrm>
    </dsp:sp>
    <dsp:sp modelId="{65FF088A-A8C0-4E69-929C-00223C296C35}">
      <dsp:nvSpPr>
        <dsp:cNvPr id="0" name=""/>
        <dsp:cNvSpPr/>
      </dsp:nvSpPr>
      <dsp:spPr>
        <a:xfrm>
          <a:off x="5387289" y="1576115"/>
          <a:ext cx="1472356" cy="612450"/>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Failover and Recovery Procedures</a:t>
          </a:r>
        </a:p>
      </dsp:txBody>
      <dsp:txXfrm>
        <a:off x="5405227" y="1594053"/>
        <a:ext cx="1436480" cy="576574"/>
      </dsp:txXfrm>
    </dsp:sp>
    <dsp:sp modelId="{6032CBE1-E0AA-4C8C-87F4-714DAB15EA68}">
      <dsp:nvSpPr>
        <dsp:cNvPr id="0" name=""/>
        <dsp:cNvSpPr/>
      </dsp:nvSpPr>
      <dsp:spPr>
        <a:xfrm>
          <a:off x="5207020" y="2446606"/>
          <a:ext cx="1782972" cy="2543696"/>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Demonstrate the system's ability to recover from failures or disruptions. Simulate a failure scenario and showcase the recovery process, emphasizing the system's ability to resume operations without significant downtime.</a:t>
          </a:r>
        </a:p>
      </dsp:txBody>
      <dsp:txXfrm>
        <a:off x="5259241" y="2498827"/>
        <a:ext cx="1678530" cy="24392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286CA9-8F44-4075-8894-7349947CAA90}">
      <dsp:nvSpPr>
        <dsp:cNvPr id="0" name=""/>
        <dsp:cNvSpPr/>
      </dsp:nvSpPr>
      <dsp:spPr>
        <a:xfrm>
          <a:off x="2037" y="0"/>
          <a:ext cx="1959588" cy="5309120"/>
        </a:xfrm>
        <a:prstGeom prst="roundRect">
          <a:avLst>
            <a:gd name="adj" fmla="val 10000"/>
          </a:avLst>
        </a:prstGeom>
        <a:gradFill rotWithShape="0">
          <a:gsLst>
            <a:gs pos="0">
              <a:schemeClr val="accent1">
                <a:tint val="40000"/>
                <a:hueOff val="0"/>
                <a:satOff val="0"/>
                <a:lumOff val="0"/>
                <a:alphaOff val="0"/>
                <a:tint val="98000"/>
                <a:lumMod val="110000"/>
              </a:schemeClr>
            </a:gs>
            <a:gs pos="84000">
              <a:schemeClr val="accent1">
                <a:tint val="40000"/>
                <a:hueOff val="0"/>
                <a:satOff val="0"/>
                <a:lumOff val="0"/>
                <a:alphaOff val="0"/>
                <a:shade val="90000"/>
                <a:lumMod val="8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Latency</a:t>
          </a:r>
        </a:p>
      </dsp:txBody>
      <dsp:txXfrm>
        <a:off x="2037" y="0"/>
        <a:ext cx="1959588" cy="1592736"/>
      </dsp:txXfrm>
    </dsp:sp>
    <dsp:sp modelId="{40753E6D-2EFF-4600-84FE-5D4826EE8CC5}">
      <dsp:nvSpPr>
        <dsp:cNvPr id="0" name=""/>
        <dsp:cNvSpPr/>
      </dsp:nvSpPr>
      <dsp:spPr>
        <a:xfrm>
          <a:off x="412711" y="1594897"/>
          <a:ext cx="1138238" cy="499559"/>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Real-time Data Transmission</a:t>
          </a:r>
        </a:p>
      </dsp:txBody>
      <dsp:txXfrm>
        <a:off x="427343" y="1609529"/>
        <a:ext cx="1108974" cy="470295"/>
      </dsp:txXfrm>
    </dsp:sp>
    <dsp:sp modelId="{65A1603F-B018-4DE6-BCC6-E3C97D601EAA}">
      <dsp:nvSpPr>
        <dsp:cNvPr id="0" name=""/>
        <dsp:cNvSpPr/>
      </dsp:nvSpPr>
      <dsp:spPr>
        <a:xfrm>
          <a:off x="58018" y="2425758"/>
          <a:ext cx="1847625" cy="2615743"/>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Present live demonstrations showing the near-real-time transmission of critical data from the vehicle sensors to the mobile application. Measure and showcase the minimal delay in accessing and displaying real-time vehicle data on the user's mobile app</a:t>
          </a:r>
          <a:r>
            <a:rPr lang="en-US" sz="1000" kern="1200" dirty="0"/>
            <a:t>.</a:t>
          </a:r>
        </a:p>
      </dsp:txBody>
      <dsp:txXfrm>
        <a:off x="112133" y="2479873"/>
        <a:ext cx="1739395" cy="2507513"/>
      </dsp:txXfrm>
    </dsp:sp>
    <dsp:sp modelId="{36CC675C-813E-4D19-BAEA-3A797494E6DE}">
      <dsp:nvSpPr>
        <dsp:cNvPr id="0" name=""/>
        <dsp:cNvSpPr/>
      </dsp:nvSpPr>
      <dsp:spPr>
        <a:xfrm>
          <a:off x="2108594" y="0"/>
          <a:ext cx="1959588" cy="5309120"/>
        </a:xfrm>
        <a:prstGeom prst="roundRect">
          <a:avLst>
            <a:gd name="adj" fmla="val 10000"/>
          </a:avLst>
        </a:prstGeom>
        <a:gradFill rotWithShape="0">
          <a:gsLst>
            <a:gs pos="0">
              <a:schemeClr val="accent1">
                <a:tint val="40000"/>
                <a:hueOff val="0"/>
                <a:satOff val="0"/>
                <a:lumOff val="0"/>
                <a:alphaOff val="0"/>
                <a:tint val="98000"/>
                <a:lumMod val="110000"/>
              </a:schemeClr>
            </a:gs>
            <a:gs pos="84000">
              <a:schemeClr val="accent1">
                <a:tint val="40000"/>
                <a:hueOff val="0"/>
                <a:satOff val="0"/>
                <a:lumOff val="0"/>
                <a:alphaOff val="0"/>
                <a:shade val="90000"/>
                <a:lumMod val="8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Throughput</a:t>
          </a:r>
        </a:p>
      </dsp:txBody>
      <dsp:txXfrm>
        <a:off x="2108594" y="0"/>
        <a:ext cx="1959588" cy="1592736"/>
      </dsp:txXfrm>
    </dsp:sp>
    <dsp:sp modelId="{D0147992-3DF5-41C9-BD2B-3A1D8660F904}">
      <dsp:nvSpPr>
        <dsp:cNvPr id="0" name=""/>
        <dsp:cNvSpPr/>
      </dsp:nvSpPr>
      <dsp:spPr>
        <a:xfrm>
          <a:off x="2474684" y="1592785"/>
          <a:ext cx="1227407" cy="496477"/>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dirty="0"/>
            <a:t>Data Transfer Speed and Capacity</a:t>
          </a:r>
        </a:p>
      </dsp:txBody>
      <dsp:txXfrm>
        <a:off x="2489225" y="1607326"/>
        <a:ext cx="1198325" cy="467395"/>
      </dsp:txXfrm>
    </dsp:sp>
    <dsp:sp modelId="{E9AEC652-963C-452A-B107-5A3A7B09A543}">
      <dsp:nvSpPr>
        <dsp:cNvPr id="0" name=""/>
        <dsp:cNvSpPr/>
      </dsp:nvSpPr>
      <dsp:spPr>
        <a:xfrm>
          <a:off x="2304553" y="2389456"/>
          <a:ext cx="1567670" cy="2654158"/>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 </a:t>
          </a:r>
          <a:r>
            <a:rPr lang="en-US" sz="1200" kern="1200" dirty="0"/>
            <a:t>Conduct tests to measure the rate at which data is transferred between the vehicle and the cloud. Showcase the high throughput capability of the system, demonstrating its ability to handle large volumes of data efficiently and consistently.</a:t>
          </a:r>
        </a:p>
      </dsp:txBody>
      <dsp:txXfrm>
        <a:off x="2350468" y="2435371"/>
        <a:ext cx="1475840" cy="2562328"/>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787D1E-AC2D-4532-AFAF-450FD6DD505A}" type="datetimeFigureOut">
              <a:rPr lang="en-US" smtClean="0"/>
              <a:t>11/5/2023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13DBFF-AA91-428B-9AB8-3E6427DEA418}" type="slidenum">
              <a:rPr lang="en-US" smtClean="0"/>
              <a:t>‹#›</a:t>
            </a:fld>
            <a:endParaRPr lang="en-US"/>
          </a:p>
        </p:txBody>
      </p:sp>
    </p:spTree>
    <p:extLst>
      <p:ext uri="{BB962C8B-B14F-4D97-AF65-F5344CB8AC3E}">
        <p14:creationId xmlns:p14="http://schemas.microsoft.com/office/powerpoint/2010/main" val="2620926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11/5/2023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11/5/2023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46381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11/5/2023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11/5/2023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11/5/2023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11/5/2023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11/5/2023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 id="2147483763" r:id="rId12"/>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sv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jpeg"/><Relationship Id="rId7"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6.jpeg"/><Relationship Id="rId5" Type="http://schemas.openxmlformats.org/officeDocument/2006/relationships/image" Target="../media/image15.svg"/><Relationship Id="rId10" Type="http://schemas.openxmlformats.org/officeDocument/2006/relationships/image" Target="../media/image20.svg"/><Relationship Id="rId4" Type="http://schemas.openxmlformats.org/officeDocument/2006/relationships/image" Target="../media/image1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10269893" y="1327131"/>
            <a:ext cx="1987421" cy="638653"/>
          </a:xfrm>
        </p:spPr>
        <p:txBody>
          <a:bodyPr>
            <a:normAutofit fontScale="90000"/>
          </a:bodyPr>
          <a:lstStyle/>
          <a:p>
            <a:r>
              <a:rPr lang="en-US" dirty="0">
                <a:solidFill>
                  <a:schemeClr val="accent2"/>
                </a:solidFill>
              </a:rPr>
              <a:t>tel</a:t>
            </a:r>
            <a:r>
              <a:rPr lang="en-US" dirty="0">
                <a:solidFill>
                  <a:schemeClr val="bg2"/>
                </a:solidFill>
              </a:rPr>
              <a:t>ip</a:t>
            </a:r>
            <a:r>
              <a:rPr lang="en-US" dirty="0">
                <a:solidFill>
                  <a:schemeClr val="accent2"/>
                </a:solidFill>
              </a:rPr>
              <a:t>ort</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4012162" y="2810371"/>
            <a:ext cx="4394719" cy="466531"/>
          </a:xfrm>
        </p:spPr>
        <p:txBody>
          <a:bodyPr>
            <a:noAutofit/>
          </a:bodyPr>
          <a:lstStyle/>
          <a:p>
            <a:pPr algn="ctr"/>
            <a:r>
              <a:rPr lang="en-US" sz="3200" b="1" dirty="0">
                <a:latin typeface="Artifakt Element Heavy" panose="020B0B03050000020004" pitchFamily="34" charset="0"/>
                <a:ea typeface="Artifakt Element Heavy" panose="020B0B03050000020004" pitchFamily="34" charset="0"/>
              </a:rPr>
              <a:t>Team – web weaver</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D0EF9036-300E-704D-9EC6-325584117A49}"/>
              </a:ext>
            </a:extLst>
          </p:cNvPr>
          <p:cNvPicPr>
            <a:picLocks noChangeAspect="1"/>
          </p:cNvPicPr>
          <p:nvPr/>
        </p:nvPicPr>
        <p:blipFill>
          <a:blip r:embed="rId2"/>
          <a:stretch>
            <a:fillRect/>
          </a:stretch>
        </p:blipFill>
        <p:spPr>
          <a:xfrm>
            <a:off x="10702212" y="548641"/>
            <a:ext cx="1489788" cy="953588"/>
          </a:xfrm>
          <a:prstGeom prst="rect">
            <a:avLst/>
          </a:prstGeom>
        </p:spPr>
      </p:pic>
      <p:sp>
        <p:nvSpPr>
          <p:cNvPr id="8" name="TextBox 7">
            <a:extLst>
              <a:ext uri="{FF2B5EF4-FFF2-40B4-BE49-F238E27FC236}">
                <a16:creationId xmlns:a16="http://schemas.microsoft.com/office/drawing/2014/main" id="{87BA3CCC-B3CB-12AE-4DBB-192BB64D4DB9}"/>
              </a:ext>
            </a:extLst>
          </p:cNvPr>
          <p:cNvSpPr txBox="1"/>
          <p:nvPr/>
        </p:nvSpPr>
        <p:spPr>
          <a:xfrm>
            <a:off x="4012162" y="3276902"/>
            <a:ext cx="4637316" cy="369332"/>
          </a:xfrm>
          <a:prstGeom prst="rect">
            <a:avLst/>
          </a:prstGeom>
          <a:noFill/>
        </p:spPr>
        <p:txBody>
          <a:bodyPr wrap="square">
            <a:spAutoFit/>
          </a:bodyPr>
          <a:lstStyle/>
          <a:p>
            <a:r>
              <a:rPr lang="en-US" dirty="0">
                <a:solidFill>
                  <a:schemeClr val="tx2">
                    <a:lumMod val="60000"/>
                    <a:lumOff val="40000"/>
                  </a:schemeClr>
                </a:solidFill>
              </a:rPr>
              <a:t>Indian Institute of Technology(ISM) Dhanbad </a:t>
            </a:r>
          </a:p>
        </p:txBody>
      </p:sp>
      <p:sp>
        <p:nvSpPr>
          <p:cNvPr id="6" name="TextBox 5">
            <a:extLst>
              <a:ext uri="{FF2B5EF4-FFF2-40B4-BE49-F238E27FC236}">
                <a16:creationId xmlns:a16="http://schemas.microsoft.com/office/drawing/2014/main" id="{370BBD56-19CE-00AA-4CEA-385DE39E96B6}"/>
              </a:ext>
            </a:extLst>
          </p:cNvPr>
          <p:cNvSpPr txBox="1"/>
          <p:nvPr/>
        </p:nvSpPr>
        <p:spPr>
          <a:xfrm>
            <a:off x="3009723" y="3743433"/>
            <a:ext cx="6167534" cy="646331"/>
          </a:xfrm>
          <a:prstGeom prst="rect">
            <a:avLst/>
          </a:prstGeom>
          <a:noFill/>
        </p:spPr>
        <p:txBody>
          <a:bodyPr wrap="square">
            <a:spAutoFit/>
          </a:bodyPr>
          <a:lstStyle/>
          <a:p>
            <a:pPr algn="ctr"/>
            <a:r>
              <a:rPr lang="en-US" b="1" dirty="0">
                <a:latin typeface="Artifakt Element Heavy" panose="020B0B03050000020004" pitchFamily="34" charset="0"/>
                <a:ea typeface="Artifakt Element Heavy" panose="020B0B03050000020004" pitchFamily="34" charset="0"/>
              </a:rPr>
              <a:t>Ankit Kumar</a:t>
            </a:r>
          </a:p>
          <a:p>
            <a:pPr algn="ctr"/>
            <a:r>
              <a:rPr lang="en-US" sz="1800" b="1" dirty="0">
                <a:latin typeface="Artifakt Element Heavy" panose="020B0B03050000020004" pitchFamily="34" charset="0"/>
                <a:ea typeface="Artifakt Element Heavy" panose="020B0B03050000020004" pitchFamily="34" charset="0"/>
              </a:rPr>
              <a:t>Satvik Asthana</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CE82F-4B81-5B75-B16E-2E1C54A3584C}"/>
              </a:ext>
            </a:extLst>
          </p:cNvPr>
          <p:cNvSpPr>
            <a:spLocks noGrp="1"/>
          </p:cNvSpPr>
          <p:nvPr>
            <p:ph type="title"/>
          </p:nvPr>
        </p:nvSpPr>
        <p:spPr>
          <a:xfrm>
            <a:off x="394580" y="466531"/>
            <a:ext cx="1387567" cy="547268"/>
          </a:xfrm>
        </p:spPr>
        <p:txBody>
          <a:bodyPr/>
          <a:lstStyle/>
          <a:p>
            <a:r>
              <a:rPr lang="en-U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TOOLS</a:t>
            </a:r>
          </a:p>
        </p:txBody>
      </p:sp>
      <p:graphicFrame>
        <p:nvGraphicFramePr>
          <p:cNvPr id="4" name="Diagram 3">
            <a:extLst>
              <a:ext uri="{FF2B5EF4-FFF2-40B4-BE49-F238E27FC236}">
                <a16:creationId xmlns:a16="http://schemas.microsoft.com/office/drawing/2014/main" id="{43E1A82B-F5A6-9AE0-30B1-E55401B14852}"/>
              </a:ext>
            </a:extLst>
          </p:cNvPr>
          <p:cNvGraphicFramePr/>
          <p:nvPr>
            <p:extLst>
              <p:ext uri="{D42A27DB-BD31-4B8C-83A1-F6EECF244321}">
                <p14:modId xmlns:p14="http://schemas.microsoft.com/office/powerpoint/2010/main" val="3086971780"/>
              </p:ext>
            </p:extLst>
          </p:nvPr>
        </p:nvGraphicFramePr>
        <p:xfrm>
          <a:off x="394579" y="1389202"/>
          <a:ext cx="11452771" cy="52592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1EC644D3-C850-46BD-F7D3-CCCE126C0B3A}"/>
              </a:ext>
            </a:extLst>
          </p:cNvPr>
          <p:cNvSpPr txBox="1"/>
          <p:nvPr/>
        </p:nvSpPr>
        <p:spPr>
          <a:xfrm>
            <a:off x="1994501" y="1153065"/>
            <a:ext cx="5040780" cy="584775"/>
          </a:xfrm>
          <a:prstGeom prst="rect">
            <a:avLst/>
          </a:prstGeom>
          <a:noFill/>
        </p:spPr>
        <p:txBody>
          <a:bodyPr wrap="square">
            <a:spAutoFit/>
          </a:bodyPr>
          <a:lstStyle/>
          <a:p>
            <a:r>
              <a:rPr lang="en-US" sz="1600" dirty="0">
                <a:solidFill>
                  <a:schemeClr val="tx2"/>
                </a:solidFill>
              </a:rPr>
              <a:t>Standard PCs or laptops for software development, programming, and designing.</a:t>
            </a:r>
          </a:p>
        </p:txBody>
      </p:sp>
      <p:sp>
        <p:nvSpPr>
          <p:cNvPr id="8" name="TextBox 7">
            <a:extLst>
              <a:ext uri="{FF2B5EF4-FFF2-40B4-BE49-F238E27FC236}">
                <a16:creationId xmlns:a16="http://schemas.microsoft.com/office/drawing/2014/main" id="{A2DE356E-8665-82B5-CDCA-22BFE05E9EA2}"/>
              </a:ext>
            </a:extLst>
          </p:cNvPr>
          <p:cNvSpPr txBox="1"/>
          <p:nvPr/>
        </p:nvSpPr>
        <p:spPr>
          <a:xfrm>
            <a:off x="4310743" y="1737840"/>
            <a:ext cx="4872994" cy="584775"/>
          </a:xfrm>
          <a:prstGeom prst="rect">
            <a:avLst/>
          </a:prstGeom>
          <a:noFill/>
        </p:spPr>
        <p:txBody>
          <a:bodyPr wrap="square">
            <a:spAutoFit/>
          </a:bodyPr>
          <a:lstStyle/>
          <a:p>
            <a:r>
              <a:rPr lang="en-US" sz="1600" dirty="0">
                <a:solidFill>
                  <a:schemeClr val="tx2"/>
                </a:solidFill>
              </a:rPr>
              <a:t>Test devices for application deployment and testing the mobile app on Android and iOS platforms.</a:t>
            </a:r>
          </a:p>
        </p:txBody>
      </p:sp>
      <p:cxnSp>
        <p:nvCxnSpPr>
          <p:cNvPr id="14" name="Straight Arrow Connector 13">
            <a:extLst>
              <a:ext uri="{FF2B5EF4-FFF2-40B4-BE49-F238E27FC236}">
                <a16:creationId xmlns:a16="http://schemas.microsoft.com/office/drawing/2014/main" id="{EB40ABC0-CD62-AA6B-1F37-FFD8667E69A3}"/>
              </a:ext>
            </a:extLst>
          </p:cNvPr>
          <p:cNvCxnSpPr/>
          <p:nvPr/>
        </p:nvCxnSpPr>
        <p:spPr>
          <a:xfrm flipV="1">
            <a:off x="5393094" y="2239347"/>
            <a:ext cx="0" cy="195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FC3274C-BAE3-9B07-8355-ACA047E4F572}"/>
              </a:ext>
            </a:extLst>
          </p:cNvPr>
          <p:cNvCxnSpPr/>
          <p:nvPr/>
        </p:nvCxnSpPr>
        <p:spPr>
          <a:xfrm flipV="1">
            <a:off x="3498980" y="1737840"/>
            <a:ext cx="0" cy="697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9BFE5BA-3BE9-3A30-2D27-E17A126B012A}"/>
              </a:ext>
            </a:extLst>
          </p:cNvPr>
          <p:cNvSpPr txBox="1"/>
          <p:nvPr/>
        </p:nvSpPr>
        <p:spPr>
          <a:xfrm>
            <a:off x="6753000" y="2322615"/>
            <a:ext cx="5657864" cy="1323439"/>
          </a:xfrm>
          <a:prstGeom prst="rect">
            <a:avLst/>
          </a:prstGeom>
          <a:noFill/>
        </p:spPr>
        <p:txBody>
          <a:bodyPr wrap="square">
            <a:spAutoFit/>
          </a:bodyPr>
          <a:lstStyle/>
          <a:p>
            <a:pPr marL="285750" indent="-285750">
              <a:buFont typeface="Arial" panose="020B0604020202020204" pitchFamily="34" charset="0"/>
              <a:buChar char="•"/>
            </a:pPr>
            <a:r>
              <a:rPr lang="en-US" sz="1600" dirty="0">
                <a:solidFill>
                  <a:schemeClr val="tx2"/>
                </a:solidFill>
              </a:rPr>
              <a:t>Flutter or React Native for cross-platform mobile app development.</a:t>
            </a:r>
          </a:p>
          <a:p>
            <a:pPr marL="285750" indent="-285750">
              <a:buFont typeface="Arial" panose="020B0604020202020204" pitchFamily="34" charset="0"/>
              <a:buChar char="•"/>
            </a:pPr>
            <a:r>
              <a:rPr lang="en-US" sz="1600" dirty="0">
                <a:solidFill>
                  <a:schemeClr val="tx2"/>
                </a:solidFill>
              </a:rPr>
              <a:t>Android Studio for Android app development.</a:t>
            </a:r>
          </a:p>
          <a:p>
            <a:pPr marL="285750" indent="-285750">
              <a:buFont typeface="Arial" panose="020B0604020202020204" pitchFamily="34" charset="0"/>
              <a:buChar char="•"/>
            </a:pPr>
            <a:r>
              <a:rPr lang="en-US" sz="1600" dirty="0">
                <a:solidFill>
                  <a:schemeClr val="tx2"/>
                </a:solidFill>
              </a:rPr>
              <a:t>Xcode for iOS app development (specifically on Mac machines).</a:t>
            </a:r>
          </a:p>
        </p:txBody>
      </p:sp>
      <p:cxnSp>
        <p:nvCxnSpPr>
          <p:cNvPr id="26" name="Connector: Elbow 25">
            <a:extLst>
              <a:ext uri="{FF2B5EF4-FFF2-40B4-BE49-F238E27FC236}">
                <a16:creationId xmlns:a16="http://schemas.microsoft.com/office/drawing/2014/main" id="{BA9FA74D-A259-9A4F-38DF-983F5AC63F5F}"/>
              </a:ext>
            </a:extLst>
          </p:cNvPr>
          <p:cNvCxnSpPr/>
          <p:nvPr/>
        </p:nvCxnSpPr>
        <p:spPr>
          <a:xfrm flipV="1">
            <a:off x="5302669" y="2824122"/>
            <a:ext cx="1540758" cy="661720"/>
          </a:xfrm>
          <a:prstGeom prst="bentConnector3">
            <a:avLst>
              <a:gd name="adj1" fmla="val 778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4004989-816A-3B9C-0C68-235C288146FF}"/>
              </a:ext>
            </a:extLst>
          </p:cNvPr>
          <p:cNvCxnSpPr/>
          <p:nvPr/>
        </p:nvCxnSpPr>
        <p:spPr>
          <a:xfrm>
            <a:off x="5302669" y="3485842"/>
            <a:ext cx="0" cy="160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535F358-9704-EB93-4E0F-F30FD80CE48B}"/>
              </a:ext>
            </a:extLst>
          </p:cNvPr>
          <p:cNvSpPr txBox="1"/>
          <p:nvPr/>
        </p:nvSpPr>
        <p:spPr>
          <a:xfrm>
            <a:off x="6827879" y="4728591"/>
            <a:ext cx="6204856" cy="338554"/>
          </a:xfrm>
          <a:prstGeom prst="rect">
            <a:avLst/>
          </a:prstGeom>
          <a:noFill/>
        </p:spPr>
        <p:txBody>
          <a:bodyPr wrap="square">
            <a:spAutoFit/>
          </a:bodyPr>
          <a:lstStyle/>
          <a:p>
            <a:r>
              <a:rPr lang="en-US" sz="1600" dirty="0">
                <a:solidFill>
                  <a:schemeClr val="tx2"/>
                </a:solidFill>
              </a:rPr>
              <a:t>Git and GitHub for code versioning and collaboration.</a:t>
            </a:r>
          </a:p>
        </p:txBody>
      </p:sp>
      <p:sp>
        <p:nvSpPr>
          <p:cNvPr id="33" name="TextBox 32">
            <a:extLst>
              <a:ext uri="{FF2B5EF4-FFF2-40B4-BE49-F238E27FC236}">
                <a16:creationId xmlns:a16="http://schemas.microsoft.com/office/drawing/2014/main" id="{DE28769A-6768-BC2A-8E9E-A2FF8FB6178C}"/>
              </a:ext>
            </a:extLst>
          </p:cNvPr>
          <p:cNvSpPr txBox="1"/>
          <p:nvPr/>
        </p:nvSpPr>
        <p:spPr>
          <a:xfrm>
            <a:off x="6843427" y="5130244"/>
            <a:ext cx="6704044" cy="338554"/>
          </a:xfrm>
          <a:prstGeom prst="rect">
            <a:avLst/>
          </a:prstGeom>
          <a:noFill/>
        </p:spPr>
        <p:txBody>
          <a:bodyPr wrap="square">
            <a:spAutoFit/>
          </a:bodyPr>
          <a:lstStyle/>
          <a:p>
            <a:r>
              <a:rPr lang="en-US" sz="1600" dirty="0">
                <a:solidFill>
                  <a:schemeClr val="tx2"/>
                </a:solidFill>
              </a:rPr>
              <a:t>MySQL or SQLite for local data storage and testing purposes.</a:t>
            </a:r>
          </a:p>
        </p:txBody>
      </p:sp>
      <p:sp>
        <p:nvSpPr>
          <p:cNvPr id="35" name="TextBox 34">
            <a:extLst>
              <a:ext uri="{FF2B5EF4-FFF2-40B4-BE49-F238E27FC236}">
                <a16:creationId xmlns:a16="http://schemas.microsoft.com/office/drawing/2014/main" id="{1D0D753D-A619-07BB-0DA2-86118FC9BCAD}"/>
              </a:ext>
            </a:extLst>
          </p:cNvPr>
          <p:cNvSpPr txBox="1"/>
          <p:nvPr/>
        </p:nvSpPr>
        <p:spPr>
          <a:xfrm>
            <a:off x="6808437" y="5550792"/>
            <a:ext cx="6774024" cy="338554"/>
          </a:xfrm>
          <a:prstGeom prst="rect">
            <a:avLst/>
          </a:prstGeom>
          <a:noFill/>
        </p:spPr>
        <p:txBody>
          <a:bodyPr wrap="square">
            <a:spAutoFit/>
          </a:bodyPr>
          <a:lstStyle/>
          <a:p>
            <a:r>
              <a:rPr lang="en-US" sz="1600" dirty="0">
                <a:solidFill>
                  <a:schemeClr val="tx2"/>
                </a:solidFill>
              </a:rPr>
              <a:t>Adobe XD, Sketch, or Figma for UI/UX design and wireframing.</a:t>
            </a:r>
          </a:p>
        </p:txBody>
      </p:sp>
      <p:cxnSp>
        <p:nvCxnSpPr>
          <p:cNvPr id="37" name="Connector: Elbow 36">
            <a:extLst>
              <a:ext uri="{FF2B5EF4-FFF2-40B4-BE49-F238E27FC236}">
                <a16:creationId xmlns:a16="http://schemas.microsoft.com/office/drawing/2014/main" id="{5CD3152A-8D70-714A-6AD5-F2F0DD2CF29F}"/>
              </a:ext>
            </a:extLst>
          </p:cNvPr>
          <p:cNvCxnSpPr>
            <a:cxnSpLocks/>
          </p:cNvCxnSpPr>
          <p:nvPr/>
        </p:nvCxnSpPr>
        <p:spPr>
          <a:xfrm rot="10800000" flipV="1">
            <a:off x="6747242" y="4578676"/>
            <a:ext cx="3917649" cy="1200245"/>
          </a:xfrm>
          <a:prstGeom prst="bentConnector3">
            <a:avLst>
              <a:gd name="adj1" fmla="val 1050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2F4927E-58A0-C6B5-7440-B4C5AB5E015C}"/>
              </a:ext>
            </a:extLst>
          </p:cNvPr>
          <p:cNvCxnSpPr/>
          <p:nvPr/>
        </p:nvCxnSpPr>
        <p:spPr>
          <a:xfrm flipV="1">
            <a:off x="10664891" y="4385388"/>
            <a:ext cx="0" cy="193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FD469065-FC78-E450-ACA1-FD1B0AF0462C}"/>
              </a:ext>
            </a:extLst>
          </p:cNvPr>
          <p:cNvCxnSpPr/>
          <p:nvPr/>
        </p:nvCxnSpPr>
        <p:spPr>
          <a:xfrm rot="10800000" flipV="1">
            <a:off x="6680718" y="4655975"/>
            <a:ext cx="2341984" cy="643545"/>
          </a:xfrm>
          <a:prstGeom prst="bentConnector3">
            <a:avLst>
              <a:gd name="adj1" fmla="val 10378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6B8554C-C42A-2BB5-9333-B245C4EEA620}"/>
              </a:ext>
            </a:extLst>
          </p:cNvPr>
          <p:cNvCxnSpPr/>
          <p:nvPr/>
        </p:nvCxnSpPr>
        <p:spPr>
          <a:xfrm flipV="1">
            <a:off x="9022702" y="4385388"/>
            <a:ext cx="0" cy="270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1AD953C5-3B24-D695-013D-E22254AAFAF9}"/>
              </a:ext>
            </a:extLst>
          </p:cNvPr>
          <p:cNvCxnSpPr>
            <a:cxnSpLocks/>
          </p:cNvCxnSpPr>
          <p:nvPr/>
        </p:nvCxnSpPr>
        <p:spPr>
          <a:xfrm rot="5400000">
            <a:off x="6891996" y="4527689"/>
            <a:ext cx="415836" cy="375354"/>
          </a:xfrm>
          <a:prstGeom prst="bentConnector4">
            <a:avLst>
              <a:gd name="adj1" fmla="val 27402"/>
              <a:gd name="adj2" fmla="val 16090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940D4BE4-53DD-B4FB-0504-5173883A59AB}"/>
              </a:ext>
            </a:extLst>
          </p:cNvPr>
          <p:cNvCxnSpPr/>
          <p:nvPr/>
        </p:nvCxnSpPr>
        <p:spPr>
          <a:xfrm flipV="1">
            <a:off x="7287591" y="4385388"/>
            <a:ext cx="0" cy="135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312F8BE-45A6-A3B3-72F6-82745C170107}"/>
              </a:ext>
            </a:extLst>
          </p:cNvPr>
          <p:cNvSpPr txBox="1"/>
          <p:nvPr/>
        </p:nvSpPr>
        <p:spPr>
          <a:xfrm>
            <a:off x="1485722" y="5928837"/>
            <a:ext cx="9990931" cy="338554"/>
          </a:xfrm>
          <a:prstGeom prst="rect">
            <a:avLst/>
          </a:prstGeom>
          <a:noFill/>
        </p:spPr>
        <p:txBody>
          <a:bodyPr wrap="square">
            <a:spAutoFit/>
          </a:bodyPr>
          <a:lstStyle/>
          <a:p>
            <a:r>
              <a:rPr lang="en-US" sz="1600" dirty="0">
                <a:solidFill>
                  <a:schemeClr val="tx2"/>
                </a:solidFill>
              </a:rPr>
              <a:t>Stable and high-speed internet access for research, documentation, and access to development resources.</a:t>
            </a:r>
          </a:p>
        </p:txBody>
      </p:sp>
      <p:sp>
        <p:nvSpPr>
          <p:cNvPr id="64" name="TextBox 63">
            <a:extLst>
              <a:ext uri="{FF2B5EF4-FFF2-40B4-BE49-F238E27FC236}">
                <a16:creationId xmlns:a16="http://schemas.microsoft.com/office/drawing/2014/main" id="{1B3A5AD1-74B2-2F68-FBF7-CBD0EA823FF3}"/>
              </a:ext>
            </a:extLst>
          </p:cNvPr>
          <p:cNvSpPr txBox="1"/>
          <p:nvPr/>
        </p:nvSpPr>
        <p:spPr>
          <a:xfrm>
            <a:off x="1485722" y="6220139"/>
            <a:ext cx="10801739" cy="584775"/>
          </a:xfrm>
          <a:prstGeom prst="rect">
            <a:avLst/>
          </a:prstGeom>
          <a:noFill/>
        </p:spPr>
        <p:txBody>
          <a:bodyPr wrap="square">
            <a:spAutoFit/>
          </a:bodyPr>
          <a:lstStyle/>
          <a:p>
            <a:r>
              <a:rPr lang="en-US" sz="1600" dirty="0">
                <a:solidFill>
                  <a:schemeClr val="tx2"/>
                </a:solidFill>
              </a:rPr>
              <a:t>Access to technical libraries, online resources, academic databases, and relevant journals to gather information about connected vehicle technology and application development.</a:t>
            </a:r>
          </a:p>
        </p:txBody>
      </p:sp>
      <p:cxnSp>
        <p:nvCxnSpPr>
          <p:cNvPr id="66" name="Connector: Elbow 65">
            <a:extLst>
              <a:ext uri="{FF2B5EF4-FFF2-40B4-BE49-F238E27FC236}">
                <a16:creationId xmlns:a16="http://schemas.microsoft.com/office/drawing/2014/main" id="{19C6BD10-8390-8610-14CB-22E0D3F35481}"/>
              </a:ext>
            </a:extLst>
          </p:cNvPr>
          <p:cNvCxnSpPr>
            <a:cxnSpLocks/>
          </p:cNvCxnSpPr>
          <p:nvPr/>
        </p:nvCxnSpPr>
        <p:spPr>
          <a:xfrm rot="10800000" flipV="1">
            <a:off x="1381511" y="5943998"/>
            <a:ext cx="4011583" cy="502125"/>
          </a:xfrm>
          <a:prstGeom prst="bentConnector3">
            <a:avLst>
              <a:gd name="adj1" fmla="val 10698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E0B5BF78-D17F-9C47-05B9-8EF75292EC75}"/>
              </a:ext>
            </a:extLst>
          </p:cNvPr>
          <p:cNvCxnSpPr/>
          <p:nvPr/>
        </p:nvCxnSpPr>
        <p:spPr>
          <a:xfrm flipV="1">
            <a:off x="5393094" y="5550792"/>
            <a:ext cx="0" cy="378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264F9158-DF0E-F88D-D8D1-970A42E94685}"/>
              </a:ext>
            </a:extLst>
          </p:cNvPr>
          <p:cNvCxnSpPr/>
          <p:nvPr/>
        </p:nvCxnSpPr>
        <p:spPr>
          <a:xfrm rot="10800000" flipV="1">
            <a:off x="1381512" y="5720068"/>
            <a:ext cx="2220105" cy="378045"/>
          </a:xfrm>
          <a:prstGeom prst="bentConnector3">
            <a:avLst>
              <a:gd name="adj1" fmla="val 1071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2CA4C813-1A10-C654-D04B-4A2CEB47EEBA}"/>
              </a:ext>
            </a:extLst>
          </p:cNvPr>
          <p:cNvCxnSpPr/>
          <p:nvPr/>
        </p:nvCxnSpPr>
        <p:spPr>
          <a:xfrm flipV="1">
            <a:off x="3601617" y="5550792"/>
            <a:ext cx="0" cy="169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889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4DA9-1A59-4837-ED61-B2A0AC62670D}"/>
              </a:ext>
            </a:extLst>
          </p:cNvPr>
          <p:cNvSpPr>
            <a:spLocks noGrp="1"/>
          </p:cNvSpPr>
          <p:nvPr>
            <p:ph type="title"/>
          </p:nvPr>
        </p:nvSpPr>
        <p:spPr>
          <a:xfrm>
            <a:off x="441233" y="382555"/>
            <a:ext cx="977020" cy="625152"/>
          </a:xfrm>
        </p:spPr>
        <p:txBody>
          <a:bodyPr>
            <a:normAutofit/>
          </a:bodyPr>
          <a:lstStyle/>
          <a:p>
            <a:r>
              <a:rPr lang="en-U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KPIs</a:t>
            </a:r>
          </a:p>
        </p:txBody>
      </p:sp>
      <p:graphicFrame>
        <p:nvGraphicFramePr>
          <p:cNvPr id="8" name="Diagram 7">
            <a:extLst>
              <a:ext uri="{FF2B5EF4-FFF2-40B4-BE49-F238E27FC236}">
                <a16:creationId xmlns:a16="http://schemas.microsoft.com/office/drawing/2014/main" id="{41A75BD1-A24B-AF3D-A94D-F5005B7791B9}"/>
              </a:ext>
            </a:extLst>
          </p:cNvPr>
          <p:cNvGraphicFramePr/>
          <p:nvPr>
            <p:extLst>
              <p:ext uri="{D42A27DB-BD31-4B8C-83A1-F6EECF244321}">
                <p14:modId xmlns:p14="http://schemas.microsoft.com/office/powerpoint/2010/main" val="3962375898"/>
              </p:ext>
            </p:extLst>
          </p:nvPr>
        </p:nvGraphicFramePr>
        <p:xfrm>
          <a:off x="597159" y="1222309"/>
          <a:ext cx="7249886" cy="52531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a:extLst>
              <a:ext uri="{FF2B5EF4-FFF2-40B4-BE49-F238E27FC236}">
                <a16:creationId xmlns:a16="http://schemas.microsoft.com/office/drawing/2014/main" id="{F7F1C9A9-7958-D217-5A6A-76CD18D00707}"/>
              </a:ext>
            </a:extLst>
          </p:cNvPr>
          <p:cNvGraphicFramePr/>
          <p:nvPr>
            <p:extLst>
              <p:ext uri="{D42A27DB-BD31-4B8C-83A1-F6EECF244321}">
                <p14:modId xmlns:p14="http://schemas.microsoft.com/office/powerpoint/2010/main" val="4267103461"/>
              </p:ext>
            </p:extLst>
          </p:nvPr>
        </p:nvGraphicFramePr>
        <p:xfrm>
          <a:off x="8022254" y="1222309"/>
          <a:ext cx="4070220" cy="53091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TextBox 10">
            <a:extLst>
              <a:ext uri="{FF2B5EF4-FFF2-40B4-BE49-F238E27FC236}">
                <a16:creationId xmlns:a16="http://schemas.microsoft.com/office/drawing/2014/main" id="{4678649E-FD25-4381-C37F-C88D8F26E5D8}"/>
              </a:ext>
            </a:extLst>
          </p:cNvPr>
          <p:cNvSpPr txBox="1"/>
          <p:nvPr/>
        </p:nvSpPr>
        <p:spPr>
          <a:xfrm>
            <a:off x="1285294" y="546042"/>
            <a:ext cx="6097554" cy="461665"/>
          </a:xfrm>
          <a:prstGeom prst="rect">
            <a:avLst/>
          </a:prstGeom>
          <a:noFill/>
        </p:spPr>
        <p:txBody>
          <a:bodyPr wrap="square">
            <a:spAutoFit/>
          </a:bodyPr>
          <a:lstStyle/>
          <a:p>
            <a:r>
              <a:rPr lang="en-US" sz="2400" dirty="0">
                <a:solidFill>
                  <a:schemeClr val="tx2"/>
                </a:solidFill>
              </a:rPr>
              <a:t>(Key Performance Indicators)</a:t>
            </a:r>
          </a:p>
        </p:txBody>
      </p:sp>
      <p:cxnSp>
        <p:nvCxnSpPr>
          <p:cNvPr id="13" name="Straight Arrow Connector 12">
            <a:extLst>
              <a:ext uri="{FF2B5EF4-FFF2-40B4-BE49-F238E27FC236}">
                <a16:creationId xmlns:a16="http://schemas.microsoft.com/office/drawing/2014/main" id="{66AF0F1F-A152-C376-41B6-5348BED0F9C0}"/>
              </a:ext>
            </a:extLst>
          </p:cNvPr>
          <p:cNvCxnSpPr/>
          <p:nvPr/>
        </p:nvCxnSpPr>
        <p:spPr>
          <a:xfrm>
            <a:off x="1698171" y="3526971"/>
            <a:ext cx="0" cy="177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4B0612B-7CF2-51E6-3494-C3CD9EE4384D}"/>
              </a:ext>
            </a:extLst>
          </p:cNvPr>
          <p:cNvCxnSpPr/>
          <p:nvPr/>
        </p:nvCxnSpPr>
        <p:spPr>
          <a:xfrm>
            <a:off x="4264090" y="3429000"/>
            <a:ext cx="0" cy="191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778FBF1-251D-C8CD-5EE7-0A05999142BF}"/>
              </a:ext>
            </a:extLst>
          </p:cNvPr>
          <p:cNvCxnSpPr/>
          <p:nvPr/>
        </p:nvCxnSpPr>
        <p:spPr>
          <a:xfrm>
            <a:off x="6690049" y="3429000"/>
            <a:ext cx="0" cy="191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93980BE-3310-9DDB-A983-2ACD455E6B4D}"/>
              </a:ext>
            </a:extLst>
          </p:cNvPr>
          <p:cNvCxnSpPr/>
          <p:nvPr/>
        </p:nvCxnSpPr>
        <p:spPr>
          <a:xfrm>
            <a:off x="9022702" y="3312367"/>
            <a:ext cx="0" cy="307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31CE790-5307-7204-79EE-2CCBDDC3C855}"/>
              </a:ext>
            </a:extLst>
          </p:cNvPr>
          <p:cNvCxnSpPr/>
          <p:nvPr/>
        </p:nvCxnSpPr>
        <p:spPr>
          <a:xfrm>
            <a:off x="11150082" y="3312367"/>
            <a:ext cx="0" cy="307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0865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11195464"/>
              </p:ext>
            </p:extLst>
          </p:nvPr>
        </p:nvGraphicFramePr>
        <p:xfrm>
          <a:off x="179808" y="1194318"/>
          <a:ext cx="11029616" cy="4450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a:extLst>
              <a:ext uri="{FF2B5EF4-FFF2-40B4-BE49-F238E27FC236}">
                <a16:creationId xmlns:a16="http://schemas.microsoft.com/office/drawing/2014/main" id="{4CC87DC1-9D2E-E650-BA9D-F7AD1E9FDE75}"/>
              </a:ext>
            </a:extLst>
          </p:cNvPr>
          <p:cNvSpPr>
            <a:spLocks noGrp="1"/>
          </p:cNvSpPr>
          <p:nvPr>
            <p:ph type="title"/>
          </p:nvPr>
        </p:nvSpPr>
        <p:spPr>
          <a:xfrm>
            <a:off x="497216" y="587829"/>
            <a:ext cx="1844767" cy="494524"/>
          </a:xfrm>
        </p:spPr>
        <p:txBody>
          <a:bodyPr>
            <a:normAutofit fontScale="90000"/>
          </a:bodyPr>
          <a:lstStyle/>
          <a:p>
            <a:r>
              <a:rPr lang="en-US" dirty="0"/>
              <a:t>content</a:t>
            </a:r>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B574-BF2C-5298-E534-380EFD14FF07}"/>
              </a:ext>
            </a:extLst>
          </p:cNvPr>
          <p:cNvSpPr>
            <a:spLocks noGrp="1"/>
          </p:cNvSpPr>
          <p:nvPr>
            <p:ph type="title"/>
          </p:nvPr>
        </p:nvSpPr>
        <p:spPr>
          <a:xfrm>
            <a:off x="385249" y="458106"/>
            <a:ext cx="4336041" cy="587829"/>
          </a:xfrm>
        </p:spPr>
        <p:txBody>
          <a:bodyPr/>
          <a:lstStyle/>
          <a:p>
            <a:r>
              <a:rPr lang="en-U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Problem Analysis</a:t>
            </a:r>
          </a:p>
        </p:txBody>
      </p:sp>
      <p:pic>
        <p:nvPicPr>
          <p:cNvPr id="12" name="Content Placeholder 11">
            <a:extLst>
              <a:ext uri="{FF2B5EF4-FFF2-40B4-BE49-F238E27FC236}">
                <a16:creationId xmlns:a16="http://schemas.microsoft.com/office/drawing/2014/main" id="{D7C5D232-0E93-DB51-B19D-94C464C2EEE9}"/>
              </a:ext>
            </a:extLst>
          </p:cNvPr>
          <p:cNvPicPr>
            <a:picLocks noGrp="1" noChangeAspect="1"/>
          </p:cNvPicPr>
          <p:nvPr>
            <p:ph idx="1"/>
          </p:nvPr>
        </p:nvPicPr>
        <p:blipFill>
          <a:blip r:embed="rId2"/>
          <a:stretch>
            <a:fillRect/>
          </a:stretch>
        </p:blipFill>
        <p:spPr>
          <a:xfrm>
            <a:off x="6384472" y="322811"/>
            <a:ext cx="5540206" cy="374472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4" name="TextBox 13">
            <a:extLst>
              <a:ext uri="{FF2B5EF4-FFF2-40B4-BE49-F238E27FC236}">
                <a16:creationId xmlns:a16="http://schemas.microsoft.com/office/drawing/2014/main" id="{CA60B3E4-361A-D62D-24F2-AC016E17E570}"/>
              </a:ext>
            </a:extLst>
          </p:cNvPr>
          <p:cNvSpPr txBox="1"/>
          <p:nvPr/>
        </p:nvSpPr>
        <p:spPr>
          <a:xfrm>
            <a:off x="32658" y="1893005"/>
            <a:ext cx="6384472" cy="2031325"/>
          </a:xfrm>
          <a:prstGeom prst="rect">
            <a:avLst/>
          </a:prstGeom>
          <a:noFill/>
        </p:spPr>
        <p:txBody>
          <a:bodyPr wrap="square">
            <a:spAutoFit/>
          </a:bodyPr>
          <a:lstStyle/>
          <a:p>
            <a:pPr marL="285750" indent="-285750">
              <a:buFont typeface="Arial" panose="020B0604020202020204" pitchFamily="34" charset="0"/>
              <a:buChar char="•"/>
            </a:pPr>
            <a:r>
              <a:rPr lang="en-US" sz="1400" dirty="0">
                <a:solidFill>
                  <a:schemeClr val="tx2"/>
                </a:solidFill>
              </a:rPr>
              <a:t>The IoT market in road transportation system dominated the market in 2015 and accounted for around 29% of the overall market revenue. IoT solutions help to provide real-time data about transport vehicles. Vendors are integrating connected vehicles with IoT applications to track vehicle location. IoT solutions enhance road transportation system through intelligent IT solutions for transit management and smart traffic management systems. IoT applications integrated with analytics solutions are used to gather and analyze data collected from smart and connected devices with the help of telematics and sensor technology</a:t>
            </a:r>
            <a:r>
              <a:rPr lang="en-US" sz="1400" dirty="0"/>
              <a:t>.</a:t>
            </a:r>
          </a:p>
        </p:txBody>
      </p:sp>
      <p:sp>
        <p:nvSpPr>
          <p:cNvPr id="17" name="TextBox 16">
            <a:extLst>
              <a:ext uri="{FF2B5EF4-FFF2-40B4-BE49-F238E27FC236}">
                <a16:creationId xmlns:a16="http://schemas.microsoft.com/office/drawing/2014/main" id="{61D3C00D-A634-096C-46A3-D03DBC929847}"/>
              </a:ext>
            </a:extLst>
          </p:cNvPr>
          <p:cNvSpPr txBox="1"/>
          <p:nvPr/>
        </p:nvSpPr>
        <p:spPr>
          <a:xfrm>
            <a:off x="65315" y="3836144"/>
            <a:ext cx="8787103" cy="1169551"/>
          </a:xfrm>
          <a:prstGeom prst="rect">
            <a:avLst/>
          </a:prstGeom>
          <a:noFill/>
        </p:spPr>
        <p:txBody>
          <a:bodyPr wrap="square">
            <a:spAutoFit/>
          </a:bodyPr>
          <a:lstStyle/>
          <a:p>
            <a:pPr marL="285750" indent="-285750">
              <a:buFont typeface="Arial" panose="020B0604020202020204" pitchFamily="34" charset="0"/>
              <a:buChar char="•"/>
            </a:pPr>
            <a:r>
              <a:rPr lang="en-US" sz="1400" dirty="0">
                <a:solidFill>
                  <a:schemeClr val="tx2"/>
                </a:solidFill>
              </a:rPr>
              <a:t>The history of IoT vehicular transport can be traced back to the early 1990s, when researchers began to develop systems that could collect and transmit data from vehicles to other devices. In 1993, General Motors (GM) developed a system called OnStar, which was one of the first commercial IoT vehicular transport systems. OnStar used GPS and cellular technology to track the location of vehicles and to provide emergency assistance to drivers.</a:t>
            </a:r>
          </a:p>
        </p:txBody>
      </p:sp>
      <p:sp>
        <p:nvSpPr>
          <p:cNvPr id="19" name="TextBox 18">
            <a:extLst>
              <a:ext uri="{FF2B5EF4-FFF2-40B4-BE49-F238E27FC236}">
                <a16:creationId xmlns:a16="http://schemas.microsoft.com/office/drawing/2014/main" id="{76C0D99D-4ADA-56B9-49C2-9915A6577652}"/>
              </a:ext>
            </a:extLst>
          </p:cNvPr>
          <p:cNvSpPr txBox="1"/>
          <p:nvPr/>
        </p:nvSpPr>
        <p:spPr>
          <a:xfrm>
            <a:off x="43544" y="4886475"/>
            <a:ext cx="12027158" cy="954107"/>
          </a:xfrm>
          <a:prstGeom prst="rect">
            <a:avLst/>
          </a:prstGeom>
          <a:noFill/>
        </p:spPr>
        <p:txBody>
          <a:bodyPr wrap="square">
            <a:spAutoFit/>
          </a:bodyPr>
          <a:lstStyle/>
          <a:p>
            <a:pPr marL="285750" indent="-285750">
              <a:buFont typeface="Arial" panose="020B0604020202020204" pitchFamily="34" charset="0"/>
              <a:buChar char="•"/>
            </a:pPr>
            <a:r>
              <a:rPr lang="en-US" sz="1400" dirty="0">
                <a:solidFill>
                  <a:schemeClr val="tx2"/>
                </a:solidFill>
              </a:rPr>
              <a:t>In the early 2000s, the development of IoT vehicular transport technologies accelerated. In 2003, the US Department of Transportation (USDOT) launched the Vehicle Infrastructure Integration (VII) program, which aimed to develop technologies that could improve communication and coordination between vehicles and infrastructure. The VII program led to the development of a number of IoT vehicular transport technologies, including Dedicated Short-Range Communications (DSRC) and Vehicle-to-Vehicle (V2V) communication.</a:t>
            </a:r>
          </a:p>
        </p:txBody>
      </p:sp>
      <p:sp>
        <p:nvSpPr>
          <p:cNvPr id="21" name="TextBox 20">
            <a:extLst>
              <a:ext uri="{FF2B5EF4-FFF2-40B4-BE49-F238E27FC236}">
                <a16:creationId xmlns:a16="http://schemas.microsoft.com/office/drawing/2014/main" id="{1C4B8AAE-8474-3292-E0EF-71AD846F44AD}"/>
              </a:ext>
            </a:extLst>
          </p:cNvPr>
          <p:cNvSpPr txBox="1"/>
          <p:nvPr/>
        </p:nvSpPr>
        <p:spPr>
          <a:xfrm>
            <a:off x="65315" y="1100138"/>
            <a:ext cx="6587052" cy="738664"/>
          </a:xfrm>
          <a:prstGeom prst="rect">
            <a:avLst/>
          </a:prstGeom>
          <a:noFill/>
        </p:spPr>
        <p:txBody>
          <a:bodyPr wrap="square">
            <a:spAutoFit/>
          </a:bodyPr>
          <a:lstStyle/>
          <a:p>
            <a:r>
              <a:rPr lang="en-US" sz="1400" dirty="0">
                <a:solidFill>
                  <a:schemeClr val="tx2"/>
                </a:solidFill>
              </a:rPr>
              <a:t>Huge data of different types need to be transferred between vehicle and external </a:t>
            </a:r>
          </a:p>
          <a:p>
            <a:r>
              <a:rPr lang="en-US" sz="1400" dirty="0">
                <a:solidFill>
                  <a:schemeClr val="tx2"/>
                </a:solidFill>
              </a:rPr>
              <a:t>entities. This data transfer needs to be secure, resilient, reliable, low latency and high throughput.</a:t>
            </a:r>
          </a:p>
        </p:txBody>
      </p:sp>
      <p:sp>
        <p:nvSpPr>
          <p:cNvPr id="23" name="TextBox 22">
            <a:extLst>
              <a:ext uri="{FF2B5EF4-FFF2-40B4-BE49-F238E27FC236}">
                <a16:creationId xmlns:a16="http://schemas.microsoft.com/office/drawing/2014/main" id="{2C43A882-BC71-0A10-575C-70E603F8FA46}"/>
              </a:ext>
            </a:extLst>
          </p:cNvPr>
          <p:cNvSpPr txBox="1"/>
          <p:nvPr/>
        </p:nvSpPr>
        <p:spPr>
          <a:xfrm>
            <a:off x="121298" y="5794415"/>
            <a:ext cx="11908971" cy="954107"/>
          </a:xfrm>
          <a:prstGeom prst="rect">
            <a:avLst/>
          </a:prstGeom>
          <a:noFill/>
        </p:spPr>
        <p:txBody>
          <a:bodyPr wrap="square">
            <a:spAutoFit/>
          </a:bodyPr>
          <a:lstStyle/>
          <a:p>
            <a:pPr marL="285750" indent="-285750">
              <a:buFont typeface="Arial" panose="020B0604020202020204" pitchFamily="34" charset="0"/>
              <a:buChar char="•"/>
            </a:pPr>
            <a:r>
              <a:rPr lang="en-US" sz="1400" dirty="0">
                <a:solidFill>
                  <a:schemeClr val="tx2"/>
                </a:solidFill>
              </a:rPr>
              <a:t>In the 2010s, the development of IoT vehicular transport technologies continued to progress. In 2011, the USDOT launched the Intelligent Transportation Systems (ITS) Joint Program Office, which is responsible for coordinating the development and deployment of ITS technologies in the United States. The ITS Joint Program Office has supported the development of a number of IoT vehicular transport technologies, including Cellular-Vehicle-to-Everything (C-V2X) communication and Connected Vehicle Systems (CVSs).</a:t>
            </a:r>
          </a:p>
        </p:txBody>
      </p:sp>
    </p:spTree>
    <p:extLst>
      <p:ext uri="{BB962C8B-B14F-4D97-AF65-F5344CB8AC3E}">
        <p14:creationId xmlns:p14="http://schemas.microsoft.com/office/powerpoint/2010/main" val="2419202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62411"/>
            <a:ext cx="12172980" cy="6790240"/>
          </a:xfrm>
          <a:prstGeom prst="rect">
            <a:avLst/>
          </a:prstGeom>
        </p:spPr>
      </p:pic>
      <p:pic>
        <p:nvPicPr>
          <p:cNvPr id="3" name="Image 1" descr="preencoded.png"/>
          <p:cNvPicPr>
            <a:picLocks noChangeAspect="1"/>
          </p:cNvPicPr>
          <p:nvPr/>
        </p:nvPicPr>
        <p:blipFill>
          <a:blip r:embed="rId5"/>
          <a:srcRect/>
          <a:stretch/>
        </p:blipFill>
        <p:spPr>
          <a:xfrm>
            <a:off x="3379270" y="1856657"/>
            <a:ext cx="2548718" cy="4888212"/>
          </a:xfrm>
          <a:prstGeom prst="rect">
            <a:avLst/>
          </a:prstGeom>
        </p:spPr>
      </p:pic>
      <p:pic>
        <p:nvPicPr>
          <p:cNvPr id="4" name="Image 2" descr="preencoded.png"/>
          <p:cNvPicPr>
            <a:picLocks noChangeAspect="1"/>
          </p:cNvPicPr>
          <p:nvPr/>
        </p:nvPicPr>
        <p:blipFill>
          <a:blip r:embed="rId6"/>
          <a:srcRect/>
          <a:stretch/>
        </p:blipFill>
        <p:spPr>
          <a:xfrm>
            <a:off x="310665" y="1862997"/>
            <a:ext cx="2548718" cy="4888212"/>
          </a:xfrm>
          <a:prstGeom prst="rect">
            <a:avLst/>
          </a:prstGeom>
        </p:spPr>
      </p:pic>
      <p:pic>
        <p:nvPicPr>
          <p:cNvPr id="5" name="Image 3" descr="preencoded.png"/>
          <p:cNvPicPr>
            <a:picLocks noChangeAspect="1"/>
          </p:cNvPicPr>
          <p:nvPr/>
        </p:nvPicPr>
        <p:blipFill>
          <a:blip r:embed="rId7"/>
          <a:srcRect/>
          <a:stretch/>
        </p:blipFill>
        <p:spPr>
          <a:xfrm>
            <a:off x="9440400" y="1837637"/>
            <a:ext cx="2548718" cy="4888212"/>
          </a:xfrm>
          <a:prstGeom prst="rect">
            <a:avLst/>
          </a:prstGeom>
        </p:spPr>
      </p:pic>
      <p:pic>
        <p:nvPicPr>
          <p:cNvPr id="6" name="Image 4" descr="preencoded.png"/>
          <p:cNvPicPr>
            <a:picLocks noChangeAspect="1"/>
          </p:cNvPicPr>
          <p:nvPr/>
        </p:nvPicPr>
        <p:blipFill>
          <a:blip r:embed="rId8"/>
          <a:srcRect/>
          <a:stretch/>
        </p:blipFill>
        <p:spPr>
          <a:xfrm>
            <a:off x="6447875" y="1831297"/>
            <a:ext cx="2548718" cy="4888212"/>
          </a:xfrm>
          <a:prstGeom prst="rect">
            <a:avLst/>
          </a:prstGeom>
        </p:spPr>
      </p:pic>
      <p:pic>
        <p:nvPicPr>
          <p:cNvPr id="7" name="Image 5" descr="preencoded.png"/>
          <p:cNvPicPr>
            <a:picLocks noChangeAspect="1"/>
          </p:cNvPicPr>
          <p:nvPr/>
        </p:nvPicPr>
        <p:blipFill>
          <a:blip r:embed="rId9"/>
          <a:srcRect/>
          <a:stretch/>
        </p:blipFill>
        <p:spPr>
          <a:xfrm>
            <a:off x="291645" y="227253"/>
            <a:ext cx="2561398" cy="1585023"/>
          </a:xfrm>
          <a:prstGeom prst="rect">
            <a:avLst/>
          </a:prstGeom>
        </p:spPr>
      </p:pic>
      <p:pic>
        <p:nvPicPr>
          <p:cNvPr id="8" name="Image 6" descr="preencoded.png"/>
          <p:cNvPicPr>
            <a:picLocks noChangeAspect="1"/>
          </p:cNvPicPr>
          <p:nvPr/>
        </p:nvPicPr>
        <p:blipFill>
          <a:blip r:embed="rId10"/>
          <a:srcRect/>
          <a:stretch/>
        </p:blipFill>
        <p:spPr>
          <a:xfrm>
            <a:off x="3398290" y="227253"/>
            <a:ext cx="2561398" cy="1585023"/>
          </a:xfrm>
          <a:prstGeom prst="rect">
            <a:avLst/>
          </a:prstGeom>
        </p:spPr>
      </p:pic>
      <p:pic>
        <p:nvPicPr>
          <p:cNvPr id="9" name="Image 7" descr="preencoded.png"/>
          <p:cNvPicPr>
            <a:picLocks noChangeAspect="1"/>
          </p:cNvPicPr>
          <p:nvPr/>
        </p:nvPicPr>
        <p:blipFill>
          <a:blip r:embed="rId11"/>
          <a:srcRect/>
          <a:stretch/>
        </p:blipFill>
        <p:spPr>
          <a:xfrm>
            <a:off x="6466896" y="201893"/>
            <a:ext cx="2561398" cy="1585023"/>
          </a:xfrm>
          <a:prstGeom prst="rect">
            <a:avLst/>
          </a:prstGeom>
        </p:spPr>
      </p:pic>
      <p:pic>
        <p:nvPicPr>
          <p:cNvPr id="10" name="Image 8" descr="preencoded.png"/>
          <p:cNvPicPr>
            <a:picLocks noChangeAspect="1"/>
          </p:cNvPicPr>
          <p:nvPr/>
        </p:nvPicPr>
        <p:blipFill>
          <a:blip r:embed="rId12"/>
          <a:srcRect/>
          <a:stretch/>
        </p:blipFill>
        <p:spPr>
          <a:xfrm>
            <a:off x="9503801" y="220913"/>
            <a:ext cx="2561398" cy="1585023"/>
          </a:xfrm>
          <a:prstGeom prst="rect">
            <a:avLst/>
          </a:prstGeom>
        </p:spPr>
      </p:pic>
      <p:sp>
        <p:nvSpPr>
          <p:cNvPr id="11" name="Text 0"/>
          <p:cNvSpPr/>
          <p:nvPr/>
        </p:nvSpPr>
        <p:spPr>
          <a:xfrm>
            <a:off x="4717030" y="5731735"/>
            <a:ext cx="152162" cy="88761"/>
          </a:xfrm>
          <a:prstGeom prst="rect">
            <a:avLst/>
          </a:prstGeom>
          <a:noFill/>
          <a:ln/>
        </p:spPr>
        <p:txBody>
          <a:bodyPr wrap="square" lIns="0" tIns="0" rIns="0" bIns="0" rtlCol="0" anchor="t"/>
          <a:lstStyle/>
          <a:p>
            <a:pPr algn="ctr">
              <a:lnSpc>
                <a:spcPts val="699"/>
              </a:lnSpc>
            </a:pPr>
            <a:r>
              <a:rPr lang="en-US" sz="399" dirty="0">
                <a:solidFill>
                  <a:srgbClr val="EE9488"/>
                </a:solidFill>
                <a:latin typeface="Manrope Regular" pitchFamily="34" charset="0"/>
                <a:ea typeface="Manrope Regular" pitchFamily="34" charset="-122"/>
                <a:cs typeface="Manrope Regular" pitchFamily="34" charset="-120"/>
              </a:rPr>
              <a:t>Share</a:t>
            </a:r>
            <a:endParaRPr lang="en-US" sz="399" dirty="0"/>
          </a:p>
        </p:txBody>
      </p:sp>
      <p:sp>
        <p:nvSpPr>
          <p:cNvPr id="12" name="Text 1"/>
          <p:cNvSpPr/>
          <p:nvPr/>
        </p:nvSpPr>
        <p:spPr>
          <a:xfrm>
            <a:off x="4393686" y="5328397"/>
            <a:ext cx="754471" cy="114122"/>
          </a:xfrm>
          <a:prstGeom prst="rect">
            <a:avLst/>
          </a:prstGeom>
          <a:noFill/>
          <a:ln/>
        </p:spPr>
        <p:txBody>
          <a:bodyPr wrap="square" lIns="0" tIns="0" rIns="0" bIns="0" rtlCol="0" anchor="t"/>
          <a:lstStyle/>
          <a:p>
            <a:pPr>
              <a:lnSpc>
                <a:spcPts val="899"/>
              </a:lnSpc>
            </a:pPr>
            <a:r>
              <a:rPr lang="en-US" sz="549" dirty="0">
                <a:solidFill>
                  <a:srgbClr val="BDC1CA"/>
                </a:solidFill>
                <a:latin typeface="Manrope Regular" pitchFamily="34" charset="0"/>
                <a:ea typeface="Manrope Regular" pitchFamily="34" charset="-122"/>
                <a:cs typeface="Manrope Regular" pitchFamily="34" charset="-120"/>
              </a:rPr>
              <a:t>Until the end of the trip</a:t>
            </a:r>
            <a:endParaRPr lang="en-US" sz="549" dirty="0"/>
          </a:p>
        </p:txBody>
      </p:sp>
      <p:sp>
        <p:nvSpPr>
          <p:cNvPr id="13" name="Text 2"/>
          <p:cNvSpPr/>
          <p:nvPr/>
        </p:nvSpPr>
        <p:spPr>
          <a:xfrm>
            <a:off x="4717030" y="5550369"/>
            <a:ext cx="126802" cy="76081"/>
          </a:xfrm>
          <a:prstGeom prst="rect">
            <a:avLst/>
          </a:prstGeom>
          <a:noFill/>
          <a:ln/>
        </p:spPr>
        <p:txBody>
          <a:bodyPr wrap="square" lIns="0" tIns="0" rIns="0" bIns="0" rtlCol="0" anchor="t"/>
          <a:lstStyle/>
          <a:p>
            <a:pPr algn="ctr">
              <a:lnSpc>
                <a:spcPts val="599"/>
              </a:lnSpc>
            </a:pPr>
            <a:r>
              <a:rPr lang="en-US" sz="349" dirty="0">
                <a:solidFill>
                  <a:srgbClr val="565D6D"/>
                </a:solidFill>
                <a:latin typeface="Manrope Regular" pitchFamily="34" charset="0"/>
                <a:ea typeface="Manrope Regular" pitchFamily="34" charset="-122"/>
                <a:cs typeface="Manrope Regular" pitchFamily="34" charset="-120"/>
              </a:rPr>
              <a:t>1hour</a:t>
            </a:r>
            <a:endParaRPr lang="en-US" sz="349" dirty="0"/>
          </a:p>
        </p:txBody>
      </p:sp>
      <p:sp>
        <p:nvSpPr>
          <p:cNvPr id="14" name="Text 3"/>
          <p:cNvSpPr/>
          <p:nvPr/>
        </p:nvSpPr>
        <p:spPr>
          <a:xfrm>
            <a:off x="4793111" y="3904507"/>
            <a:ext cx="12680" cy="164842"/>
          </a:xfrm>
          <a:prstGeom prst="rect">
            <a:avLst/>
          </a:prstGeom>
          <a:noFill/>
          <a:ln/>
        </p:spPr>
        <p:txBody>
          <a:bodyPr wrap="square" lIns="0" tIns="0" rIns="0" bIns="0" rtlCol="0" anchor="t"/>
          <a:lstStyle/>
          <a:p>
            <a:endParaRPr lang="en-US" sz="1198" dirty="0"/>
          </a:p>
        </p:txBody>
      </p:sp>
      <p:sp>
        <p:nvSpPr>
          <p:cNvPr id="15" name="Text 4"/>
          <p:cNvSpPr/>
          <p:nvPr/>
        </p:nvSpPr>
        <p:spPr>
          <a:xfrm>
            <a:off x="4361985" y="3860126"/>
            <a:ext cx="12680" cy="139482"/>
          </a:xfrm>
          <a:prstGeom prst="rect">
            <a:avLst/>
          </a:prstGeom>
          <a:noFill/>
          <a:ln/>
        </p:spPr>
        <p:txBody>
          <a:bodyPr wrap="square" lIns="0" tIns="0" rIns="0" bIns="0" rtlCol="0" anchor="t"/>
          <a:lstStyle/>
          <a:p>
            <a:endParaRPr lang="en-US" sz="1198" dirty="0"/>
          </a:p>
        </p:txBody>
      </p:sp>
      <p:sp>
        <p:nvSpPr>
          <p:cNvPr id="16" name="Text 5"/>
          <p:cNvSpPr/>
          <p:nvPr/>
        </p:nvSpPr>
        <p:spPr>
          <a:xfrm>
            <a:off x="6409835" y="4237902"/>
            <a:ext cx="12680" cy="164842"/>
          </a:xfrm>
          <a:prstGeom prst="rect">
            <a:avLst/>
          </a:prstGeom>
          <a:noFill/>
          <a:ln/>
        </p:spPr>
        <p:txBody>
          <a:bodyPr wrap="square" lIns="0" tIns="0" rIns="0" bIns="0" rtlCol="0" anchor="t"/>
          <a:lstStyle/>
          <a:p>
            <a:endParaRPr lang="en-US" sz="1198" dirty="0"/>
          </a:p>
        </p:txBody>
      </p:sp>
      <p:sp>
        <p:nvSpPr>
          <p:cNvPr id="17" name="Text 6"/>
          <p:cNvSpPr/>
          <p:nvPr/>
        </p:nvSpPr>
        <p:spPr>
          <a:xfrm>
            <a:off x="5503202" y="4193521"/>
            <a:ext cx="12680" cy="139482"/>
          </a:xfrm>
          <a:prstGeom prst="rect">
            <a:avLst/>
          </a:prstGeom>
          <a:noFill/>
          <a:ln/>
        </p:spPr>
        <p:txBody>
          <a:bodyPr wrap="square" lIns="0" tIns="0" rIns="0" bIns="0" rtlCol="0" anchor="t"/>
          <a:lstStyle/>
          <a:p>
            <a:endParaRPr lang="en-US" sz="1198" dirty="0"/>
          </a:p>
        </p:txBody>
      </p:sp>
      <p:sp>
        <p:nvSpPr>
          <p:cNvPr id="18" name="Text 7"/>
          <p:cNvSpPr/>
          <p:nvPr/>
        </p:nvSpPr>
        <p:spPr>
          <a:xfrm>
            <a:off x="7012144" y="4840210"/>
            <a:ext cx="12680" cy="139482"/>
          </a:xfrm>
          <a:prstGeom prst="rect">
            <a:avLst/>
          </a:prstGeom>
          <a:noFill/>
          <a:ln/>
        </p:spPr>
        <p:txBody>
          <a:bodyPr wrap="square" lIns="0" tIns="0" rIns="0" bIns="0" rtlCol="0" anchor="t"/>
          <a:lstStyle/>
          <a:p>
            <a:endParaRPr lang="en-US" sz="1198" dirty="0"/>
          </a:p>
        </p:txBody>
      </p:sp>
      <p:sp>
        <p:nvSpPr>
          <p:cNvPr id="19" name="Text 8"/>
          <p:cNvSpPr/>
          <p:nvPr/>
        </p:nvSpPr>
        <p:spPr>
          <a:xfrm>
            <a:off x="7088225" y="3749714"/>
            <a:ext cx="12680" cy="139482"/>
          </a:xfrm>
          <a:prstGeom prst="rect">
            <a:avLst/>
          </a:prstGeom>
          <a:noFill/>
          <a:ln/>
        </p:spPr>
        <p:txBody>
          <a:bodyPr wrap="square" lIns="0" tIns="0" rIns="0" bIns="0" rtlCol="0" anchor="t"/>
          <a:lstStyle/>
          <a:p>
            <a:endParaRPr lang="en-US" sz="1198" dirty="0"/>
          </a:p>
        </p:txBody>
      </p:sp>
      <p:sp>
        <p:nvSpPr>
          <p:cNvPr id="20" name="Text 9"/>
          <p:cNvSpPr/>
          <p:nvPr/>
        </p:nvSpPr>
        <p:spPr>
          <a:xfrm>
            <a:off x="3785037" y="2294123"/>
            <a:ext cx="1718165" cy="278964"/>
          </a:xfrm>
          <a:prstGeom prst="rect">
            <a:avLst/>
          </a:prstGeom>
          <a:noFill/>
          <a:ln/>
        </p:spPr>
        <p:txBody>
          <a:bodyPr wrap="square" lIns="0" tIns="0" rIns="0" bIns="0" rtlCol="0" anchor="t"/>
          <a:lstStyle/>
          <a:p>
            <a:pPr algn="ctr">
              <a:lnSpc>
                <a:spcPts val="1098"/>
              </a:lnSpc>
            </a:pPr>
            <a:r>
              <a:rPr lang="en-US" sz="699" dirty="0">
                <a:solidFill>
                  <a:srgbClr val="F4AFBD"/>
                </a:solidFill>
                <a:latin typeface="Manrope Regular" pitchFamily="34" charset="0"/>
                <a:ea typeface="Manrope Regular" pitchFamily="34" charset="-122"/>
                <a:cs typeface="Manrope Regular" pitchFamily="34" charset="-120"/>
              </a:rPr>
              <a:t>your vehicle live location with your friends
and family to ensure your safety.</a:t>
            </a:r>
            <a:endParaRPr lang="en-US" sz="699" dirty="0"/>
          </a:p>
        </p:txBody>
      </p:sp>
      <p:sp>
        <p:nvSpPr>
          <p:cNvPr id="21" name="Text 10"/>
          <p:cNvSpPr/>
          <p:nvPr/>
        </p:nvSpPr>
        <p:spPr>
          <a:xfrm>
            <a:off x="3797717" y="2173661"/>
            <a:ext cx="1680125" cy="139482"/>
          </a:xfrm>
          <a:prstGeom prst="rect">
            <a:avLst/>
          </a:prstGeom>
          <a:noFill/>
          <a:ln/>
        </p:spPr>
        <p:txBody>
          <a:bodyPr wrap="square" lIns="0" tIns="0" rIns="0" bIns="0" rtlCol="0" anchor="t"/>
          <a:lstStyle/>
          <a:p>
            <a:pPr algn="ctr">
              <a:lnSpc>
                <a:spcPts val="1098"/>
              </a:lnSpc>
            </a:pPr>
            <a:r>
              <a:rPr lang="en-US" sz="699" dirty="0">
                <a:solidFill>
                  <a:srgbClr val="F7BBC6"/>
                </a:solidFill>
                <a:latin typeface="Manrope Regular" pitchFamily="34" charset="0"/>
                <a:ea typeface="Manrope Regular" pitchFamily="34" charset="-122"/>
                <a:cs typeface="Manrope Regular" pitchFamily="34" charset="-120"/>
              </a:rPr>
              <a:t>Share Car location feature lets you share</a:t>
            </a:r>
            <a:endParaRPr lang="en-US" sz="699" dirty="0"/>
          </a:p>
        </p:txBody>
      </p:sp>
      <p:sp>
        <p:nvSpPr>
          <p:cNvPr id="22" name="Text 11"/>
          <p:cNvSpPr/>
          <p:nvPr/>
        </p:nvSpPr>
        <p:spPr>
          <a:xfrm>
            <a:off x="3994259" y="3872807"/>
            <a:ext cx="12680" cy="139482"/>
          </a:xfrm>
          <a:prstGeom prst="rect">
            <a:avLst/>
          </a:prstGeom>
          <a:noFill/>
          <a:ln/>
        </p:spPr>
        <p:txBody>
          <a:bodyPr wrap="square" lIns="0" tIns="0" rIns="0" bIns="0" rtlCol="0" anchor="t"/>
          <a:lstStyle/>
          <a:p>
            <a:endParaRPr lang="en-US" sz="1198" dirty="0"/>
          </a:p>
        </p:txBody>
      </p:sp>
      <p:sp>
        <p:nvSpPr>
          <p:cNvPr id="23" name="Text 12"/>
          <p:cNvSpPr/>
          <p:nvPr/>
        </p:nvSpPr>
        <p:spPr>
          <a:xfrm>
            <a:off x="5262278" y="4519496"/>
            <a:ext cx="12680" cy="139482"/>
          </a:xfrm>
          <a:prstGeom prst="rect">
            <a:avLst/>
          </a:prstGeom>
          <a:noFill/>
          <a:ln/>
        </p:spPr>
        <p:txBody>
          <a:bodyPr wrap="square" lIns="0" tIns="0" rIns="0" bIns="0" rtlCol="0" anchor="t"/>
          <a:lstStyle/>
          <a:p>
            <a:endParaRPr lang="en-US" sz="1198" dirty="0"/>
          </a:p>
        </p:txBody>
      </p:sp>
      <p:sp>
        <p:nvSpPr>
          <p:cNvPr id="24" name="Text 13"/>
          <p:cNvSpPr/>
          <p:nvPr/>
        </p:nvSpPr>
        <p:spPr>
          <a:xfrm>
            <a:off x="5306659" y="3429000"/>
            <a:ext cx="12680" cy="139482"/>
          </a:xfrm>
          <a:prstGeom prst="rect">
            <a:avLst/>
          </a:prstGeom>
          <a:noFill/>
          <a:ln/>
        </p:spPr>
        <p:txBody>
          <a:bodyPr wrap="square" lIns="0" tIns="0" rIns="0" bIns="0" rtlCol="0" anchor="t"/>
          <a:lstStyle/>
          <a:p>
            <a:endParaRPr lang="en-US" sz="1198" dirty="0"/>
          </a:p>
        </p:txBody>
      </p:sp>
      <p:sp>
        <p:nvSpPr>
          <p:cNvPr id="25" name="Text 14"/>
          <p:cNvSpPr/>
          <p:nvPr/>
        </p:nvSpPr>
        <p:spPr>
          <a:xfrm>
            <a:off x="602309" y="2018650"/>
            <a:ext cx="1933729" cy="177523"/>
          </a:xfrm>
          <a:prstGeom prst="rect">
            <a:avLst/>
          </a:prstGeom>
          <a:noFill/>
          <a:ln/>
        </p:spPr>
        <p:txBody>
          <a:bodyPr wrap="square" lIns="0" tIns="0" rIns="0" bIns="0" rtlCol="0" anchor="t"/>
          <a:lstStyle/>
          <a:p>
            <a:pPr>
              <a:lnSpc>
                <a:spcPts val="1398"/>
              </a:lnSpc>
            </a:pPr>
            <a:r>
              <a:rPr lang="en-US" sz="899" dirty="0">
                <a:solidFill>
                  <a:srgbClr val="BDC1CA"/>
                </a:solidFill>
                <a:latin typeface="Manrope Regular" pitchFamily="34" charset="0"/>
                <a:ea typeface="Manrope Regular" pitchFamily="34" charset="-122"/>
                <a:cs typeface="Manrope Regular" pitchFamily="34" charset="-120"/>
              </a:rPr>
              <a:t>Improve your driving experience with</a:t>
            </a:r>
            <a:endParaRPr lang="en-US" sz="899" dirty="0"/>
          </a:p>
        </p:txBody>
      </p:sp>
      <p:sp>
        <p:nvSpPr>
          <p:cNvPr id="26" name="Text 15"/>
          <p:cNvSpPr/>
          <p:nvPr/>
        </p:nvSpPr>
        <p:spPr>
          <a:xfrm>
            <a:off x="982715" y="2175829"/>
            <a:ext cx="1280699" cy="228243"/>
          </a:xfrm>
          <a:prstGeom prst="rect">
            <a:avLst/>
          </a:prstGeom>
          <a:noFill/>
          <a:ln/>
        </p:spPr>
        <p:txBody>
          <a:bodyPr wrap="square" lIns="0" tIns="0" rIns="0" bIns="0" rtlCol="0" anchor="t"/>
          <a:lstStyle/>
          <a:p>
            <a:pPr algn="ctr">
              <a:lnSpc>
                <a:spcPts val="1797"/>
              </a:lnSpc>
            </a:pPr>
            <a:r>
              <a:rPr lang="en-US" sz="1198" b="1" dirty="0">
                <a:solidFill>
                  <a:srgbClr val="FFFFFF"/>
                </a:solidFill>
                <a:latin typeface="Lexend Bold" pitchFamily="34" charset="0"/>
                <a:ea typeface="Lexend Bold" pitchFamily="34" charset="-122"/>
                <a:cs typeface="Lexend Bold" pitchFamily="34" charset="-120"/>
              </a:rPr>
              <a:t>Driving Analysis</a:t>
            </a:r>
            <a:endParaRPr lang="en-US" sz="1198" dirty="0"/>
          </a:p>
        </p:txBody>
      </p:sp>
      <p:sp>
        <p:nvSpPr>
          <p:cNvPr id="27" name="Text 16"/>
          <p:cNvSpPr/>
          <p:nvPr/>
        </p:nvSpPr>
        <p:spPr>
          <a:xfrm>
            <a:off x="1287039" y="2856867"/>
            <a:ext cx="659370" cy="101441"/>
          </a:xfrm>
          <a:prstGeom prst="rect">
            <a:avLst/>
          </a:prstGeom>
          <a:noFill/>
          <a:ln/>
        </p:spPr>
        <p:txBody>
          <a:bodyPr wrap="square" lIns="0" tIns="0" rIns="0" bIns="0" rtlCol="0" anchor="t"/>
          <a:lstStyle/>
          <a:p>
            <a:pPr>
              <a:lnSpc>
                <a:spcPts val="799"/>
              </a:lnSpc>
            </a:pPr>
            <a:r>
              <a:rPr lang="en-US" sz="499" dirty="0">
                <a:solidFill>
                  <a:srgbClr val="A8ADB7"/>
                </a:solidFill>
                <a:latin typeface="Manrope Regular" pitchFamily="34" charset="0"/>
                <a:ea typeface="Manrope Regular" pitchFamily="34" charset="-122"/>
                <a:cs typeface="Manrope Regular" pitchFamily="34" charset="-120"/>
              </a:rPr>
              <a:t>Er9a-HR26TC2017383</a:t>
            </a:r>
            <a:endParaRPr lang="en-US" sz="499" dirty="0"/>
          </a:p>
        </p:txBody>
      </p:sp>
      <p:sp>
        <p:nvSpPr>
          <p:cNvPr id="28" name="Text 17"/>
          <p:cNvSpPr/>
          <p:nvPr/>
        </p:nvSpPr>
        <p:spPr>
          <a:xfrm>
            <a:off x="931994" y="4658978"/>
            <a:ext cx="475507" cy="88761"/>
          </a:xfrm>
          <a:prstGeom prst="rect">
            <a:avLst/>
          </a:prstGeom>
          <a:noFill/>
          <a:ln/>
        </p:spPr>
        <p:txBody>
          <a:bodyPr wrap="square" lIns="0" tIns="0" rIns="0" bIns="0" rtlCol="0" anchor="t"/>
          <a:lstStyle/>
          <a:p>
            <a:pPr>
              <a:lnSpc>
                <a:spcPts val="699"/>
              </a:lnSpc>
            </a:pPr>
            <a:r>
              <a:rPr lang="en-US" sz="399" dirty="0">
                <a:solidFill>
                  <a:srgbClr val="FFFFFF"/>
                </a:solidFill>
                <a:latin typeface="Manrope Regular" pitchFamily="34" charset="0"/>
                <a:ea typeface="Manrope Regular" pitchFamily="34" charset="-122"/>
                <a:cs typeface="Manrope Regular" pitchFamily="34" charset="-120"/>
              </a:rPr>
              <a:t>Travel Time (hhmm)</a:t>
            </a:r>
            <a:endParaRPr lang="en-US" sz="399" dirty="0"/>
          </a:p>
        </p:txBody>
      </p:sp>
      <p:sp>
        <p:nvSpPr>
          <p:cNvPr id="29" name="Text 18"/>
          <p:cNvSpPr/>
          <p:nvPr/>
        </p:nvSpPr>
        <p:spPr>
          <a:xfrm>
            <a:off x="931994" y="2608988"/>
            <a:ext cx="126802" cy="88761"/>
          </a:xfrm>
          <a:prstGeom prst="rect">
            <a:avLst/>
          </a:prstGeom>
          <a:noFill/>
          <a:ln/>
        </p:spPr>
        <p:txBody>
          <a:bodyPr wrap="square" lIns="0" tIns="0" rIns="0" bIns="0" rtlCol="0" anchor="t"/>
          <a:lstStyle/>
          <a:p>
            <a:pPr>
              <a:lnSpc>
                <a:spcPts val="699"/>
              </a:lnSpc>
            </a:pPr>
            <a:r>
              <a:rPr lang="en-US" sz="449" dirty="0">
                <a:solidFill>
                  <a:srgbClr val="9095A1"/>
                </a:solidFill>
                <a:latin typeface="Manrope Regular" pitchFamily="34" charset="0"/>
                <a:ea typeface="Manrope Regular" pitchFamily="34" charset="-122"/>
                <a:cs typeface="Manrope Regular" pitchFamily="34" charset="-120"/>
              </a:rPr>
              <a:t>1743</a:t>
            </a:r>
            <a:endParaRPr lang="en-US" sz="449" dirty="0"/>
          </a:p>
        </p:txBody>
      </p:sp>
      <p:sp>
        <p:nvSpPr>
          <p:cNvPr id="30" name="Text 19"/>
          <p:cNvSpPr/>
          <p:nvPr/>
        </p:nvSpPr>
        <p:spPr>
          <a:xfrm>
            <a:off x="931994" y="4240532"/>
            <a:ext cx="450147" cy="88761"/>
          </a:xfrm>
          <a:prstGeom prst="rect">
            <a:avLst/>
          </a:prstGeom>
          <a:noFill/>
          <a:ln/>
        </p:spPr>
        <p:txBody>
          <a:bodyPr wrap="square" lIns="0" tIns="0" rIns="0" bIns="0" rtlCol="0" anchor="t"/>
          <a:lstStyle/>
          <a:p>
            <a:pPr>
              <a:lnSpc>
                <a:spcPts val="699"/>
              </a:lnSpc>
            </a:pPr>
            <a:r>
              <a:rPr lang="en-US" sz="399" dirty="0">
                <a:solidFill>
                  <a:srgbClr val="FFFFFF"/>
                </a:solidFill>
                <a:latin typeface="Manrope Regular" pitchFamily="34" charset="0"/>
                <a:ea typeface="Manrope Regular" pitchFamily="34" charset="-122"/>
                <a:cs typeface="Manrope Regular" pitchFamily="34" charset="-120"/>
              </a:rPr>
              <a:t>Max.Speed (km/h)</a:t>
            </a:r>
            <a:endParaRPr lang="en-US" sz="399" dirty="0"/>
          </a:p>
        </p:txBody>
      </p:sp>
      <p:sp>
        <p:nvSpPr>
          <p:cNvPr id="31" name="Text 20"/>
          <p:cNvSpPr/>
          <p:nvPr/>
        </p:nvSpPr>
        <p:spPr>
          <a:xfrm>
            <a:off x="1052456" y="4513477"/>
            <a:ext cx="310665" cy="177523"/>
          </a:xfrm>
          <a:prstGeom prst="rect">
            <a:avLst/>
          </a:prstGeom>
          <a:noFill/>
          <a:ln/>
        </p:spPr>
        <p:txBody>
          <a:bodyPr wrap="square" lIns="0" tIns="0" rIns="0" bIns="0" rtlCol="0" anchor="t"/>
          <a:lstStyle/>
          <a:p>
            <a:pPr>
              <a:lnSpc>
                <a:spcPts val="1398"/>
              </a:lnSpc>
            </a:pPr>
            <a:r>
              <a:rPr lang="en-US" sz="899" dirty="0">
                <a:solidFill>
                  <a:srgbClr val="FF56A5"/>
                </a:solidFill>
                <a:latin typeface="Manrope Regular" pitchFamily="34" charset="0"/>
                <a:ea typeface="Manrope Regular" pitchFamily="34" charset="-122"/>
                <a:cs typeface="Manrope Regular" pitchFamily="34" charset="-120"/>
              </a:rPr>
              <a:t>07:20</a:t>
            </a:r>
            <a:endParaRPr lang="en-US" sz="899" dirty="0"/>
          </a:p>
        </p:txBody>
      </p:sp>
      <p:sp>
        <p:nvSpPr>
          <p:cNvPr id="32" name="Text 21"/>
          <p:cNvSpPr/>
          <p:nvPr/>
        </p:nvSpPr>
        <p:spPr>
          <a:xfrm>
            <a:off x="1794247" y="4513477"/>
            <a:ext cx="291644" cy="177523"/>
          </a:xfrm>
          <a:prstGeom prst="rect">
            <a:avLst/>
          </a:prstGeom>
          <a:noFill/>
          <a:ln/>
        </p:spPr>
        <p:txBody>
          <a:bodyPr wrap="square" lIns="0" tIns="0" rIns="0" bIns="0" rtlCol="0" anchor="t"/>
          <a:lstStyle/>
          <a:p>
            <a:pPr>
              <a:lnSpc>
                <a:spcPts val="1398"/>
              </a:lnSpc>
            </a:pPr>
            <a:r>
              <a:rPr lang="en-US" sz="899" dirty="0">
                <a:solidFill>
                  <a:srgbClr val="FF56A5"/>
                </a:solidFill>
                <a:latin typeface="Manrope Regular" pitchFamily="34" charset="0"/>
                <a:ea typeface="Manrope Regular" pitchFamily="34" charset="-122"/>
                <a:cs typeface="Manrope Regular" pitchFamily="34" charset="-120"/>
              </a:rPr>
              <a:t>10.84</a:t>
            </a:r>
            <a:endParaRPr lang="en-US" sz="899" dirty="0"/>
          </a:p>
        </p:txBody>
      </p:sp>
      <p:sp>
        <p:nvSpPr>
          <p:cNvPr id="33" name="Text 22"/>
          <p:cNvSpPr/>
          <p:nvPr/>
        </p:nvSpPr>
        <p:spPr>
          <a:xfrm>
            <a:off x="1705485" y="4671658"/>
            <a:ext cx="317005" cy="76081"/>
          </a:xfrm>
          <a:prstGeom prst="rect">
            <a:avLst/>
          </a:prstGeom>
          <a:noFill/>
          <a:ln/>
        </p:spPr>
        <p:txBody>
          <a:bodyPr wrap="square" lIns="0" tIns="0" rIns="0" bIns="0" rtlCol="0" anchor="t"/>
          <a:lstStyle/>
          <a:p>
            <a:pPr>
              <a:lnSpc>
                <a:spcPts val="599"/>
              </a:lnSpc>
            </a:pPr>
            <a:r>
              <a:rPr lang="en-US" sz="349" dirty="0">
                <a:solidFill>
                  <a:srgbClr val="FFFFFF"/>
                </a:solidFill>
                <a:latin typeface="Manrope Regular" pitchFamily="34" charset="0"/>
                <a:ea typeface="Manrope Regular" pitchFamily="34" charset="-122"/>
                <a:cs typeface="Manrope Regular" pitchFamily="34" charset="-120"/>
              </a:rPr>
              <a:t>Fuel Eco.kmp))</a:t>
            </a:r>
            <a:endParaRPr lang="en-US" sz="349" dirty="0"/>
          </a:p>
        </p:txBody>
      </p:sp>
      <p:sp>
        <p:nvSpPr>
          <p:cNvPr id="34" name="Text 23"/>
          <p:cNvSpPr/>
          <p:nvPr/>
        </p:nvSpPr>
        <p:spPr>
          <a:xfrm>
            <a:off x="1794247" y="3809406"/>
            <a:ext cx="259944" cy="88761"/>
          </a:xfrm>
          <a:prstGeom prst="rect">
            <a:avLst/>
          </a:prstGeom>
          <a:noFill/>
          <a:ln/>
        </p:spPr>
        <p:txBody>
          <a:bodyPr wrap="square" lIns="0" tIns="0" rIns="0" bIns="0" rtlCol="0" anchor="t"/>
          <a:lstStyle/>
          <a:p>
            <a:pPr>
              <a:lnSpc>
                <a:spcPts val="699"/>
              </a:lnSpc>
            </a:pPr>
            <a:r>
              <a:rPr lang="en-US" sz="399" dirty="0">
                <a:solidFill>
                  <a:srgbClr val="FFFFFF"/>
                </a:solidFill>
                <a:latin typeface="Manrope Regular" pitchFamily="34" charset="0"/>
                <a:ea typeface="Manrope Regular" pitchFamily="34" charset="-122"/>
                <a:cs typeface="Manrope Regular" pitchFamily="34" charset="-120"/>
              </a:rPr>
              <a:t>Total Trips</a:t>
            </a:r>
            <a:endParaRPr lang="en-US" sz="399" dirty="0"/>
          </a:p>
        </p:txBody>
      </p:sp>
      <p:sp>
        <p:nvSpPr>
          <p:cNvPr id="35" name="Text 24"/>
          <p:cNvSpPr/>
          <p:nvPr/>
        </p:nvSpPr>
        <p:spPr>
          <a:xfrm>
            <a:off x="2016150" y="2614713"/>
            <a:ext cx="146212" cy="76081"/>
          </a:xfrm>
          <a:prstGeom prst="rect">
            <a:avLst/>
          </a:prstGeom>
          <a:noFill/>
          <a:ln/>
        </p:spPr>
        <p:txBody>
          <a:bodyPr wrap="square" lIns="0" tIns="0" rIns="0" bIns="0" rtlCol="0" anchor="t"/>
          <a:lstStyle/>
          <a:p>
            <a:pPr>
              <a:lnSpc>
                <a:spcPts val="599"/>
              </a:lnSpc>
            </a:pPr>
            <a:r>
              <a:rPr lang="en-US" sz="349" dirty="0">
                <a:solidFill>
                  <a:srgbClr val="9095A1"/>
                </a:solidFill>
                <a:latin typeface="Manrope Regular" pitchFamily="34" charset="0"/>
                <a:ea typeface="Manrope Regular" pitchFamily="34" charset="-122"/>
                <a:cs typeface="Manrope Regular" pitchFamily="34" charset="-120"/>
              </a:rPr>
              <a:t>Quis L</a:t>
            </a:r>
            <a:endParaRPr lang="en-US" sz="349" dirty="0"/>
          </a:p>
        </p:txBody>
      </p:sp>
      <p:sp>
        <p:nvSpPr>
          <p:cNvPr id="36" name="Text 25"/>
          <p:cNvSpPr/>
          <p:nvPr/>
        </p:nvSpPr>
        <p:spPr>
          <a:xfrm>
            <a:off x="1464562" y="2761765"/>
            <a:ext cx="190203" cy="126802"/>
          </a:xfrm>
          <a:prstGeom prst="rect">
            <a:avLst/>
          </a:prstGeom>
          <a:noFill/>
          <a:ln/>
        </p:spPr>
        <p:txBody>
          <a:bodyPr wrap="square" lIns="0" tIns="0" rIns="0" bIns="0" rtlCol="0" anchor="t"/>
          <a:lstStyle/>
          <a:p>
            <a:pPr>
              <a:lnSpc>
                <a:spcPts val="998"/>
              </a:lnSpc>
            </a:pPr>
            <a:r>
              <a:rPr lang="en-US" sz="599" dirty="0">
                <a:solidFill>
                  <a:srgbClr val="BDC1CA"/>
                </a:solidFill>
                <a:latin typeface="Manrope Regular" pitchFamily="34" charset="0"/>
                <a:ea typeface="Manrope Regular" pitchFamily="34" charset="-122"/>
                <a:cs typeface="Manrope Regular" pitchFamily="34" charset="-120"/>
              </a:rPr>
              <a:t>Trips</a:t>
            </a:r>
            <a:endParaRPr lang="en-US" sz="599" dirty="0"/>
          </a:p>
        </p:txBody>
      </p:sp>
      <p:sp>
        <p:nvSpPr>
          <p:cNvPr id="37" name="Text 26"/>
          <p:cNvSpPr/>
          <p:nvPr/>
        </p:nvSpPr>
        <p:spPr>
          <a:xfrm>
            <a:off x="1141218" y="4085521"/>
            <a:ext cx="158502" cy="177523"/>
          </a:xfrm>
          <a:prstGeom prst="rect">
            <a:avLst/>
          </a:prstGeom>
          <a:noFill/>
          <a:ln/>
        </p:spPr>
        <p:txBody>
          <a:bodyPr wrap="square" lIns="0" tIns="0" rIns="0" bIns="0" rtlCol="0" anchor="t"/>
          <a:lstStyle/>
          <a:p>
            <a:pPr>
              <a:lnSpc>
                <a:spcPts val="1398"/>
              </a:lnSpc>
            </a:pPr>
            <a:r>
              <a:rPr lang="en-US" sz="899" dirty="0">
                <a:solidFill>
                  <a:srgbClr val="FF56A5"/>
                </a:solidFill>
                <a:latin typeface="Manrope Regular" pitchFamily="34" charset="0"/>
                <a:ea typeface="Manrope Regular" pitchFamily="34" charset="-122"/>
                <a:cs typeface="Manrope Regular" pitchFamily="34" charset="-120"/>
              </a:rPr>
              <a:t>90</a:t>
            </a:r>
            <a:endParaRPr lang="en-US" sz="899" dirty="0"/>
          </a:p>
        </p:txBody>
      </p:sp>
      <p:sp>
        <p:nvSpPr>
          <p:cNvPr id="38" name="Text 27"/>
          <p:cNvSpPr/>
          <p:nvPr/>
        </p:nvSpPr>
        <p:spPr>
          <a:xfrm>
            <a:off x="1863988" y="3654394"/>
            <a:ext cx="145822" cy="177523"/>
          </a:xfrm>
          <a:prstGeom prst="rect">
            <a:avLst/>
          </a:prstGeom>
          <a:noFill/>
          <a:ln/>
        </p:spPr>
        <p:txBody>
          <a:bodyPr wrap="square" lIns="0" tIns="0" rIns="0" bIns="0" rtlCol="0" anchor="t"/>
          <a:lstStyle/>
          <a:p>
            <a:pPr>
              <a:lnSpc>
                <a:spcPts val="1398"/>
              </a:lnSpc>
            </a:pPr>
            <a:r>
              <a:rPr lang="en-US" sz="899" dirty="0">
                <a:solidFill>
                  <a:srgbClr val="FF56A5"/>
                </a:solidFill>
                <a:latin typeface="Manrope Regular" pitchFamily="34" charset="0"/>
                <a:ea typeface="Manrope Regular" pitchFamily="34" charset="-122"/>
                <a:cs typeface="Manrope Regular" pitchFamily="34" charset="-120"/>
              </a:rPr>
              <a:t>24</a:t>
            </a:r>
            <a:endParaRPr lang="en-US" sz="899" dirty="0"/>
          </a:p>
        </p:txBody>
      </p:sp>
      <p:sp>
        <p:nvSpPr>
          <p:cNvPr id="39" name="Text 28"/>
          <p:cNvSpPr/>
          <p:nvPr/>
        </p:nvSpPr>
        <p:spPr>
          <a:xfrm>
            <a:off x="1813267" y="4088691"/>
            <a:ext cx="291644" cy="177523"/>
          </a:xfrm>
          <a:prstGeom prst="rect">
            <a:avLst/>
          </a:prstGeom>
          <a:noFill/>
          <a:ln/>
        </p:spPr>
        <p:txBody>
          <a:bodyPr wrap="square" lIns="0" tIns="0" rIns="0" bIns="0" rtlCol="0" anchor="t"/>
          <a:lstStyle/>
          <a:p>
            <a:pPr algn="ctr">
              <a:lnSpc>
                <a:spcPts val="1398"/>
              </a:lnSpc>
            </a:pPr>
            <a:r>
              <a:rPr lang="en-US" sz="899" dirty="0">
                <a:solidFill>
                  <a:srgbClr val="FF56A5"/>
                </a:solidFill>
                <a:latin typeface="Manrope Regular" pitchFamily="34" charset="0"/>
                <a:ea typeface="Manrope Regular" pitchFamily="34" charset="-122"/>
                <a:cs typeface="Manrope Regular" pitchFamily="34" charset="-120"/>
              </a:rPr>
              <a:t>18.84</a:t>
            </a:r>
            <a:endParaRPr lang="en-US" sz="899" dirty="0"/>
          </a:p>
        </p:txBody>
      </p:sp>
      <p:sp>
        <p:nvSpPr>
          <p:cNvPr id="40" name="Text 29"/>
          <p:cNvSpPr/>
          <p:nvPr/>
        </p:nvSpPr>
        <p:spPr>
          <a:xfrm>
            <a:off x="1724506" y="4240532"/>
            <a:ext cx="431126" cy="88761"/>
          </a:xfrm>
          <a:prstGeom prst="rect">
            <a:avLst/>
          </a:prstGeom>
          <a:noFill/>
          <a:ln/>
        </p:spPr>
        <p:txBody>
          <a:bodyPr wrap="square" lIns="0" tIns="0" rIns="0" bIns="0" rtlCol="0" anchor="t"/>
          <a:lstStyle/>
          <a:p>
            <a:pPr algn="ctr">
              <a:lnSpc>
                <a:spcPts val="699"/>
              </a:lnSpc>
            </a:pPr>
            <a:r>
              <a:rPr lang="en-US" sz="399" dirty="0">
                <a:solidFill>
                  <a:srgbClr val="DEE1E6"/>
                </a:solidFill>
                <a:latin typeface="Manrope Regular" pitchFamily="34" charset="0"/>
                <a:ea typeface="Manrope Regular" pitchFamily="34" charset="-122"/>
                <a:cs typeface="Manrope Regular" pitchFamily="34" charset="-120"/>
              </a:rPr>
              <a:t>Avg Speed (km/h)</a:t>
            </a:r>
            <a:endParaRPr lang="en-US" sz="399" dirty="0"/>
          </a:p>
        </p:txBody>
      </p:sp>
      <p:sp>
        <p:nvSpPr>
          <p:cNvPr id="41" name="Text 30"/>
          <p:cNvSpPr/>
          <p:nvPr/>
        </p:nvSpPr>
        <p:spPr>
          <a:xfrm>
            <a:off x="1033435" y="3264157"/>
            <a:ext cx="393086" cy="114122"/>
          </a:xfrm>
          <a:prstGeom prst="rect">
            <a:avLst/>
          </a:prstGeom>
          <a:noFill/>
          <a:ln/>
        </p:spPr>
        <p:txBody>
          <a:bodyPr wrap="square" lIns="0" tIns="0" rIns="0" bIns="0" rtlCol="0" anchor="t"/>
          <a:lstStyle/>
          <a:p>
            <a:pPr>
              <a:lnSpc>
                <a:spcPts val="899"/>
              </a:lnSpc>
            </a:pPr>
            <a:r>
              <a:rPr lang="en-US" sz="549" dirty="0">
                <a:solidFill>
                  <a:srgbClr val="6D31ED"/>
                </a:solidFill>
                <a:latin typeface="Manrope Regular" pitchFamily="34" charset="0"/>
                <a:ea typeface="Manrope Regular" pitchFamily="34" charset="-122"/>
                <a:cs typeface="Manrope Regular" pitchFamily="34" charset="-120"/>
              </a:rPr>
              <a:t>Trip  History</a:t>
            </a:r>
            <a:endParaRPr lang="en-US" sz="549" dirty="0"/>
          </a:p>
        </p:txBody>
      </p:sp>
      <p:sp>
        <p:nvSpPr>
          <p:cNvPr id="42" name="Text 31"/>
          <p:cNvSpPr/>
          <p:nvPr/>
        </p:nvSpPr>
        <p:spPr>
          <a:xfrm>
            <a:off x="1572343" y="3276838"/>
            <a:ext cx="519888" cy="114122"/>
          </a:xfrm>
          <a:prstGeom prst="rect">
            <a:avLst/>
          </a:prstGeom>
          <a:noFill/>
          <a:ln/>
        </p:spPr>
        <p:txBody>
          <a:bodyPr wrap="square" lIns="0" tIns="0" rIns="0" bIns="0" rtlCol="0" anchor="t"/>
          <a:lstStyle/>
          <a:p>
            <a:pPr>
              <a:lnSpc>
                <a:spcPts val="899"/>
              </a:lnSpc>
            </a:pPr>
            <a:r>
              <a:rPr lang="en-US" sz="549" dirty="0">
                <a:solidFill>
                  <a:srgbClr val="FFFFFF"/>
                </a:solidFill>
                <a:latin typeface="Manrope Regular" pitchFamily="34" charset="0"/>
                <a:ea typeface="Manrope Regular" pitchFamily="34" charset="-122"/>
                <a:cs typeface="Manrope Regular" pitchFamily="34" charset="-120"/>
              </a:rPr>
              <a:t>Driving Analysis</a:t>
            </a:r>
            <a:endParaRPr lang="en-US" sz="549" dirty="0"/>
          </a:p>
        </p:txBody>
      </p:sp>
      <p:sp>
        <p:nvSpPr>
          <p:cNvPr id="43" name="Text 32"/>
          <p:cNvSpPr/>
          <p:nvPr/>
        </p:nvSpPr>
        <p:spPr>
          <a:xfrm>
            <a:off x="10866921" y="3682604"/>
            <a:ext cx="253604" cy="88761"/>
          </a:xfrm>
          <a:prstGeom prst="rect">
            <a:avLst/>
          </a:prstGeom>
          <a:noFill/>
          <a:ln/>
        </p:spPr>
        <p:txBody>
          <a:bodyPr wrap="square" lIns="0" tIns="0" rIns="0" bIns="0" rtlCol="0" anchor="t"/>
          <a:lstStyle/>
          <a:p>
            <a:pPr algn="ctr">
              <a:lnSpc>
                <a:spcPts val="699"/>
              </a:lnSpc>
            </a:pPr>
            <a:r>
              <a:rPr lang="en-US" sz="399" dirty="0">
                <a:solidFill>
                  <a:srgbClr val="FFFFFF"/>
                </a:solidFill>
                <a:latin typeface="Manrope Regular" pitchFamily="34" charset="0"/>
                <a:ea typeface="Manrope Regular" pitchFamily="34" charset="-122"/>
                <a:cs typeface="Manrope Regular" pitchFamily="34" charset="-120"/>
              </a:rPr>
              <a:t>Valet Alert</a:t>
            </a:r>
            <a:endParaRPr lang="en-US" sz="399" dirty="0"/>
          </a:p>
        </p:txBody>
      </p:sp>
      <p:sp>
        <p:nvSpPr>
          <p:cNvPr id="44" name="Text 33"/>
          <p:cNvSpPr/>
          <p:nvPr/>
        </p:nvSpPr>
        <p:spPr>
          <a:xfrm>
            <a:off x="10061729" y="5115465"/>
            <a:ext cx="164842" cy="88761"/>
          </a:xfrm>
          <a:prstGeom prst="rect">
            <a:avLst/>
          </a:prstGeom>
          <a:noFill/>
          <a:ln/>
        </p:spPr>
        <p:txBody>
          <a:bodyPr wrap="square" lIns="0" tIns="0" rIns="0" bIns="0" rtlCol="0" anchor="t"/>
          <a:lstStyle/>
          <a:p>
            <a:pPr>
              <a:lnSpc>
                <a:spcPts val="699"/>
              </a:lnSpc>
            </a:pPr>
            <a:r>
              <a:rPr lang="en-US" sz="399" dirty="0">
                <a:solidFill>
                  <a:srgbClr val="BDC1CA"/>
                </a:solidFill>
                <a:latin typeface="Manrope Regular" pitchFamily="34" charset="0"/>
                <a:ea typeface="Manrope Regular" pitchFamily="34" charset="-122"/>
                <a:cs typeface="Manrope Regular" pitchFamily="34" charset="-120"/>
              </a:rPr>
              <a:t>Server</a:t>
            </a:r>
            <a:endParaRPr lang="en-US" sz="399" dirty="0"/>
          </a:p>
        </p:txBody>
      </p:sp>
      <p:sp>
        <p:nvSpPr>
          <p:cNvPr id="45" name="Text 34"/>
          <p:cNvSpPr/>
          <p:nvPr/>
        </p:nvSpPr>
        <p:spPr>
          <a:xfrm>
            <a:off x="10042708" y="4576557"/>
            <a:ext cx="240924" cy="88761"/>
          </a:xfrm>
          <a:prstGeom prst="rect">
            <a:avLst/>
          </a:prstGeom>
          <a:noFill/>
          <a:ln/>
        </p:spPr>
        <p:txBody>
          <a:bodyPr wrap="square" lIns="0" tIns="0" rIns="0" bIns="0" rtlCol="0" anchor="t"/>
          <a:lstStyle/>
          <a:p>
            <a:pPr>
              <a:lnSpc>
                <a:spcPts val="699"/>
              </a:lnSpc>
            </a:pPr>
            <a:r>
              <a:rPr lang="en-US" sz="449" dirty="0">
                <a:solidFill>
                  <a:srgbClr val="BDC1CA"/>
                </a:solidFill>
                <a:latin typeface="Manrope Regular" pitchFamily="34" charset="0"/>
                <a:ea typeface="Manrope Regular" pitchFamily="34" charset="-122"/>
                <a:cs typeface="Manrope Regular" pitchFamily="34" charset="-120"/>
              </a:rPr>
              <a:t>Low Fual</a:t>
            </a:r>
            <a:endParaRPr lang="en-US" sz="449" dirty="0"/>
          </a:p>
        </p:txBody>
      </p:sp>
      <p:sp>
        <p:nvSpPr>
          <p:cNvPr id="46" name="Text 35"/>
          <p:cNvSpPr/>
          <p:nvPr/>
        </p:nvSpPr>
        <p:spPr>
          <a:xfrm>
            <a:off x="9979308" y="4043989"/>
            <a:ext cx="481847" cy="114122"/>
          </a:xfrm>
          <a:prstGeom prst="rect">
            <a:avLst/>
          </a:prstGeom>
          <a:noFill/>
          <a:ln/>
        </p:spPr>
        <p:txBody>
          <a:bodyPr wrap="square" lIns="0" tIns="0" rIns="0" bIns="0" rtlCol="0" anchor="t"/>
          <a:lstStyle/>
          <a:p>
            <a:pPr>
              <a:lnSpc>
                <a:spcPts val="899"/>
              </a:lnSpc>
            </a:pPr>
            <a:r>
              <a:rPr lang="en-US" sz="549" dirty="0">
                <a:solidFill>
                  <a:srgbClr val="BDC1CA"/>
                </a:solidFill>
                <a:latin typeface="Manrope Regular" pitchFamily="34" charset="0"/>
                <a:ea typeface="Manrope Regular" pitchFamily="34" charset="-122"/>
                <a:cs typeface="Manrope Regular" pitchFamily="34" charset="-120"/>
              </a:rPr>
              <a:t>Convenience 1</a:t>
            </a:r>
            <a:endParaRPr lang="en-US" sz="549" dirty="0"/>
          </a:p>
        </p:txBody>
      </p:sp>
      <p:sp>
        <p:nvSpPr>
          <p:cNvPr id="47" name="Text 36"/>
          <p:cNvSpPr/>
          <p:nvPr/>
        </p:nvSpPr>
        <p:spPr>
          <a:xfrm>
            <a:off x="10068069" y="4697019"/>
            <a:ext cx="304324" cy="88761"/>
          </a:xfrm>
          <a:prstGeom prst="rect">
            <a:avLst/>
          </a:prstGeom>
          <a:noFill/>
          <a:ln/>
        </p:spPr>
        <p:txBody>
          <a:bodyPr wrap="square" lIns="0" tIns="0" rIns="0" bIns="0" rtlCol="0" anchor="t"/>
          <a:lstStyle/>
          <a:p>
            <a:pPr>
              <a:lnSpc>
                <a:spcPts val="699"/>
              </a:lnSpc>
            </a:pPr>
            <a:r>
              <a:rPr lang="en-US" sz="449" dirty="0">
                <a:solidFill>
                  <a:srgbClr val="BDC1CA"/>
                </a:solidFill>
                <a:latin typeface="Manrope Regular" pitchFamily="34" charset="0"/>
                <a:ea typeface="Manrope Regular" pitchFamily="34" charset="-122"/>
                <a:cs typeface="Manrope Regular" pitchFamily="34" charset="-120"/>
              </a:rPr>
              <a:t>Low Rango</a:t>
            </a:r>
            <a:endParaRPr lang="en-US" sz="449" dirty="0"/>
          </a:p>
        </p:txBody>
      </p:sp>
      <p:sp>
        <p:nvSpPr>
          <p:cNvPr id="48" name="Text 37"/>
          <p:cNvSpPr/>
          <p:nvPr/>
        </p:nvSpPr>
        <p:spPr>
          <a:xfrm>
            <a:off x="10068069" y="4189811"/>
            <a:ext cx="215563" cy="88761"/>
          </a:xfrm>
          <a:prstGeom prst="rect">
            <a:avLst/>
          </a:prstGeom>
          <a:noFill/>
          <a:ln/>
        </p:spPr>
        <p:txBody>
          <a:bodyPr wrap="square" lIns="0" tIns="0" rIns="0" bIns="0" rtlCol="0" anchor="t"/>
          <a:lstStyle/>
          <a:p>
            <a:pPr>
              <a:lnSpc>
                <a:spcPts val="699"/>
              </a:lnSpc>
            </a:pPr>
            <a:r>
              <a:rPr lang="en-US" sz="449" dirty="0">
                <a:solidFill>
                  <a:srgbClr val="BDC1CA"/>
                </a:solidFill>
                <a:latin typeface="Manrope Regular" pitchFamily="34" charset="0"/>
                <a:ea typeface="Manrope Regular" pitchFamily="34" charset="-122"/>
                <a:cs typeface="Manrope Regular" pitchFamily="34" charset="-120"/>
              </a:rPr>
              <a:t>ACaling</a:t>
            </a:r>
            <a:endParaRPr lang="en-US" sz="449" dirty="0"/>
          </a:p>
        </p:txBody>
      </p:sp>
      <p:sp>
        <p:nvSpPr>
          <p:cNvPr id="49" name="Text 38"/>
          <p:cNvSpPr/>
          <p:nvPr/>
        </p:nvSpPr>
        <p:spPr>
          <a:xfrm>
            <a:off x="10068069" y="4443415"/>
            <a:ext cx="228243" cy="88761"/>
          </a:xfrm>
          <a:prstGeom prst="rect">
            <a:avLst/>
          </a:prstGeom>
          <a:noFill/>
          <a:ln/>
        </p:spPr>
        <p:txBody>
          <a:bodyPr wrap="square" lIns="0" tIns="0" rIns="0" bIns="0" rtlCol="0" anchor="t"/>
          <a:lstStyle/>
          <a:p>
            <a:pPr>
              <a:lnSpc>
                <a:spcPts val="699"/>
              </a:lnSpc>
            </a:pPr>
            <a:r>
              <a:rPr lang="en-US" sz="449" dirty="0">
                <a:solidFill>
                  <a:srgbClr val="BDC1CA"/>
                </a:solidFill>
                <a:latin typeface="Manrope Regular" pitchFamily="34" charset="0"/>
                <a:ea typeface="Manrope Regular" pitchFamily="34" charset="-122"/>
                <a:cs typeface="Manrope Regular" pitchFamily="34" charset="-120"/>
              </a:rPr>
              <a:t>Trip End</a:t>
            </a:r>
            <a:endParaRPr lang="en-US" sz="449" dirty="0"/>
          </a:p>
        </p:txBody>
      </p:sp>
      <p:sp>
        <p:nvSpPr>
          <p:cNvPr id="50" name="Text 39"/>
          <p:cNvSpPr/>
          <p:nvPr/>
        </p:nvSpPr>
        <p:spPr>
          <a:xfrm>
            <a:off x="10074409" y="4322953"/>
            <a:ext cx="247264" cy="88761"/>
          </a:xfrm>
          <a:prstGeom prst="rect">
            <a:avLst/>
          </a:prstGeom>
          <a:noFill/>
          <a:ln/>
        </p:spPr>
        <p:txBody>
          <a:bodyPr wrap="square" lIns="0" tIns="0" rIns="0" bIns="0" rtlCol="0" anchor="t"/>
          <a:lstStyle/>
          <a:p>
            <a:pPr>
              <a:lnSpc>
                <a:spcPts val="699"/>
              </a:lnSpc>
            </a:pPr>
            <a:r>
              <a:rPr lang="en-US" sz="449" dirty="0">
                <a:solidFill>
                  <a:srgbClr val="BDC1CA"/>
                </a:solidFill>
                <a:latin typeface="Manrope Regular" pitchFamily="34" charset="0"/>
                <a:ea typeface="Manrope Regular" pitchFamily="34" charset="-122"/>
                <a:cs typeface="Manrope Regular" pitchFamily="34" charset="-120"/>
              </a:rPr>
              <a:t>Trp Start</a:t>
            </a:r>
            <a:endParaRPr lang="en-US" sz="449" dirty="0"/>
          </a:p>
        </p:txBody>
      </p:sp>
      <p:sp>
        <p:nvSpPr>
          <p:cNvPr id="51" name="Text 40"/>
          <p:cNvSpPr/>
          <p:nvPr/>
        </p:nvSpPr>
        <p:spPr>
          <a:xfrm>
            <a:off x="10315333" y="2780785"/>
            <a:ext cx="653030" cy="126802"/>
          </a:xfrm>
          <a:prstGeom prst="rect">
            <a:avLst/>
          </a:prstGeom>
          <a:noFill/>
          <a:ln/>
        </p:spPr>
        <p:txBody>
          <a:bodyPr wrap="square" lIns="0" tIns="0" rIns="0" bIns="0" rtlCol="0" anchor="t"/>
          <a:lstStyle/>
          <a:p>
            <a:pPr>
              <a:lnSpc>
                <a:spcPts val="998"/>
              </a:lnSpc>
            </a:pPr>
            <a:r>
              <a:rPr lang="en-US" sz="599" dirty="0">
                <a:solidFill>
                  <a:srgbClr val="BDC1CA"/>
                </a:solidFill>
                <a:latin typeface="Manrope Regular" pitchFamily="34" charset="0"/>
                <a:ea typeface="Manrope Regular" pitchFamily="34" charset="-122"/>
                <a:cs typeface="Manrope Regular" pitchFamily="34" charset="-120"/>
              </a:rPr>
              <a:t>Notifications Feed</a:t>
            </a:r>
            <a:endParaRPr lang="en-US" sz="599" dirty="0"/>
          </a:p>
        </p:txBody>
      </p:sp>
      <p:sp>
        <p:nvSpPr>
          <p:cNvPr id="52" name="Text 41"/>
          <p:cNvSpPr/>
          <p:nvPr/>
        </p:nvSpPr>
        <p:spPr>
          <a:xfrm>
            <a:off x="10340693" y="2887952"/>
            <a:ext cx="450147" cy="177523"/>
          </a:xfrm>
          <a:prstGeom prst="rect">
            <a:avLst/>
          </a:prstGeom>
          <a:noFill/>
          <a:ln/>
        </p:spPr>
        <p:txBody>
          <a:bodyPr wrap="square" lIns="0" tIns="0" rIns="0" bIns="0" rtlCol="0" anchor="t"/>
          <a:lstStyle/>
          <a:p>
            <a:pPr>
              <a:lnSpc>
                <a:spcPts val="699"/>
              </a:lnSpc>
            </a:pPr>
            <a:r>
              <a:rPr lang="en-US" sz="449" dirty="0">
                <a:solidFill>
                  <a:srgbClr val="171A1F"/>
                </a:solidFill>
                <a:latin typeface="Manrope Regular" pitchFamily="34" charset="0"/>
                <a:ea typeface="Manrope Regular" pitchFamily="34" charset="-122"/>
                <a:cs typeface="Manrope Regular" pitchFamily="34" charset="-120"/>
              </a:rPr>
              <a:t>Ertiga
HR26TC2017383</a:t>
            </a:r>
            <a:endParaRPr lang="en-US" sz="449" dirty="0"/>
          </a:p>
        </p:txBody>
      </p:sp>
      <p:sp>
        <p:nvSpPr>
          <p:cNvPr id="53" name="Text 42"/>
          <p:cNvSpPr/>
          <p:nvPr/>
        </p:nvSpPr>
        <p:spPr>
          <a:xfrm>
            <a:off x="10017348" y="2634348"/>
            <a:ext cx="120462" cy="88761"/>
          </a:xfrm>
          <a:prstGeom prst="rect">
            <a:avLst/>
          </a:prstGeom>
          <a:noFill/>
          <a:ln/>
        </p:spPr>
        <p:txBody>
          <a:bodyPr wrap="square" lIns="0" tIns="0" rIns="0" bIns="0" rtlCol="0" anchor="t"/>
          <a:lstStyle/>
          <a:p>
            <a:pPr>
              <a:lnSpc>
                <a:spcPts val="699"/>
              </a:lnSpc>
            </a:pPr>
            <a:r>
              <a:rPr lang="en-US" sz="449" dirty="0">
                <a:solidFill>
                  <a:srgbClr val="9095A1"/>
                </a:solidFill>
                <a:latin typeface="Manrope Regular" pitchFamily="34" charset="0"/>
                <a:ea typeface="Manrope Regular" pitchFamily="34" charset="-122"/>
                <a:cs typeface="Manrope Regular" pitchFamily="34" charset="-120"/>
              </a:rPr>
              <a:t>1741</a:t>
            </a:r>
            <a:endParaRPr lang="en-US" sz="449" dirty="0"/>
          </a:p>
        </p:txBody>
      </p:sp>
      <p:sp>
        <p:nvSpPr>
          <p:cNvPr id="54" name="Text 43"/>
          <p:cNvSpPr/>
          <p:nvPr/>
        </p:nvSpPr>
        <p:spPr>
          <a:xfrm>
            <a:off x="10778160" y="4051974"/>
            <a:ext cx="494527" cy="114122"/>
          </a:xfrm>
          <a:prstGeom prst="rect">
            <a:avLst/>
          </a:prstGeom>
          <a:noFill/>
          <a:ln/>
        </p:spPr>
        <p:txBody>
          <a:bodyPr wrap="square" lIns="0" tIns="0" rIns="0" bIns="0" rtlCol="0" anchor="t"/>
          <a:lstStyle/>
          <a:p>
            <a:pPr algn="ctr">
              <a:lnSpc>
                <a:spcPts val="899"/>
              </a:lnSpc>
            </a:pPr>
            <a:r>
              <a:rPr lang="en-US" sz="549" dirty="0">
                <a:solidFill>
                  <a:srgbClr val="BDC1CA"/>
                </a:solidFill>
                <a:latin typeface="Manrope Regular" pitchFamily="34" charset="0"/>
                <a:ea typeface="Manrope Regular" pitchFamily="34" charset="-122"/>
                <a:cs typeface="Manrope Regular" pitchFamily="34" charset="-120"/>
              </a:rPr>
              <a:t>Convenience 2</a:t>
            </a:r>
            <a:endParaRPr lang="en-US" sz="549" dirty="0"/>
          </a:p>
        </p:txBody>
      </p:sp>
      <p:sp>
        <p:nvSpPr>
          <p:cNvPr id="55" name="Text 44"/>
          <p:cNvSpPr/>
          <p:nvPr/>
        </p:nvSpPr>
        <p:spPr>
          <a:xfrm>
            <a:off x="9972967" y="3803066"/>
            <a:ext cx="380406" cy="88761"/>
          </a:xfrm>
          <a:prstGeom prst="rect">
            <a:avLst/>
          </a:prstGeom>
          <a:noFill/>
          <a:ln/>
        </p:spPr>
        <p:txBody>
          <a:bodyPr wrap="square" lIns="0" tIns="0" rIns="0" bIns="0" rtlCol="0" anchor="t"/>
          <a:lstStyle/>
          <a:p>
            <a:pPr>
              <a:lnSpc>
                <a:spcPts val="699"/>
              </a:lnSpc>
            </a:pPr>
            <a:r>
              <a:rPr lang="en-US" sz="449" dirty="0">
                <a:solidFill>
                  <a:srgbClr val="FFFFFF"/>
                </a:solidFill>
                <a:latin typeface="Manrope Regular" pitchFamily="34" charset="0"/>
                <a:ea typeface="Manrope Regular" pitchFamily="34" charset="-122"/>
                <a:cs typeface="Manrope Regular" pitchFamily="34" charset="-120"/>
              </a:rPr>
              <a:t>Overspeeding</a:t>
            </a:r>
            <a:endParaRPr lang="en-US" sz="449" dirty="0"/>
          </a:p>
        </p:txBody>
      </p:sp>
      <p:sp>
        <p:nvSpPr>
          <p:cNvPr id="56" name="Text 45"/>
          <p:cNvSpPr/>
          <p:nvPr/>
        </p:nvSpPr>
        <p:spPr>
          <a:xfrm>
            <a:off x="9972968" y="4930077"/>
            <a:ext cx="418446" cy="126802"/>
          </a:xfrm>
          <a:prstGeom prst="rect">
            <a:avLst/>
          </a:prstGeom>
          <a:noFill/>
          <a:ln/>
        </p:spPr>
        <p:txBody>
          <a:bodyPr wrap="square" lIns="0" tIns="0" rIns="0" bIns="0" rtlCol="0" anchor="t"/>
          <a:lstStyle/>
          <a:p>
            <a:pPr>
              <a:lnSpc>
                <a:spcPts val="998"/>
              </a:lnSpc>
            </a:pPr>
            <a:r>
              <a:rPr lang="en-US" sz="599" dirty="0">
                <a:solidFill>
                  <a:srgbClr val="BDC1CA"/>
                </a:solidFill>
                <a:latin typeface="Manrope Regular" pitchFamily="34" charset="0"/>
                <a:ea typeface="Manrope Regular" pitchFamily="34" charset="-122"/>
                <a:cs typeface="Manrope Regular" pitchFamily="34" charset="-120"/>
              </a:rPr>
              <a:t>App related</a:t>
            </a:r>
            <a:endParaRPr lang="en-US" sz="599" dirty="0"/>
          </a:p>
        </p:txBody>
      </p:sp>
      <p:sp>
        <p:nvSpPr>
          <p:cNvPr id="57" name="Text 46"/>
          <p:cNvSpPr/>
          <p:nvPr/>
        </p:nvSpPr>
        <p:spPr>
          <a:xfrm>
            <a:off x="10822541" y="4322953"/>
            <a:ext cx="348705" cy="88761"/>
          </a:xfrm>
          <a:prstGeom prst="rect">
            <a:avLst/>
          </a:prstGeom>
          <a:noFill/>
          <a:ln/>
        </p:spPr>
        <p:txBody>
          <a:bodyPr wrap="square" lIns="0" tIns="0" rIns="0" bIns="0" rtlCol="0" anchor="t"/>
          <a:lstStyle/>
          <a:p>
            <a:pPr>
              <a:lnSpc>
                <a:spcPts val="699"/>
              </a:lnSpc>
            </a:pPr>
            <a:r>
              <a:rPr lang="en-US" sz="449" dirty="0">
                <a:solidFill>
                  <a:srgbClr val="BDC1CA"/>
                </a:solidFill>
                <a:latin typeface="Manrope Regular" pitchFamily="34" charset="0"/>
                <a:ea typeface="Manrope Regular" pitchFamily="34" charset="-122"/>
                <a:cs typeface="Manrope Regular" pitchFamily="34" charset="-120"/>
              </a:rPr>
              <a:t>Lead Battery</a:t>
            </a:r>
            <a:endParaRPr lang="en-US" sz="449" dirty="0"/>
          </a:p>
        </p:txBody>
      </p:sp>
      <p:sp>
        <p:nvSpPr>
          <p:cNvPr id="58" name="Text 47"/>
          <p:cNvSpPr/>
          <p:nvPr/>
        </p:nvSpPr>
        <p:spPr>
          <a:xfrm>
            <a:off x="10847901" y="4449755"/>
            <a:ext cx="336025" cy="88761"/>
          </a:xfrm>
          <a:prstGeom prst="rect">
            <a:avLst/>
          </a:prstGeom>
          <a:noFill/>
          <a:ln/>
        </p:spPr>
        <p:txBody>
          <a:bodyPr wrap="square" lIns="0" tIns="0" rIns="0" bIns="0" rtlCol="0" anchor="t"/>
          <a:lstStyle/>
          <a:p>
            <a:pPr>
              <a:lnSpc>
                <a:spcPts val="699"/>
              </a:lnSpc>
            </a:pPr>
            <a:r>
              <a:rPr lang="en-US" sz="399" dirty="0">
                <a:solidFill>
                  <a:srgbClr val="BDC1CA"/>
                </a:solidFill>
                <a:latin typeface="Manrope Regular" pitchFamily="34" charset="0"/>
                <a:ea typeface="Manrope Regular" pitchFamily="34" charset="-122"/>
                <a:cs typeface="Manrope Regular" pitchFamily="34" charset="-120"/>
              </a:rPr>
              <a:t>Vehicle Lights</a:t>
            </a:r>
            <a:endParaRPr lang="en-US" sz="399" dirty="0"/>
          </a:p>
        </p:txBody>
      </p:sp>
      <p:sp>
        <p:nvSpPr>
          <p:cNvPr id="59" name="Text 48"/>
          <p:cNvSpPr/>
          <p:nvPr/>
        </p:nvSpPr>
        <p:spPr>
          <a:xfrm>
            <a:off x="9947607" y="3129491"/>
            <a:ext cx="247264" cy="126802"/>
          </a:xfrm>
          <a:prstGeom prst="rect">
            <a:avLst/>
          </a:prstGeom>
          <a:noFill/>
          <a:ln/>
        </p:spPr>
        <p:txBody>
          <a:bodyPr wrap="square" lIns="0" tIns="0" rIns="0" bIns="0" rtlCol="0" anchor="t"/>
          <a:lstStyle/>
          <a:p>
            <a:pPr>
              <a:lnSpc>
                <a:spcPts val="998"/>
              </a:lnSpc>
            </a:pPr>
            <a:r>
              <a:rPr lang="en-US" sz="599" dirty="0">
                <a:solidFill>
                  <a:srgbClr val="9095A1"/>
                </a:solidFill>
                <a:latin typeface="Manrope Regular" pitchFamily="34" charset="0"/>
                <a:ea typeface="Manrope Regular" pitchFamily="34" charset="-122"/>
                <a:cs typeface="Manrope Regular" pitchFamily="34" charset="-120"/>
              </a:rPr>
              <a:t>Safety</a:t>
            </a:r>
            <a:endParaRPr lang="en-US" sz="599" dirty="0"/>
          </a:p>
        </p:txBody>
      </p:sp>
      <p:sp>
        <p:nvSpPr>
          <p:cNvPr id="60" name="Text 49"/>
          <p:cNvSpPr/>
          <p:nvPr/>
        </p:nvSpPr>
        <p:spPr>
          <a:xfrm>
            <a:off x="10847901" y="4582897"/>
            <a:ext cx="323345" cy="88761"/>
          </a:xfrm>
          <a:prstGeom prst="rect">
            <a:avLst/>
          </a:prstGeom>
          <a:noFill/>
          <a:ln/>
        </p:spPr>
        <p:txBody>
          <a:bodyPr wrap="square" lIns="0" tIns="0" rIns="0" bIns="0" rtlCol="0" anchor="t"/>
          <a:lstStyle/>
          <a:p>
            <a:pPr>
              <a:lnSpc>
                <a:spcPts val="699"/>
              </a:lnSpc>
            </a:pPr>
            <a:r>
              <a:rPr lang="en-US" sz="399" dirty="0">
                <a:solidFill>
                  <a:srgbClr val="BDC1CA"/>
                </a:solidFill>
                <a:latin typeface="Manrope Regular" pitchFamily="34" charset="0"/>
                <a:ea typeface="Manrope Regular" pitchFamily="34" charset="-122"/>
                <a:cs typeface="Manrope Regular" pitchFamily="34" charset="-120"/>
              </a:rPr>
              <a:t>HazardLights</a:t>
            </a:r>
            <a:endParaRPr lang="en-US" sz="399" dirty="0"/>
          </a:p>
        </p:txBody>
      </p:sp>
      <p:sp>
        <p:nvSpPr>
          <p:cNvPr id="61" name="Text 50"/>
          <p:cNvSpPr/>
          <p:nvPr/>
        </p:nvSpPr>
        <p:spPr>
          <a:xfrm>
            <a:off x="10771820" y="3132661"/>
            <a:ext cx="285304" cy="114122"/>
          </a:xfrm>
          <a:prstGeom prst="rect">
            <a:avLst/>
          </a:prstGeom>
          <a:noFill/>
          <a:ln/>
        </p:spPr>
        <p:txBody>
          <a:bodyPr wrap="square" lIns="0" tIns="0" rIns="0" bIns="0" rtlCol="0" anchor="t"/>
          <a:lstStyle/>
          <a:p>
            <a:pPr algn="ctr">
              <a:lnSpc>
                <a:spcPts val="899"/>
              </a:lnSpc>
            </a:pPr>
            <a:r>
              <a:rPr lang="en-US" sz="549" dirty="0">
                <a:solidFill>
                  <a:srgbClr val="9095A1"/>
                </a:solidFill>
                <a:latin typeface="Manrope Regular" pitchFamily="34" charset="0"/>
                <a:ea typeface="Manrope Regular" pitchFamily="34" charset="-122"/>
                <a:cs typeface="Manrope Regular" pitchFamily="34" charset="-120"/>
              </a:rPr>
              <a:t>Security</a:t>
            </a:r>
            <a:endParaRPr lang="en-US" sz="549" dirty="0"/>
          </a:p>
        </p:txBody>
      </p:sp>
      <p:sp>
        <p:nvSpPr>
          <p:cNvPr id="62" name="Text 51"/>
          <p:cNvSpPr/>
          <p:nvPr/>
        </p:nvSpPr>
        <p:spPr>
          <a:xfrm>
            <a:off x="10866921" y="4709699"/>
            <a:ext cx="329685" cy="88761"/>
          </a:xfrm>
          <a:prstGeom prst="rect">
            <a:avLst/>
          </a:prstGeom>
          <a:noFill/>
          <a:ln/>
        </p:spPr>
        <p:txBody>
          <a:bodyPr wrap="square" lIns="0" tIns="0" rIns="0" bIns="0" rtlCol="0" anchor="t"/>
          <a:lstStyle/>
          <a:p>
            <a:pPr algn="ctr">
              <a:lnSpc>
                <a:spcPts val="699"/>
              </a:lnSpc>
            </a:pPr>
            <a:r>
              <a:rPr lang="en-US" sz="399" dirty="0">
                <a:solidFill>
                  <a:srgbClr val="BDC1CA"/>
                </a:solidFill>
                <a:latin typeface="Manrope Regular" pitchFamily="34" charset="0"/>
                <a:ea typeface="Manrope Regular" pitchFamily="34" charset="-122"/>
                <a:cs typeface="Manrope Regular" pitchFamily="34" charset="-120"/>
              </a:rPr>
              <a:t>Car Uniocked</a:t>
            </a:r>
            <a:endParaRPr lang="en-US" sz="399" dirty="0"/>
          </a:p>
        </p:txBody>
      </p:sp>
      <p:sp>
        <p:nvSpPr>
          <p:cNvPr id="63" name="Text 52"/>
          <p:cNvSpPr/>
          <p:nvPr/>
        </p:nvSpPr>
        <p:spPr>
          <a:xfrm>
            <a:off x="10752799" y="3429000"/>
            <a:ext cx="272624" cy="88761"/>
          </a:xfrm>
          <a:prstGeom prst="rect">
            <a:avLst/>
          </a:prstGeom>
          <a:noFill/>
          <a:ln/>
        </p:spPr>
        <p:txBody>
          <a:bodyPr wrap="square" lIns="0" tIns="0" rIns="0" bIns="0" rtlCol="0" anchor="t"/>
          <a:lstStyle/>
          <a:p>
            <a:pPr>
              <a:lnSpc>
                <a:spcPts val="699"/>
              </a:lnSpc>
            </a:pPr>
            <a:r>
              <a:rPr lang="en-US" sz="449" dirty="0">
                <a:solidFill>
                  <a:srgbClr val="FFFFFF"/>
                </a:solidFill>
                <a:latin typeface="Manrope Regular" pitchFamily="34" charset="0"/>
                <a:ea typeface="Manrope Regular" pitchFamily="34" charset="-122"/>
                <a:cs typeface="Manrope Regular" pitchFamily="34" charset="-120"/>
              </a:rPr>
              <a:t>Geofence</a:t>
            </a:r>
            <a:endParaRPr lang="en-US" sz="449" dirty="0"/>
          </a:p>
        </p:txBody>
      </p:sp>
      <p:sp>
        <p:nvSpPr>
          <p:cNvPr id="64" name="Text 53"/>
          <p:cNvSpPr/>
          <p:nvPr/>
        </p:nvSpPr>
        <p:spPr>
          <a:xfrm>
            <a:off x="11107844" y="2634348"/>
            <a:ext cx="188179" cy="88761"/>
          </a:xfrm>
          <a:prstGeom prst="rect">
            <a:avLst/>
          </a:prstGeom>
          <a:noFill/>
          <a:ln/>
        </p:spPr>
        <p:txBody>
          <a:bodyPr wrap="square" lIns="0" tIns="0" rIns="0" bIns="0" rtlCol="0" anchor="t"/>
          <a:lstStyle/>
          <a:p>
            <a:pPr>
              <a:lnSpc>
                <a:spcPts val="699"/>
              </a:lnSpc>
            </a:pPr>
            <a:r>
              <a:rPr lang="en-US" sz="449" dirty="0">
                <a:solidFill>
                  <a:srgbClr val="9095A1"/>
                </a:solidFill>
                <a:latin typeface="Manrope Regular" pitchFamily="34" charset="0"/>
                <a:ea typeface="Manrope Regular" pitchFamily="34" charset="-122"/>
                <a:cs typeface="Manrope Regular" pitchFamily="34" charset="-120"/>
              </a:rPr>
              <a:t>Conse</a:t>
            </a:r>
            <a:endParaRPr lang="en-US" sz="449" dirty="0"/>
          </a:p>
        </p:txBody>
      </p:sp>
      <p:sp>
        <p:nvSpPr>
          <p:cNvPr id="65" name="Text 54"/>
          <p:cNvSpPr/>
          <p:nvPr/>
        </p:nvSpPr>
        <p:spPr>
          <a:xfrm>
            <a:off x="10068069" y="5369069"/>
            <a:ext cx="310665" cy="88761"/>
          </a:xfrm>
          <a:prstGeom prst="rect">
            <a:avLst/>
          </a:prstGeom>
          <a:noFill/>
          <a:ln/>
        </p:spPr>
        <p:txBody>
          <a:bodyPr wrap="square" lIns="0" tIns="0" rIns="0" bIns="0" rtlCol="0" anchor="t"/>
          <a:lstStyle/>
          <a:p>
            <a:pPr>
              <a:lnSpc>
                <a:spcPts val="699"/>
              </a:lnSpc>
            </a:pPr>
            <a:r>
              <a:rPr lang="en-US" sz="449" dirty="0">
                <a:solidFill>
                  <a:srgbClr val="DEE1E6"/>
                </a:solidFill>
                <a:latin typeface="Manrope Regular" pitchFamily="34" charset="0"/>
                <a:ea typeface="Manrope Regular" pitchFamily="34" charset="-122"/>
                <a:cs typeface="Manrope Regular" pitchFamily="34" charset="-120"/>
              </a:rPr>
              <a:t>Gunst User</a:t>
            </a:r>
            <a:endParaRPr lang="en-US" sz="449" dirty="0"/>
          </a:p>
        </p:txBody>
      </p:sp>
      <p:sp>
        <p:nvSpPr>
          <p:cNvPr id="66" name="Text 55"/>
          <p:cNvSpPr/>
          <p:nvPr/>
        </p:nvSpPr>
        <p:spPr>
          <a:xfrm>
            <a:off x="10841561" y="3549462"/>
            <a:ext cx="272624" cy="88761"/>
          </a:xfrm>
          <a:prstGeom prst="rect">
            <a:avLst/>
          </a:prstGeom>
          <a:noFill/>
          <a:ln/>
        </p:spPr>
        <p:txBody>
          <a:bodyPr wrap="square" lIns="0" tIns="0" rIns="0" bIns="0" rtlCol="0" anchor="t"/>
          <a:lstStyle/>
          <a:p>
            <a:pPr>
              <a:lnSpc>
                <a:spcPts val="699"/>
              </a:lnSpc>
            </a:pPr>
            <a:r>
              <a:rPr lang="en-US" sz="449" dirty="0">
                <a:solidFill>
                  <a:srgbClr val="FFFFFF"/>
                </a:solidFill>
                <a:latin typeface="Manrope Regular" pitchFamily="34" charset="0"/>
                <a:ea typeface="Manrope Regular" pitchFamily="34" charset="-122"/>
                <a:cs typeface="Manrope Regular" pitchFamily="34" charset="-120"/>
              </a:rPr>
              <a:t>Safe Time</a:t>
            </a:r>
            <a:endParaRPr lang="en-US" sz="449" dirty="0"/>
          </a:p>
        </p:txBody>
      </p:sp>
      <p:sp>
        <p:nvSpPr>
          <p:cNvPr id="67" name="Text 56"/>
          <p:cNvSpPr/>
          <p:nvPr/>
        </p:nvSpPr>
        <p:spPr>
          <a:xfrm>
            <a:off x="10822540" y="3809406"/>
            <a:ext cx="304324" cy="88761"/>
          </a:xfrm>
          <a:prstGeom prst="rect">
            <a:avLst/>
          </a:prstGeom>
          <a:noFill/>
          <a:ln/>
        </p:spPr>
        <p:txBody>
          <a:bodyPr wrap="square" lIns="0" tIns="0" rIns="0" bIns="0" rtlCol="0" anchor="t"/>
          <a:lstStyle/>
          <a:p>
            <a:pPr>
              <a:lnSpc>
                <a:spcPts val="699"/>
              </a:lnSpc>
            </a:pPr>
            <a:r>
              <a:rPr lang="en-US" sz="449" dirty="0">
                <a:solidFill>
                  <a:srgbClr val="FFFFFF"/>
                </a:solidFill>
                <a:latin typeface="Manrope Regular" pitchFamily="34" charset="0"/>
                <a:ea typeface="Manrope Regular" pitchFamily="34" charset="-122"/>
                <a:cs typeface="Manrope Regular" pitchFamily="34" charset="-120"/>
              </a:rPr>
              <a:t>immobiizer</a:t>
            </a:r>
            <a:endParaRPr lang="en-US" sz="449" dirty="0"/>
          </a:p>
        </p:txBody>
      </p:sp>
      <p:sp>
        <p:nvSpPr>
          <p:cNvPr id="68" name="Text 57"/>
          <p:cNvSpPr/>
          <p:nvPr/>
        </p:nvSpPr>
        <p:spPr>
          <a:xfrm>
            <a:off x="10068069" y="3682604"/>
            <a:ext cx="272624" cy="88761"/>
          </a:xfrm>
          <a:prstGeom prst="rect">
            <a:avLst/>
          </a:prstGeom>
          <a:noFill/>
          <a:ln/>
        </p:spPr>
        <p:txBody>
          <a:bodyPr wrap="square" lIns="0" tIns="0" rIns="0" bIns="0" rtlCol="0" anchor="t"/>
          <a:lstStyle/>
          <a:p>
            <a:pPr>
              <a:lnSpc>
                <a:spcPts val="699"/>
              </a:lnSpc>
            </a:pPr>
            <a:r>
              <a:rPr lang="en-US" sz="399" dirty="0">
                <a:solidFill>
                  <a:srgbClr val="DEE1E6"/>
                </a:solidFill>
                <a:latin typeface="Manrope Regular" pitchFamily="34" charset="0"/>
                <a:ea typeface="Manrope Regular" pitchFamily="34" charset="-122"/>
                <a:cs typeface="Manrope Regular" pitchFamily="34" charset="-120"/>
              </a:rPr>
              <a:t>Breakdown</a:t>
            </a:r>
            <a:endParaRPr lang="en-US" sz="399" dirty="0"/>
          </a:p>
        </p:txBody>
      </p:sp>
      <p:sp>
        <p:nvSpPr>
          <p:cNvPr id="69" name="Text 58"/>
          <p:cNvSpPr/>
          <p:nvPr/>
        </p:nvSpPr>
        <p:spPr>
          <a:xfrm>
            <a:off x="10068069" y="3429000"/>
            <a:ext cx="266284" cy="88761"/>
          </a:xfrm>
          <a:prstGeom prst="rect">
            <a:avLst/>
          </a:prstGeom>
          <a:noFill/>
          <a:ln/>
        </p:spPr>
        <p:txBody>
          <a:bodyPr wrap="square" lIns="0" tIns="0" rIns="0" bIns="0" rtlCol="0" anchor="t"/>
          <a:lstStyle/>
          <a:p>
            <a:pPr>
              <a:lnSpc>
                <a:spcPts val="699"/>
              </a:lnSpc>
            </a:pPr>
            <a:r>
              <a:rPr lang="en-US" sz="449" dirty="0">
                <a:solidFill>
                  <a:srgbClr val="FFFFFF"/>
                </a:solidFill>
                <a:latin typeface="Manrope Regular" pitchFamily="34" charset="0"/>
                <a:ea typeface="Manrope Regular" pitchFamily="34" charset="-122"/>
                <a:cs typeface="Manrope Regular" pitchFamily="34" charset="-120"/>
              </a:rPr>
              <a:t>Tow Away</a:t>
            </a:r>
            <a:endParaRPr lang="en-US" sz="449" dirty="0"/>
          </a:p>
        </p:txBody>
      </p:sp>
      <p:sp>
        <p:nvSpPr>
          <p:cNvPr id="70" name="Text 59"/>
          <p:cNvSpPr/>
          <p:nvPr/>
        </p:nvSpPr>
        <p:spPr>
          <a:xfrm>
            <a:off x="10068069" y="3549462"/>
            <a:ext cx="228243" cy="88761"/>
          </a:xfrm>
          <a:prstGeom prst="rect">
            <a:avLst/>
          </a:prstGeom>
          <a:noFill/>
          <a:ln/>
        </p:spPr>
        <p:txBody>
          <a:bodyPr wrap="square" lIns="0" tIns="0" rIns="0" bIns="0" rtlCol="0" anchor="t"/>
          <a:lstStyle/>
          <a:p>
            <a:pPr>
              <a:lnSpc>
                <a:spcPts val="699"/>
              </a:lnSpc>
            </a:pPr>
            <a:r>
              <a:rPr lang="en-US" sz="399" dirty="0">
                <a:solidFill>
                  <a:srgbClr val="FFFFFF"/>
                </a:solidFill>
                <a:latin typeface="Manrope Regular" pitchFamily="34" charset="0"/>
                <a:ea typeface="Manrope Regular" pitchFamily="34" charset="-122"/>
                <a:cs typeface="Manrope Regular" pitchFamily="34" charset="-120"/>
              </a:rPr>
              <a:t>Seat Belt</a:t>
            </a:r>
            <a:endParaRPr lang="en-US" sz="399" dirty="0"/>
          </a:p>
        </p:txBody>
      </p:sp>
      <p:sp>
        <p:nvSpPr>
          <p:cNvPr id="71" name="Text 60"/>
          <p:cNvSpPr/>
          <p:nvPr/>
        </p:nvSpPr>
        <p:spPr>
          <a:xfrm>
            <a:off x="10752800" y="3295858"/>
            <a:ext cx="158502" cy="88761"/>
          </a:xfrm>
          <a:prstGeom prst="rect">
            <a:avLst/>
          </a:prstGeom>
          <a:noFill/>
          <a:ln/>
        </p:spPr>
        <p:txBody>
          <a:bodyPr wrap="square" lIns="0" tIns="0" rIns="0" bIns="0" rtlCol="0" anchor="t"/>
          <a:lstStyle/>
          <a:p>
            <a:pPr>
              <a:lnSpc>
                <a:spcPts val="699"/>
              </a:lnSpc>
            </a:pPr>
            <a:r>
              <a:rPr lang="en-US" sz="449" dirty="0">
                <a:solidFill>
                  <a:srgbClr val="FFFFFF"/>
                </a:solidFill>
                <a:latin typeface="Manrope Regular" pitchFamily="34" charset="0"/>
                <a:ea typeface="Manrope Regular" pitchFamily="34" charset="-122"/>
                <a:cs typeface="Manrope Regular" pitchFamily="34" charset="-120"/>
              </a:rPr>
              <a:t>Theft</a:t>
            </a:r>
            <a:endParaRPr lang="en-US" sz="449" dirty="0"/>
          </a:p>
        </p:txBody>
      </p:sp>
      <p:sp>
        <p:nvSpPr>
          <p:cNvPr id="72" name="Text 61"/>
          <p:cNvSpPr/>
          <p:nvPr/>
        </p:nvSpPr>
        <p:spPr>
          <a:xfrm>
            <a:off x="10068069" y="5242267"/>
            <a:ext cx="228243" cy="88761"/>
          </a:xfrm>
          <a:prstGeom prst="rect">
            <a:avLst/>
          </a:prstGeom>
          <a:noFill/>
          <a:ln/>
        </p:spPr>
        <p:txBody>
          <a:bodyPr wrap="square" lIns="0" tIns="0" rIns="0" bIns="0" rtlCol="0" anchor="t"/>
          <a:lstStyle/>
          <a:p>
            <a:pPr>
              <a:lnSpc>
                <a:spcPts val="699"/>
              </a:lnSpc>
            </a:pPr>
            <a:r>
              <a:rPr lang="en-US" sz="399" dirty="0">
                <a:solidFill>
                  <a:srgbClr val="BDC1CA"/>
                </a:solidFill>
                <a:latin typeface="Manrope Regular" pitchFamily="34" charset="0"/>
                <a:ea typeface="Manrope Regular" pitchFamily="34" charset="-122"/>
                <a:cs typeface="Manrope Regular" pitchFamily="34" charset="-120"/>
              </a:rPr>
              <a:t>Contract</a:t>
            </a:r>
            <a:endParaRPr lang="en-US" sz="399" dirty="0"/>
          </a:p>
        </p:txBody>
      </p:sp>
      <p:sp>
        <p:nvSpPr>
          <p:cNvPr id="73" name="Text 62"/>
          <p:cNvSpPr/>
          <p:nvPr/>
        </p:nvSpPr>
        <p:spPr>
          <a:xfrm>
            <a:off x="10068069" y="3302198"/>
            <a:ext cx="158502" cy="88761"/>
          </a:xfrm>
          <a:prstGeom prst="rect">
            <a:avLst/>
          </a:prstGeom>
          <a:noFill/>
          <a:ln/>
        </p:spPr>
        <p:txBody>
          <a:bodyPr wrap="square" lIns="0" tIns="0" rIns="0" bIns="0" rtlCol="0" anchor="t"/>
          <a:lstStyle/>
          <a:p>
            <a:pPr>
              <a:lnSpc>
                <a:spcPts val="699"/>
              </a:lnSpc>
            </a:pPr>
            <a:r>
              <a:rPr lang="en-US" sz="449" dirty="0">
                <a:solidFill>
                  <a:srgbClr val="FFFFFF"/>
                </a:solidFill>
                <a:latin typeface="Manrope Regular" pitchFamily="34" charset="0"/>
                <a:ea typeface="Manrope Regular" pitchFamily="34" charset="-122"/>
                <a:cs typeface="Manrope Regular" pitchFamily="34" charset="-120"/>
              </a:rPr>
              <a:t>E-Cal</a:t>
            </a:r>
            <a:endParaRPr lang="en-US" sz="449" dirty="0"/>
          </a:p>
        </p:txBody>
      </p:sp>
      <p:sp>
        <p:nvSpPr>
          <p:cNvPr id="74" name="Text 63"/>
          <p:cNvSpPr/>
          <p:nvPr/>
        </p:nvSpPr>
        <p:spPr>
          <a:xfrm>
            <a:off x="10847901" y="4208832"/>
            <a:ext cx="164842" cy="88761"/>
          </a:xfrm>
          <a:prstGeom prst="rect">
            <a:avLst/>
          </a:prstGeom>
          <a:noFill/>
          <a:ln/>
        </p:spPr>
        <p:txBody>
          <a:bodyPr wrap="square" lIns="0" tIns="0" rIns="0" bIns="0" rtlCol="0" anchor="t"/>
          <a:lstStyle/>
          <a:p>
            <a:pPr>
              <a:lnSpc>
                <a:spcPts val="699"/>
              </a:lnSpc>
            </a:pPr>
            <a:r>
              <a:rPr lang="en-US" sz="449" dirty="0">
                <a:solidFill>
                  <a:srgbClr val="BDC1CA"/>
                </a:solidFill>
                <a:latin typeface="Manrope Regular" pitchFamily="34" charset="0"/>
                <a:ea typeface="Manrope Regular" pitchFamily="34" charset="-122"/>
                <a:cs typeface="Manrope Regular" pitchFamily="34" charset="-120"/>
              </a:rPr>
              <a:t>Aiarm</a:t>
            </a:r>
            <a:endParaRPr lang="en-US" sz="449" dirty="0"/>
          </a:p>
        </p:txBody>
      </p:sp>
      <p:sp>
        <p:nvSpPr>
          <p:cNvPr id="75" name="Text 64"/>
          <p:cNvSpPr/>
          <p:nvPr/>
        </p:nvSpPr>
        <p:spPr>
          <a:xfrm>
            <a:off x="9801785" y="2012002"/>
            <a:ext cx="1832287" cy="177523"/>
          </a:xfrm>
          <a:prstGeom prst="rect">
            <a:avLst/>
          </a:prstGeom>
          <a:noFill/>
          <a:ln/>
        </p:spPr>
        <p:txBody>
          <a:bodyPr wrap="square" lIns="0" tIns="0" rIns="0" bIns="0" rtlCol="0" anchor="t"/>
          <a:lstStyle/>
          <a:p>
            <a:pPr algn="ctr">
              <a:lnSpc>
                <a:spcPts val="1398"/>
              </a:lnSpc>
            </a:pPr>
            <a:r>
              <a:rPr lang="en-US" sz="899" dirty="0">
                <a:solidFill>
                  <a:srgbClr val="BDC1CA"/>
                </a:solidFill>
                <a:latin typeface="Manrope Regular" pitchFamily="34" charset="0"/>
                <a:ea typeface="Manrope Regular" pitchFamily="34" charset="-122"/>
                <a:cs typeface="Manrope Regular" pitchFamily="34" charset="-120"/>
              </a:rPr>
              <a:t>Access the alerts with categorised</a:t>
            </a:r>
            <a:endParaRPr lang="en-US" sz="899" dirty="0"/>
          </a:p>
        </p:txBody>
      </p:sp>
      <p:sp>
        <p:nvSpPr>
          <p:cNvPr id="76" name="Text 65"/>
          <p:cNvSpPr/>
          <p:nvPr/>
        </p:nvSpPr>
        <p:spPr>
          <a:xfrm>
            <a:off x="9979308" y="2164887"/>
            <a:ext cx="1489922" cy="240924"/>
          </a:xfrm>
          <a:prstGeom prst="rect">
            <a:avLst/>
          </a:prstGeom>
          <a:noFill/>
          <a:ln/>
        </p:spPr>
        <p:txBody>
          <a:bodyPr wrap="square" lIns="0" tIns="0" rIns="0" bIns="0" rtlCol="0" anchor="t"/>
          <a:lstStyle/>
          <a:p>
            <a:pPr algn="ctr">
              <a:lnSpc>
                <a:spcPts val="1897"/>
              </a:lnSpc>
            </a:pPr>
            <a:r>
              <a:rPr lang="en-US" sz="1248" b="1" dirty="0">
                <a:solidFill>
                  <a:srgbClr val="FFFFFF"/>
                </a:solidFill>
                <a:latin typeface="Lexend Bold" pitchFamily="34" charset="0"/>
                <a:ea typeface="Lexend Bold" pitchFamily="34" charset="-122"/>
                <a:cs typeface="Lexend Bold" pitchFamily="34" charset="-120"/>
              </a:rPr>
              <a:t>Notifications Feed</a:t>
            </a:r>
            <a:endParaRPr lang="en-US" sz="1248" dirty="0"/>
          </a:p>
        </p:txBody>
      </p:sp>
      <p:sp>
        <p:nvSpPr>
          <p:cNvPr id="77" name="Text 66"/>
          <p:cNvSpPr/>
          <p:nvPr/>
        </p:nvSpPr>
        <p:spPr>
          <a:xfrm>
            <a:off x="7069205" y="2133186"/>
            <a:ext cx="1470902" cy="240924"/>
          </a:xfrm>
          <a:prstGeom prst="rect">
            <a:avLst/>
          </a:prstGeom>
          <a:noFill/>
          <a:ln/>
        </p:spPr>
        <p:txBody>
          <a:bodyPr wrap="square" lIns="0" tIns="0" rIns="0" bIns="0" rtlCol="0" anchor="t"/>
          <a:lstStyle/>
          <a:p>
            <a:pPr algn="ctr">
              <a:lnSpc>
                <a:spcPts val="1897"/>
              </a:lnSpc>
            </a:pPr>
            <a:r>
              <a:rPr lang="en-US" sz="1248" b="1" dirty="0">
                <a:solidFill>
                  <a:srgbClr val="FFFFFF"/>
                </a:solidFill>
                <a:latin typeface="Lexend Bold" pitchFamily="34" charset="0"/>
                <a:ea typeface="Lexend Bold" pitchFamily="34" charset="-122"/>
                <a:cs typeface="Lexend Bold" pitchFamily="34" charset="-120"/>
              </a:rPr>
              <a:t>Polygon Geofence</a:t>
            </a:r>
            <a:endParaRPr lang="en-US" sz="1248" dirty="0"/>
          </a:p>
        </p:txBody>
      </p:sp>
      <p:sp>
        <p:nvSpPr>
          <p:cNvPr id="78" name="Text 67"/>
          <p:cNvSpPr/>
          <p:nvPr/>
        </p:nvSpPr>
        <p:spPr>
          <a:xfrm>
            <a:off x="7069205" y="1985211"/>
            <a:ext cx="1122197" cy="164842"/>
          </a:xfrm>
          <a:prstGeom prst="rect">
            <a:avLst/>
          </a:prstGeom>
          <a:noFill/>
          <a:ln/>
        </p:spPr>
        <p:txBody>
          <a:bodyPr wrap="square" lIns="0" tIns="0" rIns="0" bIns="0" rtlCol="0" anchor="t"/>
          <a:lstStyle/>
          <a:p>
            <a:pPr algn="ctr">
              <a:lnSpc>
                <a:spcPts val="1298"/>
              </a:lnSpc>
            </a:pPr>
            <a:r>
              <a:rPr lang="en-US" sz="799" dirty="0">
                <a:solidFill>
                  <a:srgbClr val="BDC1CA"/>
                </a:solidFill>
                <a:latin typeface="Manrope Regular" pitchFamily="34" charset="0"/>
                <a:ea typeface="Manrope Regular" pitchFamily="34" charset="-122"/>
                <a:cs typeface="Manrope Regular" pitchFamily="34" charset="-120"/>
              </a:rPr>
              <a:t>Safeguard your car with</a:t>
            </a:r>
            <a:endParaRPr lang="en-US" sz="799" dirty="0"/>
          </a:p>
        </p:txBody>
      </p:sp>
      <p:sp>
        <p:nvSpPr>
          <p:cNvPr id="79" name="Text 68"/>
          <p:cNvSpPr/>
          <p:nvPr/>
        </p:nvSpPr>
        <p:spPr>
          <a:xfrm>
            <a:off x="7291108" y="2776185"/>
            <a:ext cx="684730" cy="126802"/>
          </a:xfrm>
          <a:prstGeom prst="rect">
            <a:avLst/>
          </a:prstGeom>
          <a:noFill/>
          <a:ln/>
        </p:spPr>
        <p:txBody>
          <a:bodyPr wrap="square" lIns="0" tIns="0" rIns="0" bIns="0" rtlCol="0" anchor="t"/>
          <a:lstStyle/>
          <a:p>
            <a:pPr algn="ctr">
              <a:lnSpc>
                <a:spcPts val="998"/>
              </a:lnSpc>
            </a:pPr>
            <a:r>
              <a:rPr lang="en-US" sz="599" dirty="0">
                <a:solidFill>
                  <a:srgbClr val="BDC1CA"/>
                </a:solidFill>
                <a:latin typeface="Manrope Regular" pitchFamily="34" charset="0"/>
                <a:ea typeface="Manrope Regular" pitchFamily="34" charset="-122"/>
                <a:cs typeface="Manrope Regular" pitchFamily="34" charset="-120"/>
              </a:rPr>
              <a:t>Location &amp;Tracking</a:t>
            </a:r>
            <a:endParaRPr lang="en-US" sz="599" dirty="0"/>
          </a:p>
        </p:txBody>
      </p:sp>
      <p:sp>
        <p:nvSpPr>
          <p:cNvPr id="80" name="Text 69"/>
          <p:cNvSpPr/>
          <p:nvPr/>
        </p:nvSpPr>
        <p:spPr>
          <a:xfrm>
            <a:off x="7031164" y="2625145"/>
            <a:ext cx="164842" cy="114122"/>
          </a:xfrm>
          <a:prstGeom prst="rect">
            <a:avLst/>
          </a:prstGeom>
          <a:noFill/>
          <a:ln/>
        </p:spPr>
        <p:txBody>
          <a:bodyPr wrap="square" lIns="0" tIns="0" rIns="0" bIns="0" rtlCol="0" anchor="t"/>
          <a:lstStyle/>
          <a:p>
            <a:pPr>
              <a:lnSpc>
                <a:spcPts val="899"/>
              </a:lnSpc>
            </a:pPr>
            <a:r>
              <a:rPr lang="en-US" sz="549" dirty="0">
                <a:solidFill>
                  <a:srgbClr val="9095A1"/>
                </a:solidFill>
                <a:latin typeface="Manrope Regular" pitchFamily="34" charset="0"/>
                <a:ea typeface="Manrope Regular" pitchFamily="34" charset="-122"/>
                <a:cs typeface="Manrope Regular" pitchFamily="34" charset="-120"/>
              </a:rPr>
              <a:t>1520</a:t>
            </a:r>
            <a:endParaRPr lang="en-US" sz="549" dirty="0"/>
          </a:p>
        </p:txBody>
      </p:sp>
      <p:sp>
        <p:nvSpPr>
          <p:cNvPr id="81" name="Text 70"/>
          <p:cNvSpPr/>
          <p:nvPr/>
        </p:nvSpPr>
        <p:spPr>
          <a:xfrm>
            <a:off x="7373529" y="2881920"/>
            <a:ext cx="545248" cy="88761"/>
          </a:xfrm>
          <a:prstGeom prst="rect">
            <a:avLst/>
          </a:prstGeom>
          <a:noFill/>
          <a:ln/>
        </p:spPr>
        <p:txBody>
          <a:bodyPr wrap="square" lIns="0" tIns="0" rIns="0" bIns="0" rtlCol="0" anchor="t"/>
          <a:lstStyle/>
          <a:p>
            <a:pPr>
              <a:lnSpc>
                <a:spcPts val="699"/>
              </a:lnSpc>
            </a:pPr>
            <a:r>
              <a:rPr lang="en-US" sz="449" dirty="0">
                <a:solidFill>
                  <a:srgbClr val="A8ADB7"/>
                </a:solidFill>
                <a:latin typeface="Manrope Regular" pitchFamily="34" charset="0"/>
                <a:ea typeface="Manrope Regular" pitchFamily="34" charset="-122"/>
                <a:cs typeface="Manrope Regular" pitchFamily="34" charset="-120"/>
              </a:rPr>
              <a:t>Updated 12mins ago</a:t>
            </a:r>
            <a:endParaRPr lang="en-US" sz="449" dirty="0"/>
          </a:p>
        </p:txBody>
      </p:sp>
      <p:sp>
        <p:nvSpPr>
          <p:cNvPr id="82" name="Text 71"/>
          <p:cNvSpPr/>
          <p:nvPr/>
        </p:nvSpPr>
        <p:spPr>
          <a:xfrm>
            <a:off x="8204081" y="2631994"/>
            <a:ext cx="146212" cy="76081"/>
          </a:xfrm>
          <a:prstGeom prst="rect">
            <a:avLst/>
          </a:prstGeom>
          <a:noFill/>
          <a:ln/>
        </p:spPr>
        <p:txBody>
          <a:bodyPr wrap="square" lIns="0" tIns="0" rIns="0" bIns="0" rtlCol="0" anchor="t"/>
          <a:lstStyle/>
          <a:p>
            <a:pPr>
              <a:lnSpc>
                <a:spcPts val="599"/>
              </a:lnSpc>
            </a:pPr>
            <a:r>
              <a:rPr lang="en-US" sz="349" dirty="0">
                <a:solidFill>
                  <a:srgbClr val="9095A1"/>
                </a:solidFill>
                <a:latin typeface="Manrope Regular" pitchFamily="34" charset="0"/>
                <a:ea typeface="Manrope Regular" pitchFamily="34" charset="-122"/>
                <a:cs typeface="Manrope Regular" pitchFamily="34" charset="-120"/>
              </a:rPr>
              <a:t>Pariat</a:t>
            </a:r>
            <a:endParaRPr lang="en-US" sz="349" dirty="0"/>
          </a:p>
        </p:txBody>
      </p:sp>
      <p:sp>
        <p:nvSpPr>
          <p:cNvPr id="83" name="Text 72"/>
          <p:cNvSpPr/>
          <p:nvPr/>
        </p:nvSpPr>
        <p:spPr>
          <a:xfrm>
            <a:off x="7062865" y="6086836"/>
            <a:ext cx="259944" cy="114122"/>
          </a:xfrm>
          <a:prstGeom prst="rect">
            <a:avLst/>
          </a:prstGeom>
          <a:noFill/>
          <a:ln/>
        </p:spPr>
        <p:txBody>
          <a:bodyPr wrap="square" lIns="0" tIns="0" rIns="0" bIns="0" rtlCol="0" anchor="t"/>
          <a:lstStyle/>
          <a:p>
            <a:pPr>
              <a:lnSpc>
                <a:spcPts val="899"/>
              </a:lnSpc>
            </a:pPr>
            <a:r>
              <a:rPr lang="en-US" sz="549" dirty="0">
                <a:solidFill>
                  <a:srgbClr val="9F79F3"/>
                </a:solidFill>
                <a:latin typeface="Manrope Regular" pitchFamily="34" charset="0"/>
                <a:ea typeface="Manrope Regular" pitchFamily="34" charset="-122"/>
                <a:cs typeface="Manrope Regular" pitchFamily="34" charset="-120"/>
              </a:rPr>
              <a:t>panipat</a:t>
            </a:r>
            <a:endParaRPr lang="en-US" sz="549" dirty="0"/>
          </a:p>
        </p:txBody>
      </p:sp>
      <p:sp>
        <p:nvSpPr>
          <p:cNvPr id="84" name="Text 73"/>
          <p:cNvSpPr/>
          <p:nvPr/>
        </p:nvSpPr>
        <p:spPr>
          <a:xfrm>
            <a:off x="6961423" y="5148503"/>
            <a:ext cx="1229978" cy="114122"/>
          </a:xfrm>
          <a:prstGeom prst="rect">
            <a:avLst/>
          </a:prstGeom>
          <a:noFill/>
          <a:ln/>
        </p:spPr>
        <p:txBody>
          <a:bodyPr wrap="square" lIns="0" tIns="0" rIns="0" bIns="0" rtlCol="0" anchor="t"/>
          <a:lstStyle/>
          <a:p>
            <a:pPr>
              <a:lnSpc>
                <a:spcPts val="899"/>
              </a:lnSpc>
            </a:pPr>
            <a:r>
              <a:rPr lang="en-US" sz="549" dirty="0">
                <a:solidFill>
                  <a:srgbClr val="9F79F3"/>
                </a:solidFill>
                <a:latin typeface="Manrope Regular" pitchFamily="34" charset="0"/>
                <a:ea typeface="Manrope Regular" pitchFamily="34" charset="-122"/>
                <a:cs typeface="Manrope Regular" pitchFamily="34" charset="-120"/>
              </a:rPr>
              <a:t>You can create maximum 5 Geofences</a:t>
            </a:r>
            <a:endParaRPr lang="en-US" sz="549" dirty="0"/>
          </a:p>
        </p:txBody>
      </p:sp>
      <p:sp>
        <p:nvSpPr>
          <p:cNvPr id="85" name="Text 74"/>
          <p:cNvSpPr/>
          <p:nvPr/>
        </p:nvSpPr>
        <p:spPr>
          <a:xfrm>
            <a:off x="6961423" y="5047062"/>
            <a:ext cx="329685" cy="114122"/>
          </a:xfrm>
          <a:prstGeom prst="rect">
            <a:avLst/>
          </a:prstGeom>
          <a:noFill/>
          <a:ln/>
        </p:spPr>
        <p:txBody>
          <a:bodyPr wrap="square" lIns="0" tIns="0" rIns="0" bIns="0" rtlCol="0" anchor="t"/>
          <a:lstStyle/>
          <a:p>
            <a:pPr>
              <a:lnSpc>
                <a:spcPts val="899"/>
              </a:lnSpc>
            </a:pPr>
            <a:r>
              <a:rPr lang="en-US" sz="549" dirty="0">
                <a:solidFill>
                  <a:srgbClr val="BDC1CA"/>
                </a:solidFill>
                <a:latin typeface="Manrope Regular" pitchFamily="34" charset="0"/>
                <a:ea typeface="Manrope Regular" pitchFamily="34" charset="-122"/>
                <a:cs typeface="Manrope Regular" pitchFamily="34" charset="-120"/>
              </a:rPr>
              <a:t>Geofence</a:t>
            </a:r>
            <a:endParaRPr lang="en-US" sz="549" dirty="0"/>
          </a:p>
        </p:txBody>
      </p:sp>
      <p:sp>
        <p:nvSpPr>
          <p:cNvPr id="86" name="Text 75"/>
          <p:cNvSpPr/>
          <p:nvPr/>
        </p:nvSpPr>
        <p:spPr>
          <a:xfrm>
            <a:off x="7043845" y="5378793"/>
            <a:ext cx="209223" cy="114122"/>
          </a:xfrm>
          <a:prstGeom prst="rect">
            <a:avLst/>
          </a:prstGeom>
          <a:noFill/>
          <a:ln/>
        </p:spPr>
        <p:txBody>
          <a:bodyPr wrap="square" lIns="0" tIns="0" rIns="0" bIns="0" rtlCol="0" anchor="t"/>
          <a:lstStyle/>
          <a:p>
            <a:pPr>
              <a:lnSpc>
                <a:spcPts val="899"/>
              </a:lnSpc>
            </a:pPr>
            <a:r>
              <a:rPr lang="en-US" sz="549" dirty="0">
                <a:solidFill>
                  <a:srgbClr val="9F79F3"/>
                </a:solidFill>
                <a:latin typeface="Manrope Regular" pitchFamily="34" charset="0"/>
                <a:ea typeface="Manrope Regular" pitchFamily="34" charset="-122"/>
                <a:cs typeface="Manrope Regular" pitchFamily="34" charset="-120"/>
              </a:rPr>
              <a:t>karnal</a:t>
            </a:r>
            <a:endParaRPr lang="en-US" sz="549" dirty="0"/>
          </a:p>
        </p:txBody>
      </p:sp>
      <p:sp>
        <p:nvSpPr>
          <p:cNvPr id="87" name="Text 76"/>
          <p:cNvSpPr/>
          <p:nvPr/>
        </p:nvSpPr>
        <p:spPr>
          <a:xfrm>
            <a:off x="7221367" y="5730454"/>
            <a:ext cx="627669" cy="114122"/>
          </a:xfrm>
          <a:prstGeom prst="rect">
            <a:avLst/>
          </a:prstGeom>
          <a:noFill/>
          <a:ln/>
        </p:spPr>
        <p:txBody>
          <a:bodyPr wrap="square" lIns="0" tIns="0" rIns="0" bIns="0" rtlCol="0" anchor="t"/>
          <a:lstStyle/>
          <a:p>
            <a:pPr>
              <a:lnSpc>
                <a:spcPts val="899"/>
              </a:lnSpc>
            </a:pPr>
            <a:r>
              <a:rPr lang="en-US" sz="549" dirty="0">
                <a:solidFill>
                  <a:srgbClr val="565D6D"/>
                </a:solidFill>
                <a:latin typeface="Manrope Regular" pitchFamily="34" charset="0"/>
                <a:ea typeface="Manrope Regular" pitchFamily="34" charset="-122"/>
                <a:cs typeface="Manrope Regular" pitchFamily="34" charset="-120"/>
              </a:rPr>
              <a:t>Geofence Location</a:t>
            </a:r>
            <a:endParaRPr lang="en-US" sz="549" dirty="0"/>
          </a:p>
        </p:txBody>
      </p:sp>
      <p:sp>
        <p:nvSpPr>
          <p:cNvPr id="88" name="Text 77"/>
          <p:cNvSpPr/>
          <p:nvPr/>
        </p:nvSpPr>
        <p:spPr>
          <a:xfrm>
            <a:off x="317005" y="829562"/>
            <a:ext cx="2504337" cy="627669"/>
          </a:xfrm>
          <a:prstGeom prst="rect">
            <a:avLst/>
          </a:prstGeom>
          <a:noFill/>
          <a:ln/>
        </p:spPr>
        <p:txBody>
          <a:bodyPr wrap="square" lIns="0" tIns="0" rIns="0" bIns="0" rtlCol="0" anchor="t"/>
          <a:lstStyle/>
          <a:p>
            <a:pPr algn="ctr">
              <a:lnSpc>
                <a:spcPts val="1647"/>
              </a:lnSpc>
            </a:pPr>
            <a:r>
              <a:rPr lang="en-US" sz="1198" b="1" dirty="0">
                <a:solidFill>
                  <a:srgbClr val="000000"/>
                </a:solidFill>
                <a:latin typeface="Manrope Bold" pitchFamily="34" charset="0"/>
                <a:ea typeface="Manrope Bold" pitchFamily="34" charset="-122"/>
                <a:cs typeface="Manrope Bold" pitchFamily="34" charset="-120"/>
              </a:rPr>
              <a:t>See a detailed analysis of your car
daily,monthly or weekly trips.</a:t>
            </a:r>
            <a:endParaRPr lang="en-US" sz="1198" dirty="0"/>
          </a:p>
        </p:txBody>
      </p:sp>
      <p:sp>
        <p:nvSpPr>
          <p:cNvPr id="89" name="Text 78"/>
          <p:cNvSpPr/>
          <p:nvPr/>
        </p:nvSpPr>
        <p:spPr>
          <a:xfrm>
            <a:off x="6764880" y="556938"/>
            <a:ext cx="2003470" cy="912973"/>
          </a:xfrm>
          <a:prstGeom prst="rect">
            <a:avLst/>
          </a:prstGeom>
          <a:noFill/>
          <a:ln/>
        </p:spPr>
        <p:txBody>
          <a:bodyPr wrap="square" lIns="0" tIns="0" rIns="0" bIns="0" rtlCol="0" anchor="t"/>
          <a:lstStyle/>
          <a:p>
            <a:pPr algn="ctr">
              <a:lnSpc>
                <a:spcPts val="1797"/>
              </a:lnSpc>
            </a:pPr>
            <a:r>
              <a:rPr lang="en-US" sz="1298" dirty="0">
                <a:solidFill>
                  <a:srgbClr val="000000"/>
                </a:solidFill>
                <a:latin typeface="Manrope ExtraBold" pitchFamily="34" charset="0"/>
                <a:ea typeface="Manrope ExtraBold" pitchFamily="34" charset="-122"/>
                <a:cs typeface="Manrope ExtraBold" pitchFamily="34" charset="-120"/>
              </a:rPr>
              <a:t>Notification feed
(Abour Car , due service,
maintenance alert,
manufacturing details</a:t>
            </a:r>
            <a:endParaRPr lang="en-US" sz="1298" dirty="0"/>
          </a:p>
        </p:txBody>
      </p:sp>
      <p:sp>
        <p:nvSpPr>
          <p:cNvPr id="90" name="Text 79"/>
          <p:cNvSpPr/>
          <p:nvPr/>
        </p:nvSpPr>
        <p:spPr>
          <a:xfrm>
            <a:off x="3816737" y="664719"/>
            <a:ext cx="1718165" cy="779832"/>
          </a:xfrm>
          <a:prstGeom prst="rect">
            <a:avLst/>
          </a:prstGeom>
          <a:noFill/>
          <a:ln/>
        </p:spPr>
        <p:txBody>
          <a:bodyPr wrap="square" lIns="0" tIns="0" rIns="0" bIns="0" rtlCol="0" anchor="t"/>
          <a:lstStyle/>
          <a:p>
            <a:pPr algn="ctr">
              <a:lnSpc>
                <a:spcPts val="2047"/>
              </a:lnSpc>
            </a:pPr>
            <a:r>
              <a:rPr lang="en-US" sz="1498" dirty="0">
                <a:solidFill>
                  <a:srgbClr val="000000"/>
                </a:solidFill>
                <a:latin typeface="Manrope ExtraBold" pitchFamily="34" charset="0"/>
                <a:ea typeface="Manrope ExtraBold" pitchFamily="34" charset="-122"/>
                <a:cs typeface="Manrope ExtraBold" pitchFamily="34" charset="-120"/>
              </a:rPr>
              <a:t>Traffic Navigation 
Throughout the’
upcoming route</a:t>
            </a:r>
            <a:endParaRPr lang="en-US" sz="1498" dirty="0"/>
          </a:p>
        </p:txBody>
      </p:sp>
      <p:sp>
        <p:nvSpPr>
          <p:cNvPr id="91" name="Text 80"/>
          <p:cNvSpPr/>
          <p:nvPr/>
        </p:nvSpPr>
        <p:spPr>
          <a:xfrm>
            <a:off x="9732045" y="658379"/>
            <a:ext cx="2123931" cy="722771"/>
          </a:xfrm>
          <a:prstGeom prst="rect">
            <a:avLst/>
          </a:prstGeom>
          <a:noFill/>
          <a:ln/>
        </p:spPr>
        <p:txBody>
          <a:bodyPr wrap="square" lIns="0" tIns="0" rIns="0" bIns="0" rtlCol="0" anchor="t"/>
          <a:lstStyle/>
          <a:p>
            <a:pPr algn="ctr">
              <a:lnSpc>
                <a:spcPts val="1897"/>
              </a:lnSpc>
            </a:pPr>
            <a:r>
              <a:rPr lang="en-US" sz="1398" dirty="0">
                <a:solidFill>
                  <a:srgbClr val="000000"/>
                </a:solidFill>
                <a:latin typeface="Manrope ExtraBold" pitchFamily="34" charset="0"/>
                <a:ea typeface="Manrope ExtraBold" pitchFamily="34" charset="-122"/>
                <a:cs typeface="Manrope ExtraBold" pitchFamily="34" charset="-120"/>
              </a:rPr>
              <a:t>Tracking and Location
using Polygon Geofence
Technology</a:t>
            </a:r>
            <a:endParaRPr lang="en-US" sz="1398"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647700" y="0"/>
            <a:ext cx="7708900" cy="6858000"/>
          </a:xfrm>
          <a:prstGeom prst="rect">
            <a:avLst/>
          </a:prstGeom>
        </p:spPr>
      </p:pic>
      <p:pic>
        <p:nvPicPr>
          <p:cNvPr id="3" name="Image 1" descr="preencoded.png"/>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7377816" y="57150"/>
            <a:ext cx="4597400" cy="2025650"/>
          </a:xfrm>
          <a:prstGeom prst="rect">
            <a:avLst/>
          </a:prstGeom>
        </p:spPr>
      </p:pic>
      <p:pic>
        <p:nvPicPr>
          <p:cNvPr id="4" name="Image 2" descr="preencoded.png"/>
          <p:cNvPicPr>
            <a:picLocks noChangeAspect="1"/>
          </p:cNvPicPr>
          <p:nvPr/>
        </p:nvPicPr>
        <p:blipFill>
          <a:blip r:embed="rId6"/>
          <a:srcRect/>
          <a:stretch/>
        </p:blipFill>
        <p:spPr>
          <a:xfrm>
            <a:off x="6096000" y="2152650"/>
            <a:ext cx="5886450" cy="4705350"/>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5527676" y="346649"/>
            <a:ext cx="1927225" cy="233806"/>
          </a:xfrm>
          <a:prstGeom prst="rect">
            <a:avLst/>
          </a:prstGeom>
        </p:spPr>
      </p:pic>
      <p:pic>
        <p:nvPicPr>
          <p:cNvPr id="6" name="Image 4" descr="preencoded.png"/>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6753796" y="450851"/>
            <a:ext cx="233809" cy="1717675"/>
          </a:xfrm>
          <a:prstGeom prst="rect">
            <a:avLst/>
          </a:prstGeom>
        </p:spPr>
      </p:pic>
      <p:sp>
        <p:nvSpPr>
          <p:cNvPr id="7" name="Text 0"/>
          <p:cNvSpPr/>
          <p:nvPr/>
        </p:nvSpPr>
        <p:spPr>
          <a:xfrm>
            <a:off x="7556500" y="57150"/>
            <a:ext cx="4375150" cy="2025650"/>
          </a:xfrm>
          <a:prstGeom prst="rect">
            <a:avLst/>
          </a:prstGeom>
          <a:noFill/>
          <a:ln/>
        </p:spPr>
        <p:txBody>
          <a:bodyPr wrap="square" lIns="0" tIns="0" rIns="0" bIns="0" rtlCol="0" anchor="t"/>
          <a:lstStyle/>
          <a:p>
            <a:pPr>
              <a:lnSpc>
                <a:spcPts val="1450"/>
              </a:lnSpc>
            </a:pPr>
            <a:r>
              <a:rPr lang="en-US" sz="1200" b="1" dirty="0">
                <a:solidFill>
                  <a:srgbClr val="000000"/>
                </a:solidFill>
                <a:latin typeface="Inter Regular" pitchFamily="34" charset="0"/>
                <a:ea typeface="Inter Regular" pitchFamily="34" charset="-122"/>
                <a:cs typeface="Inter Regular" pitchFamily="34" charset="-120"/>
              </a:rPr>
              <a:t>Website wIre-framing for </a:t>
            </a:r>
            <a:r>
              <a:rPr lang="en-US" sz="1200" b="1" dirty="0">
                <a:solidFill>
                  <a:srgbClr val="000000"/>
                </a:solidFill>
                <a:latin typeface="Inter Bold" pitchFamily="34" charset="0"/>
                <a:ea typeface="Inter Bold" pitchFamily="34" charset="-122"/>
                <a:cs typeface="Inter Bold" pitchFamily="34" charset="-120"/>
              </a:rPr>
              <a:t>Car Connect website</a:t>
            </a:r>
            <a:r>
              <a:rPr lang="en-US" sz="1200" b="1" dirty="0">
                <a:solidFill>
                  <a:srgbClr val="000000"/>
                </a:solidFill>
                <a:latin typeface="Inter Regular" pitchFamily="34" charset="0"/>
                <a:ea typeface="Inter Regular" pitchFamily="34" charset="-122"/>
                <a:cs typeface="Inter Regular" pitchFamily="34" charset="-120"/>
              </a:rPr>
              <a:t>. Conta</a:t>
            </a:r>
            <a:r>
              <a:rPr lang="en-US" sz="1200" dirty="0">
                <a:solidFill>
                  <a:srgbClr val="000000"/>
                </a:solidFill>
                <a:latin typeface="Inter Regular" pitchFamily="34" charset="0"/>
                <a:ea typeface="Inter Regular" pitchFamily="34" charset="-122"/>
                <a:cs typeface="Inter Regular" pitchFamily="34" charset="-120"/>
              </a:rPr>
              <a:t>ining Important features like:
Dashboard Data                                   (#1 - 09/10)
Fuel Status                                           (#3 - 8/10)
Service history and Scheduling          (#4 - 7.5/10)
Maintenance Log                                 (#6 - 6.5/10)
Mileage Tracking                                  (#5 - 7/10)
Location Tracking                                 (#7 - 06/10)
Information about the car                     (#2-8.5/10)        
Insurance Coverage and details.          (#8- 5.5/10)
</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F00BA-0609-BF84-B22C-FF37B482B40E}"/>
              </a:ext>
            </a:extLst>
          </p:cNvPr>
          <p:cNvSpPr>
            <a:spLocks noGrp="1"/>
          </p:cNvSpPr>
          <p:nvPr>
            <p:ph type="title"/>
          </p:nvPr>
        </p:nvSpPr>
        <p:spPr>
          <a:xfrm>
            <a:off x="422572" y="391887"/>
            <a:ext cx="3692228" cy="621912"/>
          </a:xfrm>
        </p:spPr>
        <p:txBody>
          <a:bodyPr>
            <a:normAutofit/>
          </a:bodyPr>
          <a:lstStyle/>
          <a:p>
            <a:r>
              <a:rPr lang="en-U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Execution strategy</a:t>
            </a:r>
          </a:p>
        </p:txBody>
      </p:sp>
      <p:sp>
        <p:nvSpPr>
          <p:cNvPr id="5" name="TextBox 4">
            <a:extLst>
              <a:ext uri="{FF2B5EF4-FFF2-40B4-BE49-F238E27FC236}">
                <a16:creationId xmlns:a16="http://schemas.microsoft.com/office/drawing/2014/main" id="{43A4AD80-71E3-042D-BC29-68BF00818CA1}"/>
              </a:ext>
            </a:extLst>
          </p:cNvPr>
          <p:cNvSpPr txBox="1"/>
          <p:nvPr/>
        </p:nvSpPr>
        <p:spPr>
          <a:xfrm>
            <a:off x="0" y="1079632"/>
            <a:ext cx="3951153" cy="369332"/>
          </a:xfrm>
          <a:prstGeom prst="rect">
            <a:avLst/>
          </a:prstGeom>
          <a:noFill/>
        </p:spPr>
        <p:txBody>
          <a:bodyPr wrap="square">
            <a:spAutoFit/>
          </a:bodyPr>
          <a:lstStyle/>
          <a:p>
            <a:pPr marL="342900" indent="-342900">
              <a:buFont typeface="+mj-lt"/>
              <a:buAutoNum type="arabicPeriod"/>
            </a:pPr>
            <a:r>
              <a:rPr lang="en-US" b="1" dirty="0">
                <a:solidFill>
                  <a:schemeClr val="tx2"/>
                </a:solidFill>
              </a:rPr>
              <a:t>Project Initiation and Planning</a:t>
            </a:r>
          </a:p>
        </p:txBody>
      </p:sp>
      <p:sp>
        <p:nvSpPr>
          <p:cNvPr id="7" name="TextBox 6">
            <a:extLst>
              <a:ext uri="{FF2B5EF4-FFF2-40B4-BE49-F238E27FC236}">
                <a16:creationId xmlns:a16="http://schemas.microsoft.com/office/drawing/2014/main" id="{59494B55-3C87-F986-D769-EB0F37E0506B}"/>
              </a:ext>
            </a:extLst>
          </p:cNvPr>
          <p:cNvSpPr txBox="1"/>
          <p:nvPr/>
        </p:nvSpPr>
        <p:spPr>
          <a:xfrm>
            <a:off x="19077" y="2369738"/>
            <a:ext cx="3951153" cy="369332"/>
          </a:xfrm>
          <a:prstGeom prst="rect">
            <a:avLst/>
          </a:prstGeom>
          <a:noFill/>
        </p:spPr>
        <p:txBody>
          <a:bodyPr wrap="square">
            <a:spAutoFit/>
          </a:bodyPr>
          <a:lstStyle/>
          <a:p>
            <a:r>
              <a:rPr lang="en-US" b="1" dirty="0">
                <a:solidFill>
                  <a:schemeClr val="tx2"/>
                </a:solidFill>
              </a:rPr>
              <a:t>2.  Technical Design and Architecture</a:t>
            </a:r>
          </a:p>
        </p:txBody>
      </p:sp>
      <p:sp>
        <p:nvSpPr>
          <p:cNvPr id="9" name="TextBox 8">
            <a:extLst>
              <a:ext uri="{FF2B5EF4-FFF2-40B4-BE49-F238E27FC236}">
                <a16:creationId xmlns:a16="http://schemas.microsoft.com/office/drawing/2014/main" id="{F3E1754C-FA59-BC10-C354-9E6973FE635E}"/>
              </a:ext>
            </a:extLst>
          </p:cNvPr>
          <p:cNvSpPr txBox="1"/>
          <p:nvPr/>
        </p:nvSpPr>
        <p:spPr>
          <a:xfrm>
            <a:off x="19077" y="3738066"/>
            <a:ext cx="2491274" cy="369332"/>
          </a:xfrm>
          <a:prstGeom prst="rect">
            <a:avLst/>
          </a:prstGeom>
          <a:noFill/>
        </p:spPr>
        <p:txBody>
          <a:bodyPr wrap="square">
            <a:spAutoFit/>
          </a:bodyPr>
          <a:lstStyle/>
          <a:p>
            <a:r>
              <a:rPr lang="en-US" b="1" dirty="0">
                <a:solidFill>
                  <a:schemeClr val="tx2"/>
                </a:solidFill>
              </a:rPr>
              <a:t>3.  Development Phase</a:t>
            </a:r>
          </a:p>
        </p:txBody>
      </p:sp>
      <p:sp>
        <p:nvSpPr>
          <p:cNvPr id="11" name="TextBox 10">
            <a:extLst>
              <a:ext uri="{FF2B5EF4-FFF2-40B4-BE49-F238E27FC236}">
                <a16:creationId xmlns:a16="http://schemas.microsoft.com/office/drawing/2014/main" id="{023E57C3-6911-AA12-692A-6879AC5F75F8}"/>
              </a:ext>
            </a:extLst>
          </p:cNvPr>
          <p:cNvSpPr txBox="1"/>
          <p:nvPr/>
        </p:nvSpPr>
        <p:spPr>
          <a:xfrm>
            <a:off x="422572" y="1370742"/>
            <a:ext cx="11750351" cy="1077218"/>
          </a:xfrm>
          <a:prstGeom prst="rect">
            <a:avLst/>
          </a:prstGeom>
          <a:noFill/>
        </p:spPr>
        <p:txBody>
          <a:bodyPr wrap="square">
            <a:spAutoFit/>
          </a:bodyPr>
          <a:lstStyle/>
          <a:p>
            <a:pPr marL="285750" indent="-285750">
              <a:buFont typeface="Arial" panose="020B0604020202020204" pitchFamily="34" charset="0"/>
              <a:buChar char="•"/>
            </a:pPr>
            <a:r>
              <a:rPr lang="en-US" sz="1600" u="sng" dirty="0">
                <a:solidFill>
                  <a:schemeClr val="tx2"/>
                </a:solidFill>
              </a:rPr>
              <a:t>Project Scope Definition</a:t>
            </a:r>
            <a:r>
              <a:rPr lang="en-US" sz="1600" dirty="0">
                <a:solidFill>
                  <a:schemeClr val="tx2"/>
                </a:solidFill>
              </a:rPr>
              <a:t>: Clearly define the boundaries and objectives of the project, including the functionalities of the data exchange software and the mobile application.</a:t>
            </a:r>
          </a:p>
          <a:p>
            <a:pPr marL="285750" indent="-285750">
              <a:buFont typeface="Arial" panose="020B0604020202020204" pitchFamily="34" charset="0"/>
              <a:buChar char="•"/>
            </a:pPr>
            <a:r>
              <a:rPr lang="en-US" sz="1600" u="sng" dirty="0">
                <a:solidFill>
                  <a:schemeClr val="tx2"/>
                </a:solidFill>
              </a:rPr>
              <a:t>Resource Identification</a:t>
            </a:r>
            <a:r>
              <a:rPr lang="en-US" sz="1600" dirty="0">
                <a:solidFill>
                  <a:schemeClr val="tx2"/>
                </a:solidFill>
              </a:rPr>
              <a:t>: Determine the necessary resources, including hardware, software, and skilled personnel required for development.</a:t>
            </a:r>
          </a:p>
        </p:txBody>
      </p:sp>
      <p:sp>
        <p:nvSpPr>
          <p:cNvPr id="13" name="TextBox 12">
            <a:extLst>
              <a:ext uri="{FF2B5EF4-FFF2-40B4-BE49-F238E27FC236}">
                <a16:creationId xmlns:a16="http://schemas.microsoft.com/office/drawing/2014/main" id="{3E495FCE-3760-A263-17FA-C60710647210}"/>
              </a:ext>
            </a:extLst>
          </p:cNvPr>
          <p:cNvSpPr txBox="1"/>
          <p:nvPr/>
        </p:nvSpPr>
        <p:spPr>
          <a:xfrm>
            <a:off x="422572" y="2739070"/>
            <a:ext cx="11436636" cy="1077218"/>
          </a:xfrm>
          <a:prstGeom prst="rect">
            <a:avLst/>
          </a:prstGeom>
          <a:noFill/>
        </p:spPr>
        <p:txBody>
          <a:bodyPr wrap="square">
            <a:spAutoFit/>
          </a:bodyPr>
          <a:lstStyle/>
          <a:p>
            <a:pPr marL="285750" indent="-285750">
              <a:buFont typeface="Arial" panose="020B0604020202020204" pitchFamily="34" charset="0"/>
              <a:buChar char="•"/>
            </a:pPr>
            <a:r>
              <a:rPr lang="en-US" sz="1600" u="sng" dirty="0">
                <a:solidFill>
                  <a:schemeClr val="tx2"/>
                </a:solidFill>
              </a:rPr>
              <a:t>System Architecture Design</a:t>
            </a:r>
            <a:r>
              <a:rPr lang="en-US" sz="1600" dirty="0">
                <a:solidFill>
                  <a:schemeClr val="tx2"/>
                </a:solidFill>
              </a:rPr>
              <a:t>: Create detailed technical designs and architecture diagrams, specifying the flow of data, integration points, and interaction between the vehicle systems, cloud-based infrastructure, and the mobile application.</a:t>
            </a:r>
          </a:p>
          <a:p>
            <a:pPr marL="285750" indent="-285750">
              <a:buFont typeface="Arial" panose="020B0604020202020204" pitchFamily="34" charset="0"/>
              <a:buChar char="•"/>
            </a:pPr>
            <a:r>
              <a:rPr lang="en-US" sz="1600" u="sng" dirty="0">
                <a:solidFill>
                  <a:schemeClr val="tx2"/>
                </a:solidFill>
              </a:rPr>
              <a:t>Selection of Tools and Technologies</a:t>
            </a:r>
            <a:r>
              <a:rPr lang="en-US" sz="1600" dirty="0">
                <a:solidFill>
                  <a:schemeClr val="tx2"/>
                </a:solidFill>
              </a:rPr>
              <a:t>: Choose appropriate programming languages, frameworks, and cloud platforms based on project requirements and compatibility.</a:t>
            </a:r>
          </a:p>
        </p:txBody>
      </p:sp>
      <p:sp>
        <p:nvSpPr>
          <p:cNvPr id="15" name="TextBox 14">
            <a:extLst>
              <a:ext uri="{FF2B5EF4-FFF2-40B4-BE49-F238E27FC236}">
                <a16:creationId xmlns:a16="http://schemas.microsoft.com/office/drawing/2014/main" id="{D0C17326-9D01-44F6-B6AD-DC927C493ADF}"/>
              </a:ext>
            </a:extLst>
          </p:cNvPr>
          <p:cNvSpPr txBox="1"/>
          <p:nvPr/>
        </p:nvSpPr>
        <p:spPr>
          <a:xfrm>
            <a:off x="422572" y="3986007"/>
            <a:ext cx="11644604" cy="830997"/>
          </a:xfrm>
          <a:prstGeom prst="rect">
            <a:avLst/>
          </a:prstGeom>
          <a:noFill/>
        </p:spPr>
        <p:txBody>
          <a:bodyPr wrap="square">
            <a:spAutoFit/>
          </a:bodyPr>
          <a:lstStyle/>
          <a:p>
            <a:r>
              <a:rPr lang="en-US" sz="1600" u="sng" dirty="0">
                <a:solidFill>
                  <a:schemeClr val="tx2"/>
                </a:solidFill>
              </a:rPr>
              <a:t>Parallel Development of Data Exchange Software and Mobile Application</a:t>
            </a:r>
          </a:p>
          <a:p>
            <a:pPr marL="285750" indent="-285750">
              <a:buFont typeface="Arial" panose="020B0604020202020204" pitchFamily="34" charset="0"/>
              <a:buChar char="•"/>
            </a:pPr>
            <a:r>
              <a:rPr lang="en-US" sz="1600" dirty="0">
                <a:solidFill>
                  <a:schemeClr val="tx2"/>
                </a:solidFill>
              </a:rPr>
              <a:t>Set up separate development teams to work concurrently on the data exchange software for vehicles and the mobile application.</a:t>
            </a:r>
          </a:p>
          <a:p>
            <a:pPr marL="285750" indent="-285750">
              <a:buFont typeface="Arial" panose="020B0604020202020204" pitchFamily="34" charset="0"/>
              <a:buChar char="•"/>
            </a:pPr>
            <a:r>
              <a:rPr lang="en-US" sz="1600" dirty="0">
                <a:solidFill>
                  <a:schemeClr val="tx2"/>
                </a:solidFill>
              </a:rPr>
              <a:t>Develop a roadmap with specific milestones for both software components.</a:t>
            </a:r>
          </a:p>
        </p:txBody>
      </p:sp>
      <p:sp>
        <p:nvSpPr>
          <p:cNvPr id="19" name="TextBox 18">
            <a:extLst>
              <a:ext uri="{FF2B5EF4-FFF2-40B4-BE49-F238E27FC236}">
                <a16:creationId xmlns:a16="http://schemas.microsoft.com/office/drawing/2014/main" id="{75231FE8-0F56-AAB8-0002-B0CA968F24D9}"/>
              </a:ext>
            </a:extLst>
          </p:cNvPr>
          <p:cNvSpPr txBox="1"/>
          <p:nvPr/>
        </p:nvSpPr>
        <p:spPr>
          <a:xfrm>
            <a:off x="19077" y="4815284"/>
            <a:ext cx="3573625" cy="369332"/>
          </a:xfrm>
          <a:prstGeom prst="rect">
            <a:avLst/>
          </a:prstGeom>
          <a:noFill/>
        </p:spPr>
        <p:txBody>
          <a:bodyPr wrap="square">
            <a:spAutoFit/>
          </a:bodyPr>
          <a:lstStyle/>
          <a:p>
            <a:r>
              <a:rPr lang="en-US" b="1" dirty="0">
                <a:solidFill>
                  <a:schemeClr val="tx2"/>
                </a:solidFill>
              </a:rPr>
              <a:t>4.  Testing and Quality Assurance</a:t>
            </a:r>
          </a:p>
        </p:txBody>
      </p:sp>
      <p:sp>
        <p:nvSpPr>
          <p:cNvPr id="21" name="TextBox 20">
            <a:extLst>
              <a:ext uri="{FF2B5EF4-FFF2-40B4-BE49-F238E27FC236}">
                <a16:creationId xmlns:a16="http://schemas.microsoft.com/office/drawing/2014/main" id="{172FE4C3-AA9D-3A82-8004-B2D535859833}"/>
              </a:ext>
            </a:extLst>
          </p:cNvPr>
          <p:cNvSpPr txBox="1"/>
          <p:nvPr/>
        </p:nvSpPr>
        <p:spPr>
          <a:xfrm>
            <a:off x="377682" y="5160941"/>
            <a:ext cx="11436636" cy="830997"/>
          </a:xfrm>
          <a:prstGeom prst="rect">
            <a:avLst/>
          </a:prstGeom>
          <a:noFill/>
        </p:spPr>
        <p:txBody>
          <a:bodyPr wrap="square">
            <a:spAutoFit/>
          </a:bodyPr>
          <a:lstStyle/>
          <a:p>
            <a:pPr marL="285750" indent="-285750">
              <a:buFont typeface="Arial" panose="020B0604020202020204" pitchFamily="34" charset="0"/>
              <a:buChar char="•"/>
            </a:pPr>
            <a:r>
              <a:rPr lang="en-US" sz="1600" u="sng" dirty="0">
                <a:solidFill>
                  <a:schemeClr val="tx2"/>
                </a:solidFill>
              </a:rPr>
              <a:t>Unit and Integration Testing</a:t>
            </a:r>
            <a:r>
              <a:rPr lang="en-US" sz="1600" dirty="0">
                <a:solidFill>
                  <a:schemeClr val="tx2"/>
                </a:solidFill>
              </a:rPr>
              <a:t>: Conduct rigorous testing of individual components and integrated systems to ensure functionality and compatibility.</a:t>
            </a:r>
          </a:p>
          <a:p>
            <a:pPr marL="285750" indent="-285750">
              <a:buFont typeface="Arial" panose="020B0604020202020204" pitchFamily="34" charset="0"/>
              <a:buChar char="•"/>
            </a:pPr>
            <a:r>
              <a:rPr lang="en-US" sz="1600" u="sng" dirty="0">
                <a:solidFill>
                  <a:schemeClr val="tx2"/>
                </a:solidFill>
              </a:rPr>
              <a:t>User Acceptance Testing (UAT)</a:t>
            </a:r>
            <a:r>
              <a:rPr lang="en-US" sz="1600" dirty="0">
                <a:solidFill>
                  <a:schemeClr val="tx2"/>
                </a:solidFill>
              </a:rPr>
              <a:t>: Engage a group of users to test the systems and gather feedback for improvements.</a:t>
            </a:r>
          </a:p>
        </p:txBody>
      </p:sp>
    </p:spTree>
    <p:extLst>
      <p:ext uri="{BB962C8B-B14F-4D97-AF65-F5344CB8AC3E}">
        <p14:creationId xmlns:p14="http://schemas.microsoft.com/office/powerpoint/2010/main" val="181481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6B35272-CAD4-A1AC-B8F9-C636E5EA3598}"/>
              </a:ext>
            </a:extLst>
          </p:cNvPr>
          <p:cNvSpPr txBox="1"/>
          <p:nvPr/>
        </p:nvSpPr>
        <p:spPr>
          <a:xfrm>
            <a:off x="0" y="687746"/>
            <a:ext cx="3473320" cy="369332"/>
          </a:xfrm>
          <a:prstGeom prst="rect">
            <a:avLst/>
          </a:prstGeom>
          <a:noFill/>
        </p:spPr>
        <p:txBody>
          <a:bodyPr wrap="square">
            <a:spAutoFit/>
          </a:bodyPr>
          <a:lstStyle/>
          <a:p>
            <a:r>
              <a:rPr lang="en-US" b="1" dirty="0">
                <a:solidFill>
                  <a:schemeClr val="tx2"/>
                </a:solidFill>
              </a:rPr>
              <a:t>5.   Deployment and Integration</a:t>
            </a:r>
          </a:p>
        </p:txBody>
      </p:sp>
      <p:sp>
        <p:nvSpPr>
          <p:cNvPr id="10" name="TextBox 9">
            <a:extLst>
              <a:ext uri="{FF2B5EF4-FFF2-40B4-BE49-F238E27FC236}">
                <a16:creationId xmlns:a16="http://schemas.microsoft.com/office/drawing/2014/main" id="{D2488169-8875-C399-86ED-53F7BE4CD0C3}"/>
              </a:ext>
            </a:extLst>
          </p:cNvPr>
          <p:cNvSpPr txBox="1"/>
          <p:nvPr/>
        </p:nvSpPr>
        <p:spPr>
          <a:xfrm>
            <a:off x="401216" y="1057078"/>
            <a:ext cx="11495315" cy="1077218"/>
          </a:xfrm>
          <a:prstGeom prst="rect">
            <a:avLst/>
          </a:prstGeom>
          <a:noFill/>
        </p:spPr>
        <p:txBody>
          <a:bodyPr wrap="square">
            <a:spAutoFit/>
          </a:bodyPr>
          <a:lstStyle/>
          <a:p>
            <a:pPr marL="285750" indent="-285750">
              <a:buFont typeface="Arial" panose="020B0604020202020204" pitchFamily="34" charset="0"/>
              <a:buChar char="•"/>
            </a:pPr>
            <a:r>
              <a:rPr lang="en-US" sz="1600" u="sng" dirty="0">
                <a:solidFill>
                  <a:schemeClr val="tx2"/>
                </a:solidFill>
              </a:rPr>
              <a:t>Deployment of Data Exchange Software</a:t>
            </a:r>
            <a:r>
              <a:rPr lang="en-US" sz="1600" dirty="0">
                <a:solidFill>
                  <a:schemeClr val="tx2"/>
                </a:solidFill>
              </a:rPr>
              <a:t>: Implement the data exchange software on vehicles, ensuring compatibility and seamless integration with vehicle systems.</a:t>
            </a:r>
          </a:p>
          <a:p>
            <a:pPr marL="285750" indent="-285750">
              <a:buFont typeface="Arial" panose="020B0604020202020204" pitchFamily="34" charset="0"/>
              <a:buChar char="•"/>
            </a:pPr>
            <a:r>
              <a:rPr lang="en-US" sz="1600" u="sng" dirty="0">
                <a:solidFill>
                  <a:schemeClr val="tx2"/>
                </a:solidFill>
              </a:rPr>
              <a:t>Deployment of Mobile Application</a:t>
            </a:r>
            <a:r>
              <a:rPr lang="en-US" sz="1600" dirty="0">
                <a:solidFill>
                  <a:schemeClr val="tx2"/>
                </a:solidFill>
              </a:rPr>
              <a:t>: Publish the mobile application on relevant app stores after comprehensive testing and validation.</a:t>
            </a:r>
          </a:p>
        </p:txBody>
      </p:sp>
      <p:sp>
        <p:nvSpPr>
          <p:cNvPr id="12" name="TextBox 11">
            <a:extLst>
              <a:ext uri="{FF2B5EF4-FFF2-40B4-BE49-F238E27FC236}">
                <a16:creationId xmlns:a16="http://schemas.microsoft.com/office/drawing/2014/main" id="{6B6DD970-D264-F093-5F1F-1F0884A31941}"/>
              </a:ext>
            </a:extLst>
          </p:cNvPr>
          <p:cNvSpPr txBox="1"/>
          <p:nvPr/>
        </p:nvSpPr>
        <p:spPr>
          <a:xfrm>
            <a:off x="0" y="2134296"/>
            <a:ext cx="3844212" cy="369332"/>
          </a:xfrm>
          <a:prstGeom prst="rect">
            <a:avLst/>
          </a:prstGeom>
          <a:noFill/>
        </p:spPr>
        <p:txBody>
          <a:bodyPr wrap="square">
            <a:spAutoFit/>
          </a:bodyPr>
          <a:lstStyle/>
          <a:p>
            <a:r>
              <a:rPr lang="en-US" b="1" dirty="0">
                <a:solidFill>
                  <a:schemeClr val="tx2"/>
                </a:solidFill>
              </a:rPr>
              <a:t>6.  Monitoring and Maintenance</a:t>
            </a:r>
          </a:p>
        </p:txBody>
      </p:sp>
      <p:sp>
        <p:nvSpPr>
          <p:cNvPr id="14" name="TextBox 13">
            <a:extLst>
              <a:ext uri="{FF2B5EF4-FFF2-40B4-BE49-F238E27FC236}">
                <a16:creationId xmlns:a16="http://schemas.microsoft.com/office/drawing/2014/main" id="{4C139AC0-7D60-996D-989F-0A341D769176}"/>
              </a:ext>
            </a:extLst>
          </p:cNvPr>
          <p:cNvSpPr txBox="1"/>
          <p:nvPr/>
        </p:nvSpPr>
        <p:spPr>
          <a:xfrm>
            <a:off x="401216" y="2503628"/>
            <a:ext cx="11672596" cy="584775"/>
          </a:xfrm>
          <a:prstGeom prst="rect">
            <a:avLst/>
          </a:prstGeom>
          <a:noFill/>
        </p:spPr>
        <p:txBody>
          <a:bodyPr wrap="square">
            <a:spAutoFit/>
          </a:bodyPr>
          <a:lstStyle/>
          <a:p>
            <a:pPr marL="285750" indent="-285750">
              <a:buFont typeface="Arial" panose="020B0604020202020204" pitchFamily="34" charset="0"/>
              <a:buChar char="•"/>
            </a:pPr>
            <a:r>
              <a:rPr lang="en-US" sz="1600" u="sng" dirty="0">
                <a:solidFill>
                  <a:schemeClr val="tx2"/>
                </a:solidFill>
              </a:rPr>
              <a:t>Performance Monitoring</a:t>
            </a:r>
            <a:r>
              <a:rPr lang="en-US" sz="1600" dirty="0">
                <a:solidFill>
                  <a:schemeClr val="tx2"/>
                </a:solidFill>
              </a:rPr>
              <a:t>: Implement monitoring tools to track system performance, data transfer metrics, and user interactions.</a:t>
            </a:r>
          </a:p>
          <a:p>
            <a:pPr marL="285750" indent="-285750">
              <a:buFont typeface="Arial" panose="020B0604020202020204" pitchFamily="34" charset="0"/>
              <a:buChar char="•"/>
            </a:pPr>
            <a:r>
              <a:rPr lang="en-US" sz="1600" u="sng" dirty="0">
                <a:solidFill>
                  <a:schemeClr val="tx2"/>
                </a:solidFill>
              </a:rPr>
              <a:t>Continuous Improvement</a:t>
            </a:r>
            <a:r>
              <a:rPr lang="en-US" sz="1600" dirty="0">
                <a:solidFill>
                  <a:schemeClr val="tx2"/>
                </a:solidFill>
              </a:rPr>
              <a:t>: Gather user feedback and usage analytics to identify areas for enhancement and updates.</a:t>
            </a:r>
          </a:p>
        </p:txBody>
      </p:sp>
      <p:sp>
        <p:nvSpPr>
          <p:cNvPr id="16" name="TextBox 15">
            <a:extLst>
              <a:ext uri="{FF2B5EF4-FFF2-40B4-BE49-F238E27FC236}">
                <a16:creationId xmlns:a16="http://schemas.microsoft.com/office/drawing/2014/main" id="{5147C234-594E-839F-8F74-995ADF34C193}"/>
              </a:ext>
            </a:extLst>
          </p:cNvPr>
          <p:cNvSpPr txBox="1"/>
          <p:nvPr/>
        </p:nvSpPr>
        <p:spPr>
          <a:xfrm>
            <a:off x="0" y="3088403"/>
            <a:ext cx="3284375" cy="369332"/>
          </a:xfrm>
          <a:prstGeom prst="rect">
            <a:avLst/>
          </a:prstGeom>
          <a:noFill/>
        </p:spPr>
        <p:txBody>
          <a:bodyPr wrap="square">
            <a:spAutoFit/>
          </a:bodyPr>
          <a:lstStyle/>
          <a:p>
            <a:r>
              <a:rPr lang="en-US" b="1" dirty="0">
                <a:solidFill>
                  <a:schemeClr val="tx2"/>
                </a:solidFill>
              </a:rPr>
              <a:t>7.  Security and Compliance</a:t>
            </a:r>
          </a:p>
        </p:txBody>
      </p:sp>
      <p:sp>
        <p:nvSpPr>
          <p:cNvPr id="18" name="TextBox 17">
            <a:extLst>
              <a:ext uri="{FF2B5EF4-FFF2-40B4-BE49-F238E27FC236}">
                <a16:creationId xmlns:a16="http://schemas.microsoft.com/office/drawing/2014/main" id="{32CEEE42-1FE2-B065-56A6-AE3948489428}"/>
              </a:ext>
            </a:extLst>
          </p:cNvPr>
          <p:cNvSpPr txBox="1"/>
          <p:nvPr/>
        </p:nvSpPr>
        <p:spPr>
          <a:xfrm>
            <a:off x="401215" y="3477210"/>
            <a:ext cx="11495315" cy="584775"/>
          </a:xfrm>
          <a:prstGeom prst="rect">
            <a:avLst/>
          </a:prstGeom>
          <a:noFill/>
        </p:spPr>
        <p:txBody>
          <a:bodyPr wrap="square">
            <a:spAutoFit/>
          </a:bodyPr>
          <a:lstStyle/>
          <a:p>
            <a:pPr marL="285750" indent="-285750">
              <a:buFont typeface="Arial" panose="020B0604020202020204" pitchFamily="34" charset="0"/>
              <a:buChar char="•"/>
            </a:pPr>
            <a:r>
              <a:rPr lang="en-US" sz="1600" u="sng" dirty="0">
                <a:solidFill>
                  <a:schemeClr val="tx2"/>
                </a:solidFill>
              </a:rPr>
              <a:t>Security Measures</a:t>
            </a:r>
            <a:r>
              <a:rPr lang="en-US" sz="1600" dirty="0">
                <a:solidFill>
                  <a:schemeClr val="tx2"/>
                </a:solidFill>
              </a:rPr>
              <a:t>: Ensure compliance with data security regulations and best practices for data transmission and storage.</a:t>
            </a:r>
          </a:p>
          <a:p>
            <a:pPr marL="285750" indent="-285750">
              <a:buFont typeface="Arial" panose="020B0604020202020204" pitchFamily="34" charset="0"/>
              <a:buChar char="•"/>
            </a:pPr>
            <a:r>
              <a:rPr lang="en-US" sz="1600" u="sng" dirty="0">
                <a:solidFill>
                  <a:schemeClr val="tx2"/>
                </a:solidFill>
              </a:rPr>
              <a:t>Regular Audits and Updates</a:t>
            </a:r>
            <a:r>
              <a:rPr lang="en-US" sz="1600" dirty="0">
                <a:solidFill>
                  <a:schemeClr val="tx2"/>
                </a:solidFill>
              </a:rPr>
              <a:t>: Schedule routine security audits and update the systems to address potential vulnerabilities.</a:t>
            </a:r>
          </a:p>
        </p:txBody>
      </p:sp>
      <p:sp>
        <p:nvSpPr>
          <p:cNvPr id="20" name="TextBox 19">
            <a:extLst>
              <a:ext uri="{FF2B5EF4-FFF2-40B4-BE49-F238E27FC236}">
                <a16:creationId xmlns:a16="http://schemas.microsoft.com/office/drawing/2014/main" id="{61384243-767F-21E7-135E-40138D38AAF3}"/>
              </a:ext>
            </a:extLst>
          </p:cNvPr>
          <p:cNvSpPr txBox="1"/>
          <p:nvPr/>
        </p:nvSpPr>
        <p:spPr>
          <a:xfrm>
            <a:off x="0" y="4061985"/>
            <a:ext cx="2808515" cy="369332"/>
          </a:xfrm>
          <a:prstGeom prst="rect">
            <a:avLst/>
          </a:prstGeom>
          <a:noFill/>
        </p:spPr>
        <p:txBody>
          <a:bodyPr wrap="square">
            <a:spAutoFit/>
          </a:bodyPr>
          <a:lstStyle/>
          <a:p>
            <a:r>
              <a:rPr lang="en-US" b="1" dirty="0">
                <a:solidFill>
                  <a:schemeClr val="tx2"/>
                </a:solidFill>
              </a:rPr>
              <a:t>8.  Training and Support</a:t>
            </a:r>
          </a:p>
        </p:txBody>
      </p:sp>
      <p:sp>
        <p:nvSpPr>
          <p:cNvPr id="22" name="TextBox 21">
            <a:extLst>
              <a:ext uri="{FF2B5EF4-FFF2-40B4-BE49-F238E27FC236}">
                <a16:creationId xmlns:a16="http://schemas.microsoft.com/office/drawing/2014/main" id="{99CF1F17-3F34-9480-0919-62BA89F65693}"/>
              </a:ext>
            </a:extLst>
          </p:cNvPr>
          <p:cNvSpPr txBox="1"/>
          <p:nvPr/>
        </p:nvSpPr>
        <p:spPr>
          <a:xfrm>
            <a:off x="401215" y="4451721"/>
            <a:ext cx="11220063" cy="584775"/>
          </a:xfrm>
          <a:prstGeom prst="rect">
            <a:avLst/>
          </a:prstGeom>
          <a:noFill/>
        </p:spPr>
        <p:txBody>
          <a:bodyPr wrap="square">
            <a:spAutoFit/>
          </a:bodyPr>
          <a:lstStyle/>
          <a:p>
            <a:pPr marL="285750" indent="-285750">
              <a:buFont typeface="Arial" panose="020B0604020202020204" pitchFamily="34" charset="0"/>
              <a:buChar char="•"/>
            </a:pPr>
            <a:r>
              <a:rPr lang="en-US" sz="1600" u="sng" dirty="0">
                <a:solidFill>
                  <a:schemeClr val="tx2"/>
                </a:solidFill>
              </a:rPr>
              <a:t>User Training</a:t>
            </a:r>
            <a:r>
              <a:rPr lang="en-US" sz="1600" dirty="0">
                <a:solidFill>
                  <a:schemeClr val="tx2"/>
                </a:solidFill>
              </a:rPr>
              <a:t>: Provide necessary training to users for utilizing the mobile application and understanding its features.</a:t>
            </a:r>
          </a:p>
          <a:p>
            <a:pPr marL="285750" indent="-285750">
              <a:buFont typeface="Arial" panose="020B0604020202020204" pitchFamily="34" charset="0"/>
              <a:buChar char="•"/>
            </a:pPr>
            <a:r>
              <a:rPr lang="en-US" sz="1600" u="sng" dirty="0">
                <a:solidFill>
                  <a:schemeClr val="tx2"/>
                </a:solidFill>
              </a:rPr>
              <a:t>Ongoing Support</a:t>
            </a:r>
            <a:r>
              <a:rPr lang="en-US" sz="1600" dirty="0">
                <a:solidFill>
                  <a:schemeClr val="tx2"/>
                </a:solidFill>
              </a:rPr>
              <a:t>: Establish a support system to address user queries, issues, and provide continuous assistance.</a:t>
            </a:r>
          </a:p>
        </p:txBody>
      </p:sp>
      <p:sp>
        <p:nvSpPr>
          <p:cNvPr id="24" name="TextBox 23">
            <a:extLst>
              <a:ext uri="{FF2B5EF4-FFF2-40B4-BE49-F238E27FC236}">
                <a16:creationId xmlns:a16="http://schemas.microsoft.com/office/drawing/2014/main" id="{6DB018EC-E886-80C3-B5F5-C50D8DF0BCF6}"/>
              </a:ext>
            </a:extLst>
          </p:cNvPr>
          <p:cNvSpPr txBox="1"/>
          <p:nvPr/>
        </p:nvSpPr>
        <p:spPr>
          <a:xfrm>
            <a:off x="4324739" y="5019231"/>
            <a:ext cx="6120880" cy="461665"/>
          </a:xfrm>
          <a:prstGeom prst="rect">
            <a:avLst/>
          </a:prstGeom>
          <a:noFill/>
        </p:spPr>
        <p:txBody>
          <a:bodyPr wrap="square">
            <a:spAutoFit/>
          </a:bodyPr>
          <a:lstStyle/>
          <a:p>
            <a:r>
              <a:rPr lang="en-US" sz="2400" b="1" dirty="0">
                <a:solidFill>
                  <a:schemeClr val="tx2"/>
                </a:solidFill>
              </a:rPr>
              <a:t>Real-world Implementation</a:t>
            </a:r>
          </a:p>
        </p:txBody>
      </p:sp>
      <p:sp>
        <p:nvSpPr>
          <p:cNvPr id="26" name="TextBox 25">
            <a:extLst>
              <a:ext uri="{FF2B5EF4-FFF2-40B4-BE49-F238E27FC236}">
                <a16:creationId xmlns:a16="http://schemas.microsoft.com/office/drawing/2014/main" id="{4491CCEB-31AC-D431-3CC1-68270149FB80}"/>
              </a:ext>
            </a:extLst>
          </p:cNvPr>
          <p:cNvSpPr txBox="1"/>
          <p:nvPr/>
        </p:nvSpPr>
        <p:spPr>
          <a:xfrm>
            <a:off x="116634" y="5419340"/>
            <a:ext cx="6120880" cy="369332"/>
          </a:xfrm>
          <a:prstGeom prst="rect">
            <a:avLst/>
          </a:prstGeom>
          <a:noFill/>
        </p:spPr>
        <p:txBody>
          <a:bodyPr wrap="square">
            <a:spAutoFit/>
          </a:bodyPr>
          <a:lstStyle/>
          <a:p>
            <a:pPr marL="285750" indent="-285750">
              <a:buFont typeface="Arial" panose="020B0604020202020204" pitchFamily="34" charset="0"/>
              <a:buChar char="•"/>
            </a:pPr>
            <a:r>
              <a:rPr lang="en-US" b="1" dirty="0">
                <a:solidFill>
                  <a:schemeClr val="tx2"/>
                </a:solidFill>
              </a:rPr>
              <a:t>Partnerships and Collaborations</a:t>
            </a:r>
          </a:p>
        </p:txBody>
      </p:sp>
      <p:sp>
        <p:nvSpPr>
          <p:cNvPr id="28" name="TextBox 27">
            <a:extLst>
              <a:ext uri="{FF2B5EF4-FFF2-40B4-BE49-F238E27FC236}">
                <a16:creationId xmlns:a16="http://schemas.microsoft.com/office/drawing/2014/main" id="{96BD93A7-4112-669B-72D0-F4ADA3010906}"/>
              </a:ext>
            </a:extLst>
          </p:cNvPr>
          <p:cNvSpPr txBox="1"/>
          <p:nvPr/>
        </p:nvSpPr>
        <p:spPr>
          <a:xfrm>
            <a:off x="401216" y="5725240"/>
            <a:ext cx="11672596" cy="338554"/>
          </a:xfrm>
          <a:prstGeom prst="rect">
            <a:avLst/>
          </a:prstGeom>
          <a:noFill/>
        </p:spPr>
        <p:txBody>
          <a:bodyPr wrap="square">
            <a:spAutoFit/>
          </a:bodyPr>
          <a:lstStyle/>
          <a:p>
            <a:r>
              <a:rPr lang="en-US" sz="1600" dirty="0">
                <a:solidFill>
                  <a:schemeClr val="tx2"/>
                </a:solidFill>
              </a:rPr>
              <a:t>Collaborate with automotive manufacturers, tech companies, and service providers to implement the solution on a broader scale.</a:t>
            </a:r>
          </a:p>
        </p:txBody>
      </p:sp>
      <p:sp>
        <p:nvSpPr>
          <p:cNvPr id="30" name="TextBox 29">
            <a:extLst>
              <a:ext uri="{FF2B5EF4-FFF2-40B4-BE49-F238E27FC236}">
                <a16:creationId xmlns:a16="http://schemas.microsoft.com/office/drawing/2014/main" id="{3E53456F-5563-F9C8-96E9-574D9763F1E1}"/>
              </a:ext>
            </a:extLst>
          </p:cNvPr>
          <p:cNvSpPr txBox="1"/>
          <p:nvPr/>
        </p:nvSpPr>
        <p:spPr>
          <a:xfrm>
            <a:off x="391886" y="6308139"/>
            <a:ext cx="11504644" cy="338554"/>
          </a:xfrm>
          <a:prstGeom prst="rect">
            <a:avLst/>
          </a:prstGeom>
          <a:noFill/>
        </p:spPr>
        <p:txBody>
          <a:bodyPr wrap="square">
            <a:spAutoFit/>
          </a:bodyPr>
          <a:lstStyle/>
          <a:p>
            <a:r>
              <a:rPr lang="en-US" sz="1600" dirty="0">
                <a:solidFill>
                  <a:schemeClr val="tx2"/>
                </a:solidFill>
              </a:rPr>
              <a:t>Begin with a pilot deployment to test the system in a real-world environment before scaling up the implementation.</a:t>
            </a:r>
          </a:p>
        </p:txBody>
      </p:sp>
      <p:sp>
        <p:nvSpPr>
          <p:cNvPr id="32" name="TextBox 31">
            <a:extLst>
              <a:ext uri="{FF2B5EF4-FFF2-40B4-BE49-F238E27FC236}">
                <a16:creationId xmlns:a16="http://schemas.microsoft.com/office/drawing/2014/main" id="{5834DEC1-5BBA-3F27-038E-05F05251E80C}"/>
              </a:ext>
            </a:extLst>
          </p:cNvPr>
          <p:cNvSpPr txBox="1"/>
          <p:nvPr/>
        </p:nvSpPr>
        <p:spPr>
          <a:xfrm>
            <a:off x="116634" y="6033016"/>
            <a:ext cx="6120880" cy="369332"/>
          </a:xfrm>
          <a:prstGeom prst="rect">
            <a:avLst/>
          </a:prstGeom>
          <a:noFill/>
        </p:spPr>
        <p:txBody>
          <a:bodyPr wrap="square">
            <a:spAutoFit/>
          </a:bodyPr>
          <a:lstStyle/>
          <a:p>
            <a:pPr marL="285750" indent="-285750">
              <a:buFont typeface="Arial" panose="020B0604020202020204" pitchFamily="34" charset="0"/>
              <a:buChar char="•"/>
            </a:pPr>
            <a:r>
              <a:rPr lang="en-US" b="1" dirty="0">
                <a:solidFill>
                  <a:schemeClr val="tx2"/>
                </a:solidFill>
              </a:rPr>
              <a:t>Pilot Testing and Scale-Up</a:t>
            </a:r>
          </a:p>
        </p:txBody>
      </p:sp>
    </p:spTree>
    <p:extLst>
      <p:ext uri="{BB962C8B-B14F-4D97-AF65-F5344CB8AC3E}">
        <p14:creationId xmlns:p14="http://schemas.microsoft.com/office/powerpoint/2010/main" val="2935403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1938B-1441-0F11-257E-24BA1210810E}"/>
              </a:ext>
            </a:extLst>
          </p:cNvPr>
          <p:cNvSpPr>
            <a:spLocks noGrp="1"/>
          </p:cNvSpPr>
          <p:nvPr>
            <p:ph type="title"/>
          </p:nvPr>
        </p:nvSpPr>
        <p:spPr>
          <a:xfrm>
            <a:off x="394580" y="457201"/>
            <a:ext cx="2283306" cy="584590"/>
          </a:xfrm>
        </p:spPr>
        <p:txBody>
          <a:bodyPr/>
          <a:lstStyle/>
          <a:p>
            <a:r>
              <a:rPr lang="en-U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TIMELINE</a:t>
            </a:r>
          </a:p>
        </p:txBody>
      </p:sp>
      <p:graphicFrame>
        <p:nvGraphicFramePr>
          <p:cNvPr id="12" name="Content Placeholder 11">
            <a:extLst>
              <a:ext uri="{FF2B5EF4-FFF2-40B4-BE49-F238E27FC236}">
                <a16:creationId xmlns:a16="http://schemas.microsoft.com/office/drawing/2014/main" id="{52DA3E11-760A-EF9E-EA9E-1D7FC5B33581}"/>
              </a:ext>
            </a:extLst>
          </p:cNvPr>
          <p:cNvGraphicFramePr>
            <a:graphicFrameLocks noGrp="1"/>
          </p:cNvGraphicFramePr>
          <p:nvPr>
            <p:ph idx="1"/>
            <p:extLst>
              <p:ext uri="{D42A27DB-BD31-4B8C-83A1-F6EECF244321}">
                <p14:modId xmlns:p14="http://schemas.microsoft.com/office/powerpoint/2010/main" val="1388939410"/>
              </p:ext>
            </p:extLst>
          </p:nvPr>
        </p:nvGraphicFramePr>
        <p:xfrm>
          <a:off x="97520" y="749496"/>
          <a:ext cx="5792003" cy="28585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a:extLst>
              <a:ext uri="{FF2B5EF4-FFF2-40B4-BE49-F238E27FC236}">
                <a16:creationId xmlns:a16="http://schemas.microsoft.com/office/drawing/2014/main" id="{A8131233-EA09-9A82-E0FF-C1A130D48D0C}"/>
              </a:ext>
            </a:extLst>
          </p:cNvPr>
          <p:cNvSpPr txBox="1"/>
          <p:nvPr/>
        </p:nvSpPr>
        <p:spPr>
          <a:xfrm>
            <a:off x="268050" y="3753464"/>
            <a:ext cx="6096000" cy="923330"/>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tx2"/>
                </a:solidFill>
              </a:rPr>
              <a:t>Define project scope, objectives, and key deliverables.</a:t>
            </a:r>
          </a:p>
          <a:p>
            <a:pPr marL="285750" indent="-285750">
              <a:buFont typeface="Arial" panose="020B0604020202020204" pitchFamily="34" charset="0"/>
              <a:buChar char="•"/>
            </a:pPr>
            <a:r>
              <a:rPr lang="en-US" dirty="0">
                <a:solidFill>
                  <a:schemeClr val="tx2"/>
                </a:solidFill>
              </a:rPr>
              <a:t>Identify and allocate resources including personnel and tools.</a:t>
            </a:r>
          </a:p>
        </p:txBody>
      </p:sp>
      <p:sp>
        <p:nvSpPr>
          <p:cNvPr id="19" name="TextBox 18">
            <a:extLst>
              <a:ext uri="{FF2B5EF4-FFF2-40B4-BE49-F238E27FC236}">
                <a16:creationId xmlns:a16="http://schemas.microsoft.com/office/drawing/2014/main" id="{474B8170-CC0E-0A42-68EC-02E75F2D0B65}"/>
              </a:ext>
            </a:extLst>
          </p:cNvPr>
          <p:cNvSpPr txBox="1"/>
          <p:nvPr/>
        </p:nvSpPr>
        <p:spPr>
          <a:xfrm>
            <a:off x="268050" y="4673433"/>
            <a:ext cx="6096000" cy="923330"/>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tx2"/>
                </a:solidFill>
              </a:rPr>
              <a:t>Gather detailed technical requirements for data exchange software and the mobile application.</a:t>
            </a:r>
          </a:p>
          <a:p>
            <a:pPr marL="285750" indent="-285750">
              <a:buFont typeface="Arial" panose="020B0604020202020204" pitchFamily="34" charset="0"/>
              <a:buChar char="•"/>
            </a:pPr>
            <a:r>
              <a:rPr lang="en-US" dirty="0">
                <a:solidFill>
                  <a:schemeClr val="tx2"/>
                </a:solidFill>
              </a:rPr>
              <a:t>Begin initial design discussions and architecture planning.</a:t>
            </a:r>
          </a:p>
        </p:txBody>
      </p:sp>
      <p:sp>
        <p:nvSpPr>
          <p:cNvPr id="21" name="TextBox 20">
            <a:extLst>
              <a:ext uri="{FF2B5EF4-FFF2-40B4-BE49-F238E27FC236}">
                <a16:creationId xmlns:a16="http://schemas.microsoft.com/office/drawing/2014/main" id="{7803B749-1A42-4684-F062-889B0B3AAC3C}"/>
              </a:ext>
            </a:extLst>
          </p:cNvPr>
          <p:cNvSpPr txBox="1"/>
          <p:nvPr/>
        </p:nvSpPr>
        <p:spPr>
          <a:xfrm>
            <a:off x="268050" y="5725497"/>
            <a:ext cx="6390968" cy="923330"/>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tx2"/>
                </a:solidFill>
              </a:rPr>
              <a:t>Complete technical architecture design and documentation.</a:t>
            </a:r>
          </a:p>
          <a:p>
            <a:pPr marL="285750" indent="-285750">
              <a:buFont typeface="Arial" panose="020B0604020202020204" pitchFamily="34" charset="0"/>
              <a:buChar char="•"/>
            </a:pPr>
            <a:r>
              <a:rPr lang="en-US" dirty="0">
                <a:solidFill>
                  <a:schemeClr val="tx2"/>
                </a:solidFill>
              </a:rPr>
              <a:t>Procure necessary tools, hardware, and software required for development.</a:t>
            </a:r>
          </a:p>
        </p:txBody>
      </p:sp>
      <p:cxnSp>
        <p:nvCxnSpPr>
          <p:cNvPr id="38" name="Connector: Elbow 37">
            <a:extLst>
              <a:ext uri="{FF2B5EF4-FFF2-40B4-BE49-F238E27FC236}">
                <a16:creationId xmlns:a16="http://schemas.microsoft.com/office/drawing/2014/main" id="{FD49FA25-B4E3-043D-3AAA-C6B48D38A6A2}"/>
              </a:ext>
            </a:extLst>
          </p:cNvPr>
          <p:cNvCxnSpPr>
            <a:cxnSpLocks/>
          </p:cNvCxnSpPr>
          <p:nvPr/>
        </p:nvCxnSpPr>
        <p:spPr>
          <a:xfrm rot="10800000" flipV="1">
            <a:off x="268050" y="3429000"/>
            <a:ext cx="4795563" cy="2834362"/>
          </a:xfrm>
          <a:prstGeom prst="bentConnector3">
            <a:avLst>
              <a:gd name="adj1" fmla="val 104767"/>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ED8560F2-8299-51A7-B4B8-B4D82D4AF154}"/>
              </a:ext>
            </a:extLst>
          </p:cNvPr>
          <p:cNvCxnSpPr>
            <a:cxnSpLocks/>
          </p:cNvCxnSpPr>
          <p:nvPr/>
        </p:nvCxnSpPr>
        <p:spPr>
          <a:xfrm rot="10800000" flipV="1">
            <a:off x="394580" y="3495048"/>
            <a:ext cx="2725471" cy="1706098"/>
          </a:xfrm>
          <a:prstGeom prst="bentConnector3">
            <a:avLst>
              <a:gd name="adj1" fmla="val 108388"/>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8E39CFC0-9D5B-610A-0829-5D370201930F}"/>
              </a:ext>
            </a:extLst>
          </p:cNvPr>
          <p:cNvCxnSpPr>
            <a:cxnSpLocks/>
          </p:cNvCxnSpPr>
          <p:nvPr/>
        </p:nvCxnSpPr>
        <p:spPr>
          <a:xfrm rot="5400000">
            <a:off x="493846" y="3630469"/>
            <a:ext cx="720081" cy="715176"/>
          </a:xfrm>
          <a:prstGeom prst="bentConnector4">
            <a:avLst>
              <a:gd name="adj1" fmla="val 17944"/>
              <a:gd name="adj2" fmla="val 131964"/>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F754C223-3055-64A0-4549-0FE1178BF699}"/>
              </a:ext>
            </a:extLst>
          </p:cNvPr>
          <p:cNvSpPr txBox="1"/>
          <p:nvPr/>
        </p:nvSpPr>
        <p:spPr>
          <a:xfrm>
            <a:off x="6815235" y="3753464"/>
            <a:ext cx="5376765" cy="1200329"/>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tx2"/>
                </a:solidFill>
              </a:rPr>
              <a:t>Parallel development of the data exchange software for vehicles and the mobile application.</a:t>
            </a:r>
          </a:p>
          <a:p>
            <a:pPr marL="285750" indent="-285750">
              <a:buFont typeface="Arial" panose="020B0604020202020204" pitchFamily="34" charset="0"/>
              <a:buChar char="•"/>
            </a:pPr>
            <a:r>
              <a:rPr lang="en-US" dirty="0">
                <a:solidFill>
                  <a:schemeClr val="tx2"/>
                </a:solidFill>
              </a:rPr>
              <a:t>Create a detailed roadmap with milestones for both components.</a:t>
            </a:r>
          </a:p>
        </p:txBody>
      </p:sp>
      <p:sp>
        <p:nvSpPr>
          <p:cNvPr id="56" name="TextBox 55">
            <a:extLst>
              <a:ext uri="{FF2B5EF4-FFF2-40B4-BE49-F238E27FC236}">
                <a16:creationId xmlns:a16="http://schemas.microsoft.com/office/drawing/2014/main" id="{0468658C-86EB-88E2-2472-86B1F2A681EA}"/>
              </a:ext>
            </a:extLst>
          </p:cNvPr>
          <p:cNvSpPr txBox="1"/>
          <p:nvPr/>
        </p:nvSpPr>
        <p:spPr>
          <a:xfrm>
            <a:off x="6737126" y="5125005"/>
            <a:ext cx="5532982" cy="923330"/>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tx2"/>
                </a:solidFill>
              </a:rPr>
              <a:t>Integrate individual components and conduct rigorous testing (unit, integration, and UAT) to ensure functionality and compatibility.</a:t>
            </a:r>
          </a:p>
        </p:txBody>
      </p:sp>
      <p:graphicFrame>
        <p:nvGraphicFramePr>
          <p:cNvPr id="60" name="Diagram 59">
            <a:extLst>
              <a:ext uri="{FF2B5EF4-FFF2-40B4-BE49-F238E27FC236}">
                <a16:creationId xmlns:a16="http://schemas.microsoft.com/office/drawing/2014/main" id="{0FA84B02-C800-3B46-E411-228149F4FB20}"/>
              </a:ext>
            </a:extLst>
          </p:cNvPr>
          <p:cNvGraphicFramePr/>
          <p:nvPr>
            <p:extLst>
              <p:ext uri="{D42A27DB-BD31-4B8C-83A1-F6EECF244321}">
                <p14:modId xmlns:p14="http://schemas.microsoft.com/office/powerpoint/2010/main" val="1393917066"/>
              </p:ext>
            </p:extLst>
          </p:nvPr>
        </p:nvGraphicFramePr>
        <p:xfrm>
          <a:off x="6737126" y="809665"/>
          <a:ext cx="4972792" cy="261933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2" name="Connector: Elbow 61">
            <a:extLst>
              <a:ext uri="{FF2B5EF4-FFF2-40B4-BE49-F238E27FC236}">
                <a16:creationId xmlns:a16="http://schemas.microsoft.com/office/drawing/2014/main" id="{1442BF0A-B703-F6CB-24B5-9F1733467235}"/>
              </a:ext>
            </a:extLst>
          </p:cNvPr>
          <p:cNvCxnSpPr>
            <a:cxnSpLocks/>
          </p:cNvCxnSpPr>
          <p:nvPr/>
        </p:nvCxnSpPr>
        <p:spPr>
          <a:xfrm rot="10800000" flipV="1">
            <a:off x="6815235" y="3563162"/>
            <a:ext cx="3554539" cy="2157670"/>
          </a:xfrm>
          <a:prstGeom prst="bentConnector3">
            <a:avLst>
              <a:gd name="adj1" fmla="val 10643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2D2A372D-C855-6D5E-F7C8-0D934C7548ED}"/>
              </a:ext>
            </a:extLst>
          </p:cNvPr>
          <p:cNvCxnSpPr>
            <a:cxnSpLocks/>
          </p:cNvCxnSpPr>
          <p:nvPr/>
        </p:nvCxnSpPr>
        <p:spPr>
          <a:xfrm rot="10800000" flipV="1">
            <a:off x="6957289" y="3450022"/>
            <a:ext cx="1367712" cy="858581"/>
          </a:xfrm>
          <a:prstGeom prst="bentConnector3">
            <a:avLst>
              <a:gd name="adj1" fmla="val 116714"/>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E9E73DD7-3A8B-791E-8506-8BCC19404CB5}"/>
              </a:ext>
            </a:extLst>
          </p:cNvPr>
          <p:cNvSpPr txBox="1"/>
          <p:nvPr/>
        </p:nvSpPr>
        <p:spPr>
          <a:xfrm>
            <a:off x="8754447" y="570171"/>
            <a:ext cx="1154664" cy="307777"/>
          </a:xfrm>
          <a:prstGeom prst="rect">
            <a:avLst/>
          </a:prstGeom>
          <a:noFill/>
        </p:spPr>
        <p:txBody>
          <a:bodyPr wrap="square">
            <a:spAutoFit/>
          </a:bodyPr>
          <a:lstStyle/>
          <a:p>
            <a:r>
              <a:rPr lang="en-US" sz="1400" b="1" dirty="0">
                <a:solidFill>
                  <a:schemeClr val="bg1">
                    <a:lumMod val="75000"/>
                  </a:schemeClr>
                </a:solidFill>
              </a:rPr>
              <a:t>Phase 2</a:t>
            </a:r>
          </a:p>
        </p:txBody>
      </p:sp>
    </p:spTree>
    <p:extLst>
      <p:ext uri="{BB962C8B-B14F-4D97-AF65-F5344CB8AC3E}">
        <p14:creationId xmlns:p14="http://schemas.microsoft.com/office/powerpoint/2010/main" val="45113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C4E95CE7-618E-F150-618D-07C743F3C111}"/>
              </a:ext>
            </a:extLst>
          </p:cNvPr>
          <p:cNvGraphicFramePr/>
          <p:nvPr>
            <p:extLst>
              <p:ext uri="{D42A27DB-BD31-4B8C-83A1-F6EECF244321}">
                <p14:modId xmlns:p14="http://schemas.microsoft.com/office/powerpoint/2010/main" val="2208403366"/>
              </p:ext>
            </p:extLst>
          </p:nvPr>
        </p:nvGraphicFramePr>
        <p:xfrm>
          <a:off x="466531" y="937727"/>
          <a:ext cx="4441371" cy="46233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a:extLst>
              <a:ext uri="{FF2B5EF4-FFF2-40B4-BE49-F238E27FC236}">
                <a16:creationId xmlns:a16="http://schemas.microsoft.com/office/drawing/2014/main" id="{6B879C47-B186-D21A-6C33-A9CB1475A0EA}"/>
              </a:ext>
            </a:extLst>
          </p:cNvPr>
          <p:cNvGraphicFramePr/>
          <p:nvPr>
            <p:extLst>
              <p:ext uri="{D42A27DB-BD31-4B8C-83A1-F6EECF244321}">
                <p14:modId xmlns:p14="http://schemas.microsoft.com/office/powerpoint/2010/main" val="113651452"/>
              </p:ext>
            </p:extLst>
          </p:nvPr>
        </p:nvGraphicFramePr>
        <p:xfrm>
          <a:off x="5241731" y="937727"/>
          <a:ext cx="6160277" cy="44926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TextBox 10">
            <a:extLst>
              <a:ext uri="{FF2B5EF4-FFF2-40B4-BE49-F238E27FC236}">
                <a16:creationId xmlns:a16="http://schemas.microsoft.com/office/drawing/2014/main" id="{338179AE-9586-8FED-C37A-76EA0775233C}"/>
              </a:ext>
            </a:extLst>
          </p:cNvPr>
          <p:cNvSpPr txBox="1"/>
          <p:nvPr/>
        </p:nvSpPr>
        <p:spPr>
          <a:xfrm>
            <a:off x="2135544" y="641093"/>
            <a:ext cx="1103344" cy="369332"/>
          </a:xfrm>
          <a:prstGeom prst="rect">
            <a:avLst/>
          </a:prstGeom>
          <a:noFill/>
        </p:spPr>
        <p:txBody>
          <a:bodyPr wrap="square">
            <a:spAutoFit/>
          </a:bodyPr>
          <a:lstStyle/>
          <a:p>
            <a:r>
              <a:rPr lang="en-US" b="1" dirty="0">
                <a:solidFill>
                  <a:schemeClr val="bg1">
                    <a:lumMod val="75000"/>
                  </a:schemeClr>
                </a:solidFill>
              </a:rPr>
              <a:t>Phase 3</a:t>
            </a:r>
          </a:p>
        </p:txBody>
      </p:sp>
      <p:sp>
        <p:nvSpPr>
          <p:cNvPr id="13" name="TextBox 12">
            <a:extLst>
              <a:ext uri="{FF2B5EF4-FFF2-40B4-BE49-F238E27FC236}">
                <a16:creationId xmlns:a16="http://schemas.microsoft.com/office/drawing/2014/main" id="{28EA2E8A-30B1-64F5-F515-2973FAB10877}"/>
              </a:ext>
            </a:extLst>
          </p:cNvPr>
          <p:cNvSpPr txBox="1"/>
          <p:nvPr/>
        </p:nvSpPr>
        <p:spPr>
          <a:xfrm>
            <a:off x="7816849" y="641093"/>
            <a:ext cx="1010039" cy="369332"/>
          </a:xfrm>
          <a:prstGeom prst="rect">
            <a:avLst/>
          </a:prstGeom>
          <a:noFill/>
        </p:spPr>
        <p:txBody>
          <a:bodyPr wrap="square">
            <a:spAutoFit/>
          </a:bodyPr>
          <a:lstStyle/>
          <a:p>
            <a:r>
              <a:rPr lang="en-US" b="1" dirty="0">
                <a:solidFill>
                  <a:schemeClr val="bg1">
                    <a:lumMod val="75000"/>
                  </a:schemeClr>
                </a:solidFill>
              </a:rPr>
              <a:t>Phase 4</a:t>
            </a:r>
          </a:p>
        </p:txBody>
      </p:sp>
      <p:sp>
        <p:nvSpPr>
          <p:cNvPr id="15" name="TextBox 14">
            <a:extLst>
              <a:ext uri="{FF2B5EF4-FFF2-40B4-BE49-F238E27FC236}">
                <a16:creationId xmlns:a16="http://schemas.microsoft.com/office/drawing/2014/main" id="{3F8485F9-DA18-E969-E8AD-16F5CC9D2F5E}"/>
              </a:ext>
            </a:extLst>
          </p:cNvPr>
          <p:cNvSpPr txBox="1"/>
          <p:nvPr/>
        </p:nvSpPr>
        <p:spPr>
          <a:xfrm>
            <a:off x="139959" y="5561046"/>
            <a:ext cx="6300495" cy="1200329"/>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tx2"/>
                </a:solidFill>
              </a:rPr>
              <a:t>Deploy data exchange software on vehicles and ensure seamless integration with vehicle systems.</a:t>
            </a:r>
          </a:p>
          <a:p>
            <a:pPr marL="285750" indent="-285750">
              <a:buFont typeface="Arial" panose="020B0604020202020204" pitchFamily="34" charset="0"/>
              <a:buChar char="•"/>
            </a:pPr>
            <a:r>
              <a:rPr lang="en-US" dirty="0">
                <a:solidFill>
                  <a:schemeClr val="tx2"/>
                </a:solidFill>
              </a:rPr>
              <a:t>Publish the mobile application on relevant app stores after final testing and validation.</a:t>
            </a:r>
          </a:p>
        </p:txBody>
      </p:sp>
      <p:sp>
        <p:nvSpPr>
          <p:cNvPr id="17" name="TextBox 16">
            <a:extLst>
              <a:ext uri="{FF2B5EF4-FFF2-40B4-BE49-F238E27FC236}">
                <a16:creationId xmlns:a16="http://schemas.microsoft.com/office/drawing/2014/main" id="{7A70000C-6929-6D11-ED19-8E8892A158D4}"/>
              </a:ext>
            </a:extLst>
          </p:cNvPr>
          <p:cNvSpPr txBox="1"/>
          <p:nvPr/>
        </p:nvSpPr>
        <p:spPr>
          <a:xfrm>
            <a:off x="6096000" y="5561045"/>
            <a:ext cx="6300496" cy="1200329"/>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tx2"/>
                </a:solidFill>
              </a:rPr>
              <a:t>Implement monitoring tools to track system performance, user interactions, and data transfer metrics.</a:t>
            </a:r>
          </a:p>
          <a:p>
            <a:pPr marL="285750" indent="-285750">
              <a:buFont typeface="Arial" panose="020B0604020202020204" pitchFamily="34" charset="0"/>
              <a:buChar char="•"/>
            </a:pPr>
            <a:r>
              <a:rPr lang="en-US" dirty="0">
                <a:solidFill>
                  <a:schemeClr val="tx2"/>
                </a:solidFill>
              </a:rPr>
              <a:t>Schedule regular maintenance and updates to address any identified issues or potential improvements.</a:t>
            </a:r>
          </a:p>
        </p:txBody>
      </p:sp>
    </p:spTree>
    <p:extLst>
      <p:ext uri="{BB962C8B-B14F-4D97-AF65-F5344CB8AC3E}">
        <p14:creationId xmlns:p14="http://schemas.microsoft.com/office/powerpoint/2010/main" val="391049891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{28F6E916-F798-4763-BD0A-046AF5C5A99B}tf33552983_win32</Template>
  <TotalTime>921</TotalTime>
  <Words>1779</Words>
  <Application>Microsoft Office PowerPoint</Application>
  <PresentationFormat>Widescreen</PresentationFormat>
  <Paragraphs>206</Paragraphs>
  <Slides>11</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vt:i4>
      </vt:variant>
    </vt:vector>
  </HeadingPairs>
  <TitlesOfParts>
    <vt:vector size="24" baseType="lpstr">
      <vt:lpstr>Arial</vt:lpstr>
      <vt:lpstr>Artifakt Element Heavy</vt:lpstr>
      <vt:lpstr>Calibri</vt:lpstr>
      <vt:lpstr>Franklin Gothic Book</vt:lpstr>
      <vt:lpstr>Franklin Gothic Demi</vt:lpstr>
      <vt:lpstr>Inter Bold</vt:lpstr>
      <vt:lpstr>Inter Regular</vt:lpstr>
      <vt:lpstr>Lexend Bold</vt:lpstr>
      <vt:lpstr>Manrope Bold</vt:lpstr>
      <vt:lpstr>Manrope ExtraBold</vt:lpstr>
      <vt:lpstr>Manrope Regular</vt:lpstr>
      <vt:lpstr>Wingdings 2</vt:lpstr>
      <vt:lpstr>DividendVTI</vt:lpstr>
      <vt:lpstr>teliport</vt:lpstr>
      <vt:lpstr>content</vt:lpstr>
      <vt:lpstr> Problem Analysis</vt:lpstr>
      <vt:lpstr>PowerPoint Presentation</vt:lpstr>
      <vt:lpstr>PowerPoint Presentation</vt:lpstr>
      <vt:lpstr>Execution strategy</vt:lpstr>
      <vt:lpstr>PowerPoint Presentation</vt:lpstr>
      <vt:lpstr>TIMELINE</vt:lpstr>
      <vt:lpstr>PowerPoint Presentation</vt:lpstr>
      <vt:lpstr>TOOLS</vt:lpstr>
      <vt:lpstr>KPIs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teliport</dc:title>
  <dc:creator>Ankit kumar</dc:creator>
  <cp:lastModifiedBy>Ankit kumar</cp:lastModifiedBy>
  <cp:revision>1</cp:revision>
  <dcterms:created xsi:type="dcterms:W3CDTF">2023-11-03T16:05:47Z</dcterms:created>
  <dcterms:modified xsi:type="dcterms:W3CDTF">2023-11-05T09:56:50Z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