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1C6-280D-DB38-7105-D0D70399A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1D6FC-C0ED-4473-3211-A9A6A7387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501D-40C5-45C7-A3CC-ADD98BC1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4CD-F6B0-171D-5AFD-548CD951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E758-0410-7A21-70EC-EB07B333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F049-CC5D-E67B-40DA-E941929C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75998-E226-1A52-444B-C99335BB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BD12-C6FA-C34B-C85D-67D719AF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BF17-D46C-1E5E-1F43-7579E65F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9AAD-B2CF-C9DA-0862-DE2DAE1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A573B-DE96-BDAD-49F8-8D299868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26084-FA1C-E678-FCE7-E3811C12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952F-E49D-49DF-3373-C134DA42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B8B7-248D-581E-66D9-E70A92FB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D015-687E-A399-29F3-7358436E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FDDC-4B59-2CCD-9AFB-2DF8ED03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F3FA-81C1-B0A3-50F5-211456E6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8E85-1AA9-33CB-109B-80ABF300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EDCE-6E63-AAA9-A210-016940A2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23F9-D439-67F6-1FC5-FE14FF3C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A5D-0B87-2DCA-9DFA-7A303848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CFCF9-CBFB-A247-3345-CF3B34B2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FB24-D2F0-25F7-BDCB-DECF47BF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10CA-92B1-BFA6-C9F8-8EC88699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2CE6-DEC4-5DCA-9782-B738054D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8FB-2200-3BCA-87FD-FD54F91C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C939-BB44-DFE0-3B32-7D218ED9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F8E4-D7CE-EE0E-76FE-4210AF0A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ABBC-E60A-1802-A7F7-E2EE9797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0A868-8FDB-7CBB-AEBE-B5A92295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DD9A-9F1D-1D75-85BE-04A4F8EA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7448-18C9-B0D8-252D-B76CE711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5522-CAF2-9FDB-166A-BBB61EE4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63EE1-826F-0369-CD4D-93CBCCFE8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AD80-05A1-25F7-0D3B-977922A4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FBFCB-8F07-EF1B-F679-FE8E66256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F3D3B-3DCD-41F0-2F42-D3BB5A6B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0917A-7778-7D82-E577-F2C1ECF3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45AE3-A3B3-45F2-28ED-CAC3F35D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FD94-1EE9-2289-CFEE-DE60C1C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08C2C-97CC-CEB1-C8D3-22C1AF4E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C67D5-BC02-3120-64FD-F897EC52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DC757-568F-A2A8-5BC4-8A4D7AB2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3097E-5DB1-F758-6A31-BBC0C140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D2330-711E-4152-583E-72EF92B2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48861-39ED-BF51-2E46-B132F220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FD4-414E-F8DD-FCBA-F06559F9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B418-1C38-D480-21FB-588DAB03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98DFA-6442-A971-526A-CBE46B0EA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E4D21-45ED-5DDE-3331-92B1F68F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1C8A-46CC-C6AA-87AD-6AA1A487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E6EB0-158C-E5D2-3FD3-AA97C2CD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8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F31-7D1C-F39B-1CE3-BEE2588B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76D1B-CCA1-9A4D-5F55-DA3662A0C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1D6E4-E44D-3E41-7420-15997BBC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B144E-C5C0-02AF-22BD-A35C045D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A0E3F-D018-D9AA-C1A9-D1F6B6F9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4346-66E7-E33F-C0C1-EDB8D5CA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3A092-AEC5-8908-493B-79B6AF70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1BC3-EFBB-7985-A2EA-AEE92BD1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38E1-F8A1-C01D-22D8-5BFFF74C1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1E315-EC8F-4708-8513-6849BC43513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29567-2776-2636-9D09-F59BD9BB5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26B0-2541-7616-527D-38F76B6A1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03274-E138-4946-90DC-4410E025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0D3B-03E8-8EB4-282F-96461E701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C609A-70E2-2CB9-59BB-8C7F7CB86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hdhbjd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2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8CF6-B209-1102-77CF-0067BB01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sedjknsednjk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4065-D358-46A6-90FB-956B09F0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ewjnd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6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D4EFD86C57774DA5C03C4C0F9350C0" ma:contentTypeVersion="6" ma:contentTypeDescription="Create a new document." ma:contentTypeScope="" ma:versionID="96562036d96f772c0437f623322df9b3">
  <xsd:schema xmlns:xsd="http://www.w3.org/2001/XMLSchema" xmlns:xs="http://www.w3.org/2001/XMLSchema" xmlns:p="http://schemas.microsoft.com/office/2006/metadata/properties" xmlns:ns3="323a5526-c1e3-414c-a491-aabce74c7f2d" targetNamespace="http://schemas.microsoft.com/office/2006/metadata/properties" ma:root="true" ma:fieldsID="425ea19ecb28e2ac49b16d7e1fb97903" ns3:_="">
    <xsd:import namespace="323a5526-c1e3-414c-a491-aabce74c7f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a5526-c1e3-414c-a491-aabce74c7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28881-41C9-422D-9F93-77E22D4D7B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24EE66-16E0-45CA-BEC4-5A72EC015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a5526-c1e3-414c-a491-aabce74c7f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10EFF-4CE9-4E4C-B6FB-937BCCB2B2E8}">
  <ds:schemaRefs>
    <ds:schemaRef ds:uri="http://purl.org/dc/dcmitype/"/>
    <ds:schemaRef ds:uri="323a5526-c1e3-414c-a491-aabce74c7f2d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Hello</vt:lpstr>
      <vt:lpstr>sedjknsednjk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Chau</dc:creator>
  <cp:lastModifiedBy>Chaudhry, Amaan</cp:lastModifiedBy>
  <cp:revision>1</cp:revision>
  <dcterms:created xsi:type="dcterms:W3CDTF">2024-06-11T22:16:38Z</dcterms:created>
  <dcterms:modified xsi:type="dcterms:W3CDTF">2024-06-11T22:42:34Z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0x01010053D4EFD86C57774DA5C03C4C0F9350C0</vt:lpwstr>
  </property>
</Properties>
</file>