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6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13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0331D-7011-4C12-8F0C-D94F0BA6DC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2CEF8-B704-41C7-9FD6-867876F8842D}">
      <dgm:prSet/>
      <dgm:spPr/>
      <dgm:t>
        <a:bodyPr/>
        <a:lstStyle/>
        <a:p>
          <a:pPr rtl="0"/>
          <a:r>
            <a:rPr lang="en-IN" smtClean="0"/>
            <a:t>Technologies to Be Used:</a:t>
          </a:r>
          <a:endParaRPr lang="en-IN"/>
        </a:p>
      </dgm:t>
    </dgm:pt>
    <dgm:pt modelId="{AE6FCB30-17E3-43D3-AD7B-3482CC52BFCF}" type="parTrans" cxnId="{94CF7CC3-319F-41A9-9F80-75F7AC82CDB4}">
      <dgm:prSet/>
      <dgm:spPr/>
      <dgm:t>
        <a:bodyPr/>
        <a:lstStyle/>
        <a:p>
          <a:endParaRPr lang="en-US"/>
        </a:p>
      </dgm:t>
    </dgm:pt>
    <dgm:pt modelId="{505E09CD-1E72-4BC2-AA5A-C4DA56A6E4AE}" type="sibTrans" cxnId="{94CF7CC3-319F-41A9-9F80-75F7AC82CDB4}">
      <dgm:prSet/>
      <dgm:spPr/>
      <dgm:t>
        <a:bodyPr/>
        <a:lstStyle/>
        <a:p>
          <a:endParaRPr lang="en-US"/>
        </a:p>
      </dgm:t>
    </dgm:pt>
    <dgm:pt modelId="{8F11F9AB-A9FB-4449-90F4-0FD867236A86}">
      <dgm:prSet/>
      <dgm:spPr/>
      <dgm:t>
        <a:bodyPr/>
        <a:lstStyle/>
        <a:p>
          <a:pPr rtl="0"/>
          <a:r>
            <a:rPr lang="en-US" b="1" dirty="0" smtClean="0"/>
            <a:t>Programming Languages</a:t>
          </a:r>
          <a:r>
            <a:rPr lang="en-US" dirty="0" smtClean="0"/>
            <a:t>: HTML, CSS, JavaScript (frontend); Python (backend);</a:t>
          </a:r>
          <a:endParaRPr lang="en-IN" dirty="0"/>
        </a:p>
      </dgm:t>
    </dgm:pt>
    <dgm:pt modelId="{5362A497-30E4-4D1A-9E04-38E6D8126D63}" type="parTrans" cxnId="{A093C8B2-2870-4F57-986C-1B6B05DE0469}">
      <dgm:prSet/>
      <dgm:spPr/>
      <dgm:t>
        <a:bodyPr/>
        <a:lstStyle/>
        <a:p>
          <a:endParaRPr lang="en-US"/>
        </a:p>
      </dgm:t>
    </dgm:pt>
    <dgm:pt modelId="{16AFBDD3-9F8D-4A1B-9E96-61B8149E59C4}" type="sibTrans" cxnId="{A093C8B2-2870-4F57-986C-1B6B05DE0469}">
      <dgm:prSet/>
      <dgm:spPr/>
      <dgm:t>
        <a:bodyPr/>
        <a:lstStyle/>
        <a:p>
          <a:endParaRPr lang="en-US"/>
        </a:p>
      </dgm:t>
    </dgm:pt>
    <dgm:pt modelId="{1A745C81-8E36-4AC5-B95E-C084850798FD}">
      <dgm:prSet/>
      <dgm:spPr/>
      <dgm:t>
        <a:bodyPr/>
        <a:lstStyle/>
        <a:p>
          <a:pPr rtl="0"/>
          <a:r>
            <a:rPr lang="en-US" b="1" smtClean="0"/>
            <a:t>Frameworks</a:t>
          </a:r>
          <a:r>
            <a:rPr lang="en-US" smtClean="0"/>
            <a:t>: Flask/Django (backend), Bootstrap (responsive design).</a:t>
          </a:r>
          <a:endParaRPr lang="en-IN"/>
        </a:p>
      </dgm:t>
    </dgm:pt>
    <dgm:pt modelId="{9646C619-54E3-4841-94E3-6F7A7620AFA5}" type="parTrans" cxnId="{F08C883B-6AA5-4734-8D91-F0EB0A60752D}">
      <dgm:prSet/>
      <dgm:spPr/>
      <dgm:t>
        <a:bodyPr/>
        <a:lstStyle/>
        <a:p>
          <a:endParaRPr lang="en-US"/>
        </a:p>
      </dgm:t>
    </dgm:pt>
    <dgm:pt modelId="{8C28A4F2-573C-4AF1-AAA1-CA5A5ABBD582}" type="sibTrans" cxnId="{F08C883B-6AA5-4734-8D91-F0EB0A60752D}">
      <dgm:prSet/>
      <dgm:spPr/>
      <dgm:t>
        <a:bodyPr/>
        <a:lstStyle/>
        <a:p>
          <a:endParaRPr lang="en-US"/>
        </a:p>
      </dgm:t>
    </dgm:pt>
    <dgm:pt modelId="{D7F150C2-FF8E-4564-BDE3-EB363298834A}">
      <dgm:prSet/>
      <dgm:spPr/>
      <dgm:t>
        <a:bodyPr/>
        <a:lstStyle/>
        <a:p>
          <a:pPr rtl="0"/>
          <a:r>
            <a:rPr lang="en-US" b="1" smtClean="0"/>
            <a:t>Database</a:t>
          </a:r>
          <a:r>
            <a:rPr lang="en-US" smtClean="0"/>
            <a:t>: MySQL (secure data storage).</a:t>
          </a:r>
          <a:endParaRPr lang="en-IN"/>
        </a:p>
      </dgm:t>
    </dgm:pt>
    <dgm:pt modelId="{0728191D-EE4B-40B7-BFBE-2EFB47F734E2}" type="parTrans" cxnId="{FA4E3208-8815-4E82-A4D2-C04785DB8427}">
      <dgm:prSet/>
      <dgm:spPr/>
      <dgm:t>
        <a:bodyPr/>
        <a:lstStyle/>
        <a:p>
          <a:endParaRPr lang="en-US"/>
        </a:p>
      </dgm:t>
    </dgm:pt>
    <dgm:pt modelId="{4A1010F2-9ACB-4D97-9562-E46D3720CCC7}" type="sibTrans" cxnId="{FA4E3208-8815-4E82-A4D2-C04785DB8427}">
      <dgm:prSet/>
      <dgm:spPr/>
      <dgm:t>
        <a:bodyPr/>
        <a:lstStyle/>
        <a:p>
          <a:endParaRPr lang="en-US"/>
        </a:p>
      </dgm:t>
    </dgm:pt>
    <dgm:pt modelId="{0A54435B-7D15-462D-A13A-5E533903A740}">
      <dgm:prSet/>
      <dgm:spPr/>
      <dgm:t>
        <a:bodyPr/>
        <a:lstStyle/>
        <a:p>
          <a:pPr rtl="0"/>
          <a:r>
            <a:rPr lang="en-US" b="1" smtClean="0"/>
            <a:t>Automation</a:t>
          </a:r>
          <a:r>
            <a:rPr lang="en-US" smtClean="0"/>
            <a:t>: Selenium WebDriver (real-time deal comparisons).</a:t>
          </a:r>
          <a:endParaRPr lang="en-IN"/>
        </a:p>
      </dgm:t>
    </dgm:pt>
    <dgm:pt modelId="{E25C8DC8-3889-4717-8719-481FDD90E1B1}" type="parTrans" cxnId="{28C1115F-F5DE-4028-A586-AD1C69C343A9}">
      <dgm:prSet/>
      <dgm:spPr/>
      <dgm:t>
        <a:bodyPr/>
        <a:lstStyle/>
        <a:p>
          <a:endParaRPr lang="en-US"/>
        </a:p>
      </dgm:t>
    </dgm:pt>
    <dgm:pt modelId="{BC8218E6-35AD-4CB5-91C3-F9AC20D3761A}" type="sibTrans" cxnId="{28C1115F-F5DE-4028-A586-AD1C69C343A9}">
      <dgm:prSet/>
      <dgm:spPr/>
      <dgm:t>
        <a:bodyPr/>
        <a:lstStyle/>
        <a:p>
          <a:endParaRPr lang="en-US"/>
        </a:p>
      </dgm:t>
    </dgm:pt>
    <dgm:pt modelId="{147987BD-B1AD-474C-A933-F8E29A9D6F25}">
      <dgm:prSet/>
      <dgm:spPr/>
      <dgm:t>
        <a:bodyPr/>
        <a:lstStyle/>
        <a:p>
          <a:pPr rtl="0"/>
          <a:r>
            <a:rPr lang="en-US" b="1" dirty="0" smtClean="0"/>
            <a:t>Version Control</a:t>
          </a:r>
          <a:r>
            <a:rPr lang="en-US" dirty="0" smtClean="0"/>
            <a:t>: </a:t>
          </a:r>
          <a:r>
            <a:rPr lang="en-US" dirty="0" err="1" smtClean="0"/>
            <a:t>Git</a:t>
          </a:r>
          <a:r>
            <a:rPr lang="en-US" dirty="0" smtClean="0"/>
            <a:t> (code management). </a:t>
          </a:r>
          <a:endParaRPr lang="en-IN" dirty="0"/>
        </a:p>
      </dgm:t>
    </dgm:pt>
    <dgm:pt modelId="{12997BD0-64F6-4131-AC6F-077BF2DF7474}" type="parTrans" cxnId="{50111150-0AD2-433C-95CE-7A5702FE2C26}">
      <dgm:prSet/>
      <dgm:spPr/>
      <dgm:t>
        <a:bodyPr/>
        <a:lstStyle/>
        <a:p>
          <a:endParaRPr lang="en-US"/>
        </a:p>
      </dgm:t>
    </dgm:pt>
    <dgm:pt modelId="{FC84759F-8C21-4721-8518-84B6A757D069}" type="sibTrans" cxnId="{50111150-0AD2-433C-95CE-7A5702FE2C26}">
      <dgm:prSet/>
      <dgm:spPr/>
      <dgm:t>
        <a:bodyPr/>
        <a:lstStyle/>
        <a:p>
          <a:endParaRPr lang="en-US"/>
        </a:p>
      </dgm:t>
    </dgm:pt>
    <dgm:pt modelId="{AD63C4F3-11E9-44DE-BAC8-127A68AB5F37}" type="pres">
      <dgm:prSet presAssocID="{C860331D-7011-4C12-8F0C-D94F0BA6DC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138E98-07C1-4C54-BBD6-9A5443D9BCB2}" type="pres">
      <dgm:prSet presAssocID="{C6C2CEF8-B704-41C7-9FD6-867876F8842D}" presName="hierRoot1" presStyleCnt="0">
        <dgm:presLayoutVars>
          <dgm:hierBranch val="init"/>
        </dgm:presLayoutVars>
      </dgm:prSet>
      <dgm:spPr/>
    </dgm:pt>
    <dgm:pt modelId="{521D69DB-104F-4117-AC44-39AC6E0AFA4C}" type="pres">
      <dgm:prSet presAssocID="{C6C2CEF8-B704-41C7-9FD6-867876F8842D}" presName="rootComposite1" presStyleCnt="0"/>
      <dgm:spPr/>
    </dgm:pt>
    <dgm:pt modelId="{064D7DAD-2AC2-492B-8FF3-7A96C818E9EB}" type="pres">
      <dgm:prSet presAssocID="{C6C2CEF8-B704-41C7-9FD6-867876F8842D}" presName="rootText1" presStyleLbl="node0" presStyleIdx="0" presStyleCnt="1" custLinFactNeighborX="-73" custLinFactNeighborY="-144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0B25EF-FEF8-45B1-BFB8-565BD0ED5496}" type="pres">
      <dgm:prSet presAssocID="{C6C2CEF8-B704-41C7-9FD6-867876F8842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0FE465F-CD9C-43B6-8EF6-EFDE11AF5869}" type="pres">
      <dgm:prSet presAssocID="{C6C2CEF8-B704-41C7-9FD6-867876F8842D}" presName="hierChild2" presStyleCnt="0"/>
      <dgm:spPr/>
    </dgm:pt>
    <dgm:pt modelId="{3FB0FEAE-9C52-4EA9-81BB-06BF684B500E}" type="pres">
      <dgm:prSet presAssocID="{5362A497-30E4-4D1A-9E04-38E6D8126D6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A1E35576-82FC-4901-B657-A579FCE44807}" type="pres">
      <dgm:prSet presAssocID="{8F11F9AB-A9FB-4449-90F4-0FD867236A86}" presName="hierRoot2" presStyleCnt="0">
        <dgm:presLayoutVars>
          <dgm:hierBranch val="init"/>
        </dgm:presLayoutVars>
      </dgm:prSet>
      <dgm:spPr/>
    </dgm:pt>
    <dgm:pt modelId="{151BF94C-6DD5-4E64-9F0B-62A328F03C55}" type="pres">
      <dgm:prSet presAssocID="{8F11F9AB-A9FB-4449-90F4-0FD867236A86}" presName="rootComposite" presStyleCnt="0"/>
      <dgm:spPr/>
    </dgm:pt>
    <dgm:pt modelId="{2705660B-822C-4977-8796-579C4D88ADD8}" type="pres">
      <dgm:prSet presAssocID="{8F11F9AB-A9FB-4449-90F4-0FD867236A8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E692D1-CAE6-4369-99E3-113B578810E6}" type="pres">
      <dgm:prSet presAssocID="{8F11F9AB-A9FB-4449-90F4-0FD867236A86}" presName="rootConnector" presStyleLbl="node2" presStyleIdx="0" presStyleCnt="5"/>
      <dgm:spPr/>
      <dgm:t>
        <a:bodyPr/>
        <a:lstStyle/>
        <a:p>
          <a:endParaRPr lang="en-US"/>
        </a:p>
      </dgm:t>
    </dgm:pt>
    <dgm:pt modelId="{1BADED88-26A6-4ED0-BF9B-0591B74B1B37}" type="pres">
      <dgm:prSet presAssocID="{8F11F9AB-A9FB-4449-90F4-0FD867236A86}" presName="hierChild4" presStyleCnt="0"/>
      <dgm:spPr/>
    </dgm:pt>
    <dgm:pt modelId="{6E766C5A-A757-485A-8E42-8DB0D571366C}" type="pres">
      <dgm:prSet presAssocID="{8F11F9AB-A9FB-4449-90F4-0FD867236A86}" presName="hierChild5" presStyleCnt="0"/>
      <dgm:spPr/>
    </dgm:pt>
    <dgm:pt modelId="{882FD598-A0F4-4624-8715-F3D3AB012C84}" type="pres">
      <dgm:prSet presAssocID="{9646C619-54E3-4841-94E3-6F7A7620AFA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95CB738-420E-4C10-A5EE-6CE9FEA62454}" type="pres">
      <dgm:prSet presAssocID="{1A745C81-8E36-4AC5-B95E-C084850798FD}" presName="hierRoot2" presStyleCnt="0">
        <dgm:presLayoutVars>
          <dgm:hierBranch val="init"/>
        </dgm:presLayoutVars>
      </dgm:prSet>
      <dgm:spPr/>
    </dgm:pt>
    <dgm:pt modelId="{B02F27E5-1728-4B8E-960A-482B09BAAF17}" type="pres">
      <dgm:prSet presAssocID="{1A745C81-8E36-4AC5-B95E-C084850798FD}" presName="rootComposite" presStyleCnt="0"/>
      <dgm:spPr/>
    </dgm:pt>
    <dgm:pt modelId="{54A67797-72C8-4578-A31D-1A4BF14D87BC}" type="pres">
      <dgm:prSet presAssocID="{1A745C81-8E36-4AC5-B95E-C084850798FD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FFD986-BC54-43D8-A831-A545967B7658}" type="pres">
      <dgm:prSet presAssocID="{1A745C81-8E36-4AC5-B95E-C084850798FD}" presName="rootConnector" presStyleLbl="node2" presStyleIdx="1" presStyleCnt="5"/>
      <dgm:spPr/>
      <dgm:t>
        <a:bodyPr/>
        <a:lstStyle/>
        <a:p>
          <a:endParaRPr lang="en-US"/>
        </a:p>
      </dgm:t>
    </dgm:pt>
    <dgm:pt modelId="{F5D2EC2C-23DA-47CE-9B5A-70F2F0E0C888}" type="pres">
      <dgm:prSet presAssocID="{1A745C81-8E36-4AC5-B95E-C084850798FD}" presName="hierChild4" presStyleCnt="0"/>
      <dgm:spPr/>
    </dgm:pt>
    <dgm:pt modelId="{5559365C-0F17-4797-94D7-F034BF73734B}" type="pres">
      <dgm:prSet presAssocID="{1A745C81-8E36-4AC5-B95E-C084850798FD}" presName="hierChild5" presStyleCnt="0"/>
      <dgm:spPr/>
    </dgm:pt>
    <dgm:pt modelId="{5BE98BBA-54EB-4E03-9E5D-91CC67C028EA}" type="pres">
      <dgm:prSet presAssocID="{0728191D-EE4B-40B7-BFBE-2EFB47F734E2}" presName="Name37" presStyleLbl="parChTrans1D2" presStyleIdx="2" presStyleCnt="5"/>
      <dgm:spPr/>
      <dgm:t>
        <a:bodyPr/>
        <a:lstStyle/>
        <a:p>
          <a:endParaRPr lang="en-US"/>
        </a:p>
      </dgm:t>
    </dgm:pt>
    <dgm:pt modelId="{196C6A3D-A115-497C-9EFA-85AD8B4A2A1E}" type="pres">
      <dgm:prSet presAssocID="{D7F150C2-FF8E-4564-BDE3-EB363298834A}" presName="hierRoot2" presStyleCnt="0">
        <dgm:presLayoutVars>
          <dgm:hierBranch val="init"/>
        </dgm:presLayoutVars>
      </dgm:prSet>
      <dgm:spPr/>
    </dgm:pt>
    <dgm:pt modelId="{96B3619B-5425-458A-9CBF-9F37C0E8DD9C}" type="pres">
      <dgm:prSet presAssocID="{D7F150C2-FF8E-4564-BDE3-EB363298834A}" presName="rootComposite" presStyleCnt="0"/>
      <dgm:spPr/>
    </dgm:pt>
    <dgm:pt modelId="{7EFDD9D6-05E9-4229-8B90-BD70F4CDC631}" type="pres">
      <dgm:prSet presAssocID="{D7F150C2-FF8E-4564-BDE3-EB363298834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DBD774-4F46-4177-BF30-89C884C20AA1}" type="pres">
      <dgm:prSet presAssocID="{D7F150C2-FF8E-4564-BDE3-EB363298834A}" presName="rootConnector" presStyleLbl="node2" presStyleIdx="2" presStyleCnt="5"/>
      <dgm:spPr/>
      <dgm:t>
        <a:bodyPr/>
        <a:lstStyle/>
        <a:p>
          <a:endParaRPr lang="en-US"/>
        </a:p>
      </dgm:t>
    </dgm:pt>
    <dgm:pt modelId="{917D0BBF-2E33-463E-A566-BCEC5A629181}" type="pres">
      <dgm:prSet presAssocID="{D7F150C2-FF8E-4564-BDE3-EB363298834A}" presName="hierChild4" presStyleCnt="0"/>
      <dgm:spPr/>
    </dgm:pt>
    <dgm:pt modelId="{0EA2FCC6-5796-4535-A5D7-46E03330CAEE}" type="pres">
      <dgm:prSet presAssocID="{D7F150C2-FF8E-4564-BDE3-EB363298834A}" presName="hierChild5" presStyleCnt="0"/>
      <dgm:spPr/>
    </dgm:pt>
    <dgm:pt modelId="{9C4E589C-4FF3-4046-9535-B1B957E59980}" type="pres">
      <dgm:prSet presAssocID="{E25C8DC8-3889-4717-8719-481FDD90E1B1}" presName="Name37" presStyleLbl="parChTrans1D2" presStyleIdx="3" presStyleCnt="5"/>
      <dgm:spPr/>
      <dgm:t>
        <a:bodyPr/>
        <a:lstStyle/>
        <a:p>
          <a:endParaRPr lang="en-US"/>
        </a:p>
      </dgm:t>
    </dgm:pt>
    <dgm:pt modelId="{9D8E9B45-1FC9-4493-8A69-6E1BFC6E41A1}" type="pres">
      <dgm:prSet presAssocID="{0A54435B-7D15-462D-A13A-5E533903A740}" presName="hierRoot2" presStyleCnt="0">
        <dgm:presLayoutVars>
          <dgm:hierBranch val="init"/>
        </dgm:presLayoutVars>
      </dgm:prSet>
      <dgm:spPr/>
    </dgm:pt>
    <dgm:pt modelId="{DF3B6A7F-A42F-4AAC-9FED-A54D2FCBA307}" type="pres">
      <dgm:prSet presAssocID="{0A54435B-7D15-462D-A13A-5E533903A740}" presName="rootComposite" presStyleCnt="0"/>
      <dgm:spPr/>
    </dgm:pt>
    <dgm:pt modelId="{EDA3AAD6-F463-4A38-BCCB-324050533CA7}" type="pres">
      <dgm:prSet presAssocID="{0A54435B-7D15-462D-A13A-5E533903A7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DC7B13-14EF-49A2-8588-E6FA34D53C93}" type="pres">
      <dgm:prSet presAssocID="{0A54435B-7D15-462D-A13A-5E533903A740}" presName="rootConnector" presStyleLbl="node2" presStyleIdx="3" presStyleCnt="5"/>
      <dgm:spPr/>
      <dgm:t>
        <a:bodyPr/>
        <a:lstStyle/>
        <a:p>
          <a:endParaRPr lang="en-US"/>
        </a:p>
      </dgm:t>
    </dgm:pt>
    <dgm:pt modelId="{1FC4C8E7-AF3B-4BD9-92C9-96F4A8724093}" type="pres">
      <dgm:prSet presAssocID="{0A54435B-7D15-462D-A13A-5E533903A740}" presName="hierChild4" presStyleCnt="0"/>
      <dgm:spPr/>
    </dgm:pt>
    <dgm:pt modelId="{2E8942D0-4FA1-4EAF-8F9B-84B512FA33BE}" type="pres">
      <dgm:prSet presAssocID="{0A54435B-7D15-462D-A13A-5E533903A740}" presName="hierChild5" presStyleCnt="0"/>
      <dgm:spPr/>
    </dgm:pt>
    <dgm:pt modelId="{B17A675A-716E-40A8-81F9-4598D17B1D5C}" type="pres">
      <dgm:prSet presAssocID="{12997BD0-64F6-4131-AC6F-077BF2DF747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2A717319-1BD5-42B3-87E1-FB40311657DF}" type="pres">
      <dgm:prSet presAssocID="{147987BD-B1AD-474C-A933-F8E29A9D6F25}" presName="hierRoot2" presStyleCnt="0">
        <dgm:presLayoutVars>
          <dgm:hierBranch val="init"/>
        </dgm:presLayoutVars>
      </dgm:prSet>
      <dgm:spPr/>
    </dgm:pt>
    <dgm:pt modelId="{446B14A0-F8D3-499A-818D-C43E1A0E795D}" type="pres">
      <dgm:prSet presAssocID="{147987BD-B1AD-474C-A933-F8E29A9D6F25}" presName="rootComposite" presStyleCnt="0"/>
      <dgm:spPr/>
    </dgm:pt>
    <dgm:pt modelId="{D1BA3E41-4C00-4558-8C41-A1CF87F3A48D}" type="pres">
      <dgm:prSet presAssocID="{147987BD-B1AD-474C-A933-F8E29A9D6F2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BA496-1207-4C6E-961D-42ECA4E03E36}" type="pres">
      <dgm:prSet presAssocID="{147987BD-B1AD-474C-A933-F8E29A9D6F25}" presName="rootConnector" presStyleLbl="node2" presStyleIdx="4" presStyleCnt="5"/>
      <dgm:spPr/>
      <dgm:t>
        <a:bodyPr/>
        <a:lstStyle/>
        <a:p>
          <a:endParaRPr lang="en-US"/>
        </a:p>
      </dgm:t>
    </dgm:pt>
    <dgm:pt modelId="{FD878C96-752E-40E4-B93B-598F0F4E9F1A}" type="pres">
      <dgm:prSet presAssocID="{147987BD-B1AD-474C-A933-F8E29A9D6F25}" presName="hierChild4" presStyleCnt="0"/>
      <dgm:spPr/>
    </dgm:pt>
    <dgm:pt modelId="{E357ADE7-E53B-46FE-8794-2FC3FD180004}" type="pres">
      <dgm:prSet presAssocID="{147987BD-B1AD-474C-A933-F8E29A9D6F25}" presName="hierChild5" presStyleCnt="0"/>
      <dgm:spPr/>
    </dgm:pt>
    <dgm:pt modelId="{82FF373D-0B5E-4D0F-AAC9-1C8F6C00DAC1}" type="pres">
      <dgm:prSet presAssocID="{C6C2CEF8-B704-41C7-9FD6-867876F8842D}" presName="hierChild3" presStyleCnt="0"/>
      <dgm:spPr/>
    </dgm:pt>
  </dgm:ptLst>
  <dgm:cxnLst>
    <dgm:cxn modelId="{BBE19734-8D19-4A0E-A33D-3F3755067247}" type="presOf" srcId="{C860331D-7011-4C12-8F0C-D94F0BA6DCE3}" destId="{AD63C4F3-11E9-44DE-BAC8-127A68AB5F37}" srcOrd="0" destOrd="0" presId="urn:microsoft.com/office/officeart/2005/8/layout/orgChart1"/>
    <dgm:cxn modelId="{4E1D2616-4160-4555-A284-BD6662D48EA7}" type="presOf" srcId="{D7F150C2-FF8E-4564-BDE3-EB363298834A}" destId="{7EFDD9D6-05E9-4229-8B90-BD70F4CDC631}" srcOrd="0" destOrd="0" presId="urn:microsoft.com/office/officeart/2005/8/layout/orgChart1"/>
    <dgm:cxn modelId="{28C1115F-F5DE-4028-A586-AD1C69C343A9}" srcId="{C6C2CEF8-B704-41C7-9FD6-867876F8842D}" destId="{0A54435B-7D15-462D-A13A-5E533903A740}" srcOrd="3" destOrd="0" parTransId="{E25C8DC8-3889-4717-8719-481FDD90E1B1}" sibTransId="{BC8218E6-35AD-4CB5-91C3-F9AC20D3761A}"/>
    <dgm:cxn modelId="{CE364F48-9D35-4A8B-AD29-B4C90B7E1783}" type="presOf" srcId="{5362A497-30E4-4D1A-9E04-38E6D8126D63}" destId="{3FB0FEAE-9C52-4EA9-81BB-06BF684B500E}" srcOrd="0" destOrd="0" presId="urn:microsoft.com/office/officeart/2005/8/layout/orgChart1"/>
    <dgm:cxn modelId="{D0E150D0-00FD-472E-9CD9-0C70F4383EE7}" type="presOf" srcId="{147987BD-B1AD-474C-A933-F8E29A9D6F25}" destId="{E47BA496-1207-4C6E-961D-42ECA4E03E36}" srcOrd="1" destOrd="0" presId="urn:microsoft.com/office/officeart/2005/8/layout/orgChart1"/>
    <dgm:cxn modelId="{7EF3BC99-55F0-45BC-94A9-93CC9B4EEFA8}" type="presOf" srcId="{D7F150C2-FF8E-4564-BDE3-EB363298834A}" destId="{E7DBD774-4F46-4177-BF30-89C884C20AA1}" srcOrd="1" destOrd="0" presId="urn:microsoft.com/office/officeart/2005/8/layout/orgChart1"/>
    <dgm:cxn modelId="{FA4E3208-8815-4E82-A4D2-C04785DB8427}" srcId="{C6C2CEF8-B704-41C7-9FD6-867876F8842D}" destId="{D7F150C2-FF8E-4564-BDE3-EB363298834A}" srcOrd="2" destOrd="0" parTransId="{0728191D-EE4B-40B7-BFBE-2EFB47F734E2}" sibTransId="{4A1010F2-9ACB-4D97-9562-E46D3720CCC7}"/>
    <dgm:cxn modelId="{F786C835-273F-413E-9C83-9CB36F8BBD0C}" type="presOf" srcId="{E25C8DC8-3889-4717-8719-481FDD90E1B1}" destId="{9C4E589C-4FF3-4046-9535-B1B957E59980}" srcOrd="0" destOrd="0" presId="urn:microsoft.com/office/officeart/2005/8/layout/orgChart1"/>
    <dgm:cxn modelId="{E0E3DCE2-E3CD-4A21-A48F-FD2542842A0A}" type="presOf" srcId="{0A54435B-7D15-462D-A13A-5E533903A740}" destId="{D2DC7B13-14EF-49A2-8588-E6FA34D53C93}" srcOrd="1" destOrd="0" presId="urn:microsoft.com/office/officeart/2005/8/layout/orgChart1"/>
    <dgm:cxn modelId="{59681A83-E6BF-4E09-A3D5-0370325552F1}" type="presOf" srcId="{8F11F9AB-A9FB-4449-90F4-0FD867236A86}" destId="{2705660B-822C-4977-8796-579C4D88ADD8}" srcOrd="0" destOrd="0" presId="urn:microsoft.com/office/officeart/2005/8/layout/orgChart1"/>
    <dgm:cxn modelId="{0B164876-5CEF-4AE1-9049-157072285D94}" type="presOf" srcId="{C6C2CEF8-B704-41C7-9FD6-867876F8842D}" destId="{064D7DAD-2AC2-492B-8FF3-7A96C818E9EB}" srcOrd="0" destOrd="0" presId="urn:microsoft.com/office/officeart/2005/8/layout/orgChart1"/>
    <dgm:cxn modelId="{7260F4B1-D8C1-49DF-A000-9BC86184355B}" type="presOf" srcId="{9646C619-54E3-4841-94E3-6F7A7620AFA5}" destId="{882FD598-A0F4-4624-8715-F3D3AB012C84}" srcOrd="0" destOrd="0" presId="urn:microsoft.com/office/officeart/2005/8/layout/orgChart1"/>
    <dgm:cxn modelId="{50111150-0AD2-433C-95CE-7A5702FE2C26}" srcId="{C6C2CEF8-B704-41C7-9FD6-867876F8842D}" destId="{147987BD-B1AD-474C-A933-F8E29A9D6F25}" srcOrd="4" destOrd="0" parTransId="{12997BD0-64F6-4131-AC6F-077BF2DF7474}" sibTransId="{FC84759F-8C21-4721-8518-84B6A757D069}"/>
    <dgm:cxn modelId="{FDFC41B6-10D4-43FD-A3C4-5AAD8E4C2572}" type="presOf" srcId="{1A745C81-8E36-4AC5-B95E-C084850798FD}" destId="{F2FFD986-BC54-43D8-A831-A545967B7658}" srcOrd="1" destOrd="0" presId="urn:microsoft.com/office/officeart/2005/8/layout/orgChart1"/>
    <dgm:cxn modelId="{C421FFB4-9704-4ECA-8071-186F7EF2C26B}" type="presOf" srcId="{12997BD0-64F6-4131-AC6F-077BF2DF7474}" destId="{B17A675A-716E-40A8-81F9-4598D17B1D5C}" srcOrd="0" destOrd="0" presId="urn:microsoft.com/office/officeart/2005/8/layout/orgChart1"/>
    <dgm:cxn modelId="{F08C883B-6AA5-4734-8D91-F0EB0A60752D}" srcId="{C6C2CEF8-B704-41C7-9FD6-867876F8842D}" destId="{1A745C81-8E36-4AC5-B95E-C084850798FD}" srcOrd="1" destOrd="0" parTransId="{9646C619-54E3-4841-94E3-6F7A7620AFA5}" sibTransId="{8C28A4F2-573C-4AF1-AAA1-CA5A5ABBD582}"/>
    <dgm:cxn modelId="{07D1136A-F0E9-400B-99C0-77E57EC1478A}" type="presOf" srcId="{147987BD-B1AD-474C-A933-F8E29A9D6F25}" destId="{D1BA3E41-4C00-4558-8C41-A1CF87F3A48D}" srcOrd="0" destOrd="0" presId="urn:microsoft.com/office/officeart/2005/8/layout/orgChart1"/>
    <dgm:cxn modelId="{2DA605E9-95DB-488D-B50D-2956D34BA59C}" type="presOf" srcId="{8F11F9AB-A9FB-4449-90F4-0FD867236A86}" destId="{F0E692D1-CAE6-4369-99E3-113B578810E6}" srcOrd="1" destOrd="0" presId="urn:microsoft.com/office/officeart/2005/8/layout/orgChart1"/>
    <dgm:cxn modelId="{A093C8B2-2870-4F57-986C-1B6B05DE0469}" srcId="{C6C2CEF8-B704-41C7-9FD6-867876F8842D}" destId="{8F11F9AB-A9FB-4449-90F4-0FD867236A86}" srcOrd="0" destOrd="0" parTransId="{5362A497-30E4-4D1A-9E04-38E6D8126D63}" sibTransId="{16AFBDD3-9F8D-4A1B-9E96-61B8149E59C4}"/>
    <dgm:cxn modelId="{EE1EB07F-6FCB-47AB-8999-6E4EECB76060}" type="presOf" srcId="{C6C2CEF8-B704-41C7-9FD6-867876F8842D}" destId="{270B25EF-FEF8-45B1-BFB8-565BD0ED5496}" srcOrd="1" destOrd="0" presId="urn:microsoft.com/office/officeart/2005/8/layout/orgChart1"/>
    <dgm:cxn modelId="{FBDC93D3-02B2-4F58-88BE-8656EB9B522C}" type="presOf" srcId="{0728191D-EE4B-40B7-BFBE-2EFB47F734E2}" destId="{5BE98BBA-54EB-4E03-9E5D-91CC67C028EA}" srcOrd="0" destOrd="0" presId="urn:microsoft.com/office/officeart/2005/8/layout/orgChart1"/>
    <dgm:cxn modelId="{183A8735-516D-464D-BD07-18B22BA1C40D}" type="presOf" srcId="{0A54435B-7D15-462D-A13A-5E533903A740}" destId="{EDA3AAD6-F463-4A38-BCCB-324050533CA7}" srcOrd="0" destOrd="0" presId="urn:microsoft.com/office/officeart/2005/8/layout/orgChart1"/>
    <dgm:cxn modelId="{A3DF070B-E11F-4EEF-9DED-B8ADF055FC50}" type="presOf" srcId="{1A745C81-8E36-4AC5-B95E-C084850798FD}" destId="{54A67797-72C8-4578-A31D-1A4BF14D87BC}" srcOrd="0" destOrd="0" presId="urn:microsoft.com/office/officeart/2005/8/layout/orgChart1"/>
    <dgm:cxn modelId="{94CF7CC3-319F-41A9-9F80-75F7AC82CDB4}" srcId="{C860331D-7011-4C12-8F0C-D94F0BA6DCE3}" destId="{C6C2CEF8-B704-41C7-9FD6-867876F8842D}" srcOrd="0" destOrd="0" parTransId="{AE6FCB30-17E3-43D3-AD7B-3482CC52BFCF}" sibTransId="{505E09CD-1E72-4BC2-AA5A-C4DA56A6E4AE}"/>
    <dgm:cxn modelId="{F0174957-D579-4AD2-BF2C-F41F0387AA22}" type="presParOf" srcId="{AD63C4F3-11E9-44DE-BAC8-127A68AB5F37}" destId="{2D138E98-07C1-4C54-BBD6-9A5443D9BCB2}" srcOrd="0" destOrd="0" presId="urn:microsoft.com/office/officeart/2005/8/layout/orgChart1"/>
    <dgm:cxn modelId="{11588E18-23BF-4293-B302-EB1D1A9B8CFA}" type="presParOf" srcId="{2D138E98-07C1-4C54-BBD6-9A5443D9BCB2}" destId="{521D69DB-104F-4117-AC44-39AC6E0AFA4C}" srcOrd="0" destOrd="0" presId="urn:microsoft.com/office/officeart/2005/8/layout/orgChart1"/>
    <dgm:cxn modelId="{3246E270-6A93-4D99-BA11-CA03F13972B1}" type="presParOf" srcId="{521D69DB-104F-4117-AC44-39AC6E0AFA4C}" destId="{064D7DAD-2AC2-492B-8FF3-7A96C818E9EB}" srcOrd="0" destOrd="0" presId="urn:microsoft.com/office/officeart/2005/8/layout/orgChart1"/>
    <dgm:cxn modelId="{DED52CCC-D0EE-4E9E-BFBE-A41CAFB98952}" type="presParOf" srcId="{521D69DB-104F-4117-AC44-39AC6E0AFA4C}" destId="{270B25EF-FEF8-45B1-BFB8-565BD0ED5496}" srcOrd="1" destOrd="0" presId="urn:microsoft.com/office/officeart/2005/8/layout/orgChart1"/>
    <dgm:cxn modelId="{F2B72F6B-DD4E-4B02-AF78-AE9D7FBE1371}" type="presParOf" srcId="{2D138E98-07C1-4C54-BBD6-9A5443D9BCB2}" destId="{50FE465F-CD9C-43B6-8EF6-EFDE11AF5869}" srcOrd="1" destOrd="0" presId="urn:microsoft.com/office/officeart/2005/8/layout/orgChart1"/>
    <dgm:cxn modelId="{C66083B0-2480-4F17-B6E9-97651FF1E686}" type="presParOf" srcId="{50FE465F-CD9C-43B6-8EF6-EFDE11AF5869}" destId="{3FB0FEAE-9C52-4EA9-81BB-06BF684B500E}" srcOrd="0" destOrd="0" presId="urn:microsoft.com/office/officeart/2005/8/layout/orgChart1"/>
    <dgm:cxn modelId="{BFB54759-0E68-4A11-87DF-8E786AF0A17D}" type="presParOf" srcId="{50FE465F-CD9C-43B6-8EF6-EFDE11AF5869}" destId="{A1E35576-82FC-4901-B657-A579FCE44807}" srcOrd="1" destOrd="0" presId="urn:microsoft.com/office/officeart/2005/8/layout/orgChart1"/>
    <dgm:cxn modelId="{0650F22F-0B2B-4840-A769-78CB187DE3D7}" type="presParOf" srcId="{A1E35576-82FC-4901-B657-A579FCE44807}" destId="{151BF94C-6DD5-4E64-9F0B-62A328F03C55}" srcOrd="0" destOrd="0" presId="urn:microsoft.com/office/officeart/2005/8/layout/orgChart1"/>
    <dgm:cxn modelId="{C22B43B3-A2AE-4160-ACF5-2891DFDA9CD6}" type="presParOf" srcId="{151BF94C-6DD5-4E64-9F0B-62A328F03C55}" destId="{2705660B-822C-4977-8796-579C4D88ADD8}" srcOrd="0" destOrd="0" presId="urn:microsoft.com/office/officeart/2005/8/layout/orgChart1"/>
    <dgm:cxn modelId="{5C726F5A-7EC8-4598-A787-4CD1B1BA002D}" type="presParOf" srcId="{151BF94C-6DD5-4E64-9F0B-62A328F03C55}" destId="{F0E692D1-CAE6-4369-99E3-113B578810E6}" srcOrd="1" destOrd="0" presId="urn:microsoft.com/office/officeart/2005/8/layout/orgChart1"/>
    <dgm:cxn modelId="{858A931D-40F6-4022-9141-DD3177FE30A2}" type="presParOf" srcId="{A1E35576-82FC-4901-B657-A579FCE44807}" destId="{1BADED88-26A6-4ED0-BF9B-0591B74B1B37}" srcOrd="1" destOrd="0" presId="urn:microsoft.com/office/officeart/2005/8/layout/orgChart1"/>
    <dgm:cxn modelId="{F3749D69-9D91-4798-B02C-3BA707DCD3BC}" type="presParOf" srcId="{A1E35576-82FC-4901-B657-A579FCE44807}" destId="{6E766C5A-A757-485A-8E42-8DB0D571366C}" srcOrd="2" destOrd="0" presId="urn:microsoft.com/office/officeart/2005/8/layout/orgChart1"/>
    <dgm:cxn modelId="{BA02F177-3325-4547-BC9B-C705894F8866}" type="presParOf" srcId="{50FE465F-CD9C-43B6-8EF6-EFDE11AF5869}" destId="{882FD598-A0F4-4624-8715-F3D3AB012C84}" srcOrd="2" destOrd="0" presId="urn:microsoft.com/office/officeart/2005/8/layout/orgChart1"/>
    <dgm:cxn modelId="{892DA5BE-7DFA-4301-85EA-80B5F6AD3334}" type="presParOf" srcId="{50FE465F-CD9C-43B6-8EF6-EFDE11AF5869}" destId="{195CB738-420E-4C10-A5EE-6CE9FEA62454}" srcOrd="3" destOrd="0" presId="urn:microsoft.com/office/officeart/2005/8/layout/orgChart1"/>
    <dgm:cxn modelId="{0A2C8CB9-AAFA-422B-B13C-FCBC1D2EE5CC}" type="presParOf" srcId="{195CB738-420E-4C10-A5EE-6CE9FEA62454}" destId="{B02F27E5-1728-4B8E-960A-482B09BAAF17}" srcOrd="0" destOrd="0" presId="urn:microsoft.com/office/officeart/2005/8/layout/orgChart1"/>
    <dgm:cxn modelId="{2D5454FF-C3BE-40A4-AC88-B67F60BDBBE9}" type="presParOf" srcId="{B02F27E5-1728-4B8E-960A-482B09BAAF17}" destId="{54A67797-72C8-4578-A31D-1A4BF14D87BC}" srcOrd="0" destOrd="0" presId="urn:microsoft.com/office/officeart/2005/8/layout/orgChart1"/>
    <dgm:cxn modelId="{13C43EEF-01CE-4B3E-BC74-96DFD4BCF072}" type="presParOf" srcId="{B02F27E5-1728-4B8E-960A-482B09BAAF17}" destId="{F2FFD986-BC54-43D8-A831-A545967B7658}" srcOrd="1" destOrd="0" presId="urn:microsoft.com/office/officeart/2005/8/layout/orgChart1"/>
    <dgm:cxn modelId="{406FA15E-2526-461E-9583-C7B3B0C06279}" type="presParOf" srcId="{195CB738-420E-4C10-A5EE-6CE9FEA62454}" destId="{F5D2EC2C-23DA-47CE-9B5A-70F2F0E0C888}" srcOrd="1" destOrd="0" presId="urn:microsoft.com/office/officeart/2005/8/layout/orgChart1"/>
    <dgm:cxn modelId="{33136C3B-EC77-4374-B013-368D2B504E0C}" type="presParOf" srcId="{195CB738-420E-4C10-A5EE-6CE9FEA62454}" destId="{5559365C-0F17-4797-94D7-F034BF73734B}" srcOrd="2" destOrd="0" presId="urn:microsoft.com/office/officeart/2005/8/layout/orgChart1"/>
    <dgm:cxn modelId="{15D36BCD-A389-4B04-AB59-0A6694B1706A}" type="presParOf" srcId="{50FE465F-CD9C-43B6-8EF6-EFDE11AF5869}" destId="{5BE98BBA-54EB-4E03-9E5D-91CC67C028EA}" srcOrd="4" destOrd="0" presId="urn:microsoft.com/office/officeart/2005/8/layout/orgChart1"/>
    <dgm:cxn modelId="{BD26F6A4-27A3-4781-AA07-0FC607FAAC83}" type="presParOf" srcId="{50FE465F-CD9C-43B6-8EF6-EFDE11AF5869}" destId="{196C6A3D-A115-497C-9EFA-85AD8B4A2A1E}" srcOrd="5" destOrd="0" presId="urn:microsoft.com/office/officeart/2005/8/layout/orgChart1"/>
    <dgm:cxn modelId="{E3D1BB5D-03B6-40DF-AE6F-80A89776045E}" type="presParOf" srcId="{196C6A3D-A115-497C-9EFA-85AD8B4A2A1E}" destId="{96B3619B-5425-458A-9CBF-9F37C0E8DD9C}" srcOrd="0" destOrd="0" presId="urn:microsoft.com/office/officeart/2005/8/layout/orgChart1"/>
    <dgm:cxn modelId="{C9331AED-5829-4A5B-8986-CCA7F3F18AB2}" type="presParOf" srcId="{96B3619B-5425-458A-9CBF-9F37C0E8DD9C}" destId="{7EFDD9D6-05E9-4229-8B90-BD70F4CDC631}" srcOrd="0" destOrd="0" presId="urn:microsoft.com/office/officeart/2005/8/layout/orgChart1"/>
    <dgm:cxn modelId="{ED5A0AB5-879E-461A-B1F9-79F63941810C}" type="presParOf" srcId="{96B3619B-5425-458A-9CBF-9F37C0E8DD9C}" destId="{E7DBD774-4F46-4177-BF30-89C884C20AA1}" srcOrd="1" destOrd="0" presId="urn:microsoft.com/office/officeart/2005/8/layout/orgChart1"/>
    <dgm:cxn modelId="{6BAF5366-87E7-411B-8268-31DB4EF49898}" type="presParOf" srcId="{196C6A3D-A115-497C-9EFA-85AD8B4A2A1E}" destId="{917D0BBF-2E33-463E-A566-BCEC5A629181}" srcOrd="1" destOrd="0" presId="urn:microsoft.com/office/officeart/2005/8/layout/orgChart1"/>
    <dgm:cxn modelId="{78E3CB14-78A6-4EC4-B37E-759D8FC30593}" type="presParOf" srcId="{196C6A3D-A115-497C-9EFA-85AD8B4A2A1E}" destId="{0EA2FCC6-5796-4535-A5D7-46E03330CAEE}" srcOrd="2" destOrd="0" presId="urn:microsoft.com/office/officeart/2005/8/layout/orgChart1"/>
    <dgm:cxn modelId="{6E3E12A7-A066-48F8-AB9B-3A7EE4A44733}" type="presParOf" srcId="{50FE465F-CD9C-43B6-8EF6-EFDE11AF5869}" destId="{9C4E589C-4FF3-4046-9535-B1B957E59980}" srcOrd="6" destOrd="0" presId="urn:microsoft.com/office/officeart/2005/8/layout/orgChart1"/>
    <dgm:cxn modelId="{207195C0-0886-458C-B943-9B0D9BCF1433}" type="presParOf" srcId="{50FE465F-CD9C-43B6-8EF6-EFDE11AF5869}" destId="{9D8E9B45-1FC9-4493-8A69-6E1BFC6E41A1}" srcOrd="7" destOrd="0" presId="urn:microsoft.com/office/officeart/2005/8/layout/orgChart1"/>
    <dgm:cxn modelId="{85684B67-7317-4A4C-83B0-BBFF16B19240}" type="presParOf" srcId="{9D8E9B45-1FC9-4493-8A69-6E1BFC6E41A1}" destId="{DF3B6A7F-A42F-4AAC-9FED-A54D2FCBA307}" srcOrd="0" destOrd="0" presId="urn:microsoft.com/office/officeart/2005/8/layout/orgChart1"/>
    <dgm:cxn modelId="{5E40BD10-CFF8-4280-A873-D9D322A0F4E9}" type="presParOf" srcId="{DF3B6A7F-A42F-4AAC-9FED-A54D2FCBA307}" destId="{EDA3AAD6-F463-4A38-BCCB-324050533CA7}" srcOrd="0" destOrd="0" presId="urn:microsoft.com/office/officeart/2005/8/layout/orgChart1"/>
    <dgm:cxn modelId="{939C5F41-733A-46DB-AFF5-EE7D96F439B4}" type="presParOf" srcId="{DF3B6A7F-A42F-4AAC-9FED-A54D2FCBA307}" destId="{D2DC7B13-14EF-49A2-8588-E6FA34D53C93}" srcOrd="1" destOrd="0" presId="urn:microsoft.com/office/officeart/2005/8/layout/orgChart1"/>
    <dgm:cxn modelId="{30CB2C47-9D67-4D56-9698-92BF0B5D78F7}" type="presParOf" srcId="{9D8E9B45-1FC9-4493-8A69-6E1BFC6E41A1}" destId="{1FC4C8E7-AF3B-4BD9-92C9-96F4A8724093}" srcOrd="1" destOrd="0" presId="urn:microsoft.com/office/officeart/2005/8/layout/orgChart1"/>
    <dgm:cxn modelId="{13CC36E7-0361-4FBD-AC6A-589970D1D9AA}" type="presParOf" srcId="{9D8E9B45-1FC9-4493-8A69-6E1BFC6E41A1}" destId="{2E8942D0-4FA1-4EAF-8F9B-84B512FA33BE}" srcOrd="2" destOrd="0" presId="urn:microsoft.com/office/officeart/2005/8/layout/orgChart1"/>
    <dgm:cxn modelId="{BC792745-08D7-4D58-A1B8-092D002CAF83}" type="presParOf" srcId="{50FE465F-CD9C-43B6-8EF6-EFDE11AF5869}" destId="{B17A675A-716E-40A8-81F9-4598D17B1D5C}" srcOrd="8" destOrd="0" presId="urn:microsoft.com/office/officeart/2005/8/layout/orgChart1"/>
    <dgm:cxn modelId="{797D30CB-AB82-48E0-B21D-BA58BB655F1D}" type="presParOf" srcId="{50FE465F-CD9C-43B6-8EF6-EFDE11AF5869}" destId="{2A717319-1BD5-42B3-87E1-FB40311657DF}" srcOrd="9" destOrd="0" presId="urn:microsoft.com/office/officeart/2005/8/layout/orgChart1"/>
    <dgm:cxn modelId="{733DBD3F-E88F-4F41-96DC-7A0696A1E016}" type="presParOf" srcId="{2A717319-1BD5-42B3-87E1-FB40311657DF}" destId="{446B14A0-F8D3-499A-818D-C43E1A0E795D}" srcOrd="0" destOrd="0" presId="urn:microsoft.com/office/officeart/2005/8/layout/orgChart1"/>
    <dgm:cxn modelId="{15BEA63A-C993-42D1-9720-CC30380E2950}" type="presParOf" srcId="{446B14A0-F8D3-499A-818D-C43E1A0E795D}" destId="{D1BA3E41-4C00-4558-8C41-A1CF87F3A48D}" srcOrd="0" destOrd="0" presId="urn:microsoft.com/office/officeart/2005/8/layout/orgChart1"/>
    <dgm:cxn modelId="{A29797BA-A656-4D56-8305-F5D6FB68222B}" type="presParOf" srcId="{446B14A0-F8D3-499A-818D-C43E1A0E795D}" destId="{E47BA496-1207-4C6E-961D-42ECA4E03E36}" srcOrd="1" destOrd="0" presId="urn:microsoft.com/office/officeart/2005/8/layout/orgChart1"/>
    <dgm:cxn modelId="{10BB88B4-6140-4192-B31E-832E5D2638A3}" type="presParOf" srcId="{2A717319-1BD5-42B3-87E1-FB40311657DF}" destId="{FD878C96-752E-40E4-B93B-598F0F4E9F1A}" srcOrd="1" destOrd="0" presId="urn:microsoft.com/office/officeart/2005/8/layout/orgChart1"/>
    <dgm:cxn modelId="{2664264A-E025-4AAE-99AC-BA373CEBD3D0}" type="presParOf" srcId="{2A717319-1BD5-42B3-87E1-FB40311657DF}" destId="{E357ADE7-E53B-46FE-8794-2FC3FD180004}" srcOrd="2" destOrd="0" presId="urn:microsoft.com/office/officeart/2005/8/layout/orgChart1"/>
    <dgm:cxn modelId="{A067CDD3-E54A-41F0-98A0-B629F45A0F22}" type="presParOf" srcId="{2D138E98-07C1-4C54-BBD6-9A5443D9BCB2}" destId="{82FF373D-0B5E-4D0F-AAC9-1C8F6C00DA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675A-716E-40A8-81F9-4598D17B1D5C}">
      <dsp:nvSpPr>
        <dsp:cNvPr id="0" name=""/>
        <dsp:cNvSpPr/>
      </dsp:nvSpPr>
      <dsp:spPr>
        <a:xfrm>
          <a:off x="6970784" y="1038355"/>
          <a:ext cx="5027155" cy="436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944"/>
              </a:lnTo>
              <a:lnTo>
                <a:pt x="5027155" y="218944"/>
              </a:lnTo>
              <a:lnTo>
                <a:pt x="5027155" y="436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E589C-4FF3-4046-9535-B1B957E59980}">
      <dsp:nvSpPr>
        <dsp:cNvPr id="0" name=""/>
        <dsp:cNvSpPr/>
      </dsp:nvSpPr>
      <dsp:spPr>
        <a:xfrm>
          <a:off x="6970784" y="1038355"/>
          <a:ext cx="2514335" cy="436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944"/>
              </a:lnTo>
              <a:lnTo>
                <a:pt x="2514335" y="218944"/>
              </a:lnTo>
              <a:lnTo>
                <a:pt x="2514335" y="436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98BBA-54EB-4E03-9E5D-91CC67C028EA}">
      <dsp:nvSpPr>
        <dsp:cNvPr id="0" name=""/>
        <dsp:cNvSpPr/>
      </dsp:nvSpPr>
      <dsp:spPr>
        <a:xfrm>
          <a:off x="6925064" y="1038355"/>
          <a:ext cx="91440" cy="436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944"/>
              </a:lnTo>
              <a:lnTo>
                <a:pt x="47235" y="218944"/>
              </a:lnTo>
              <a:lnTo>
                <a:pt x="47235" y="436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FD598-A0F4-4624-8715-F3D3AB012C84}">
      <dsp:nvSpPr>
        <dsp:cNvPr id="0" name=""/>
        <dsp:cNvSpPr/>
      </dsp:nvSpPr>
      <dsp:spPr>
        <a:xfrm>
          <a:off x="4459480" y="1038355"/>
          <a:ext cx="2511303" cy="436998"/>
        </a:xfrm>
        <a:custGeom>
          <a:avLst/>
          <a:gdLst/>
          <a:ahLst/>
          <a:cxnLst/>
          <a:rect l="0" t="0" r="0" b="0"/>
          <a:pathLst>
            <a:path>
              <a:moveTo>
                <a:pt x="2511303" y="0"/>
              </a:moveTo>
              <a:lnTo>
                <a:pt x="2511303" y="218944"/>
              </a:lnTo>
              <a:lnTo>
                <a:pt x="0" y="218944"/>
              </a:lnTo>
              <a:lnTo>
                <a:pt x="0" y="436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0FEAE-9C52-4EA9-81BB-06BF684B500E}">
      <dsp:nvSpPr>
        <dsp:cNvPr id="0" name=""/>
        <dsp:cNvSpPr/>
      </dsp:nvSpPr>
      <dsp:spPr>
        <a:xfrm>
          <a:off x="1946660" y="1038355"/>
          <a:ext cx="5024123" cy="436998"/>
        </a:xfrm>
        <a:custGeom>
          <a:avLst/>
          <a:gdLst/>
          <a:ahLst/>
          <a:cxnLst/>
          <a:rect l="0" t="0" r="0" b="0"/>
          <a:pathLst>
            <a:path>
              <a:moveTo>
                <a:pt x="5024123" y="0"/>
              </a:moveTo>
              <a:lnTo>
                <a:pt x="5024123" y="218944"/>
              </a:lnTo>
              <a:lnTo>
                <a:pt x="0" y="218944"/>
              </a:lnTo>
              <a:lnTo>
                <a:pt x="0" y="4369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7DAD-2AC2-492B-8FF3-7A96C818E9EB}">
      <dsp:nvSpPr>
        <dsp:cNvPr id="0" name=""/>
        <dsp:cNvSpPr/>
      </dsp:nvSpPr>
      <dsp:spPr>
        <a:xfrm>
          <a:off x="5932428" y="0"/>
          <a:ext cx="2076710" cy="1038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/>
            <a:t>Technologies to Be Used:</a:t>
          </a:r>
          <a:endParaRPr lang="en-IN" sz="1700" kern="1200"/>
        </a:p>
      </dsp:txBody>
      <dsp:txXfrm>
        <a:off x="5932428" y="0"/>
        <a:ext cx="2076710" cy="1038355"/>
      </dsp:txXfrm>
    </dsp:sp>
    <dsp:sp modelId="{2705660B-822C-4977-8796-579C4D88ADD8}">
      <dsp:nvSpPr>
        <dsp:cNvPr id="0" name=""/>
        <dsp:cNvSpPr/>
      </dsp:nvSpPr>
      <dsp:spPr>
        <a:xfrm>
          <a:off x="908305" y="1475354"/>
          <a:ext cx="2076710" cy="1038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Programming Languages</a:t>
          </a:r>
          <a:r>
            <a:rPr lang="en-US" sz="1700" kern="1200" dirty="0" smtClean="0"/>
            <a:t>: HTML, CSS, JavaScript (frontend); Python (backend);</a:t>
          </a:r>
          <a:endParaRPr lang="en-IN" sz="1700" kern="1200" dirty="0"/>
        </a:p>
      </dsp:txBody>
      <dsp:txXfrm>
        <a:off x="908305" y="1475354"/>
        <a:ext cx="2076710" cy="1038355"/>
      </dsp:txXfrm>
    </dsp:sp>
    <dsp:sp modelId="{54A67797-72C8-4578-A31D-1A4BF14D87BC}">
      <dsp:nvSpPr>
        <dsp:cNvPr id="0" name=""/>
        <dsp:cNvSpPr/>
      </dsp:nvSpPr>
      <dsp:spPr>
        <a:xfrm>
          <a:off x="3421125" y="1475354"/>
          <a:ext cx="2076710" cy="1038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Frameworks</a:t>
          </a:r>
          <a:r>
            <a:rPr lang="en-US" sz="1700" kern="1200" smtClean="0"/>
            <a:t>: Flask/Django (backend), Bootstrap (responsive design).</a:t>
          </a:r>
          <a:endParaRPr lang="en-IN" sz="1700" kern="1200"/>
        </a:p>
      </dsp:txBody>
      <dsp:txXfrm>
        <a:off x="3421125" y="1475354"/>
        <a:ext cx="2076710" cy="1038355"/>
      </dsp:txXfrm>
    </dsp:sp>
    <dsp:sp modelId="{7EFDD9D6-05E9-4229-8B90-BD70F4CDC631}">
      <dsp:nvSpPr>
        <dsp:cNvPr id="0" name=""/>
        <dsp:cNvSpPr/>
      </dsp:nvSpPr>
      <dsp:spPr>
        <a:xfrm>
          <a:off x="5933944" y="1475354"/>
          <a:ext cx="2076710" cy="1038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Database</a:t>
          </a:r>
          <a:r>
            <a:rPr lang="en-US" sz="1700" kern="1200" smtClean="0"/>
            <a:t>: MySQL (secure data storage).</a:t>
          </a:r>
          <a:endParaRPr lang="en-IN" sz="1700" kern="1200"/>
        </a:p>
      </dsp:txBody>
      <dsp:txXfrm>
        <a:off x="5933944" y="1475354"/>
        <a:ext cx="2076710" cy="1038355"/>
      </dsp:txXfrm>
    </dsp:sp>
    <dsp:sp modelId="{EDA3AAD6-F463-4A38-BCCB-324050533CA7}">
      <dsp:nvSpPr>
        <dsp:cNvPr id="0" name=""/>
        <dsp:cNvSpPr/>
      </dsp:nvSpPr>
      <dsp:spPr>
        <a:xfrm>
          <a:off x="8446764" y="1475354"/>
          <a:ext cx="2076710" cy="1038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Automation</a:t>
          </a:r>
          <a:r>
            <a:rPr lang="en-US" sz="1700" kern="1200" smtClean="0"/>
            <a:t>: Selenium WebDriver (real-time deal comparisons).</a:t>
          </a:r>
          <a:endParaRPr lang="en-IN" sz="1700" kern="1200"/>
        </a:p>
      </dsp:txBody>
      <dsp:txXfrm>
        <a:off x="8446764" y="1475354"/>
        <a:ext cx="2076710" cy="1038355"/>
      </dsp:txXfrm>
    </dsp:sp>
    <dsp:sp modelId="{D1BA3E41-4C00-4558-8C41-A1CF87F3A48D}">
      <dsp:nvSpPr>
        <dsp:cNvPr id="0" name=""/>
        <dsp:cNvSpPr/>
      </dsp:nvSpPr>
      <dsp:spPr>
        <a:xfrm>
          <a:off x="10959584" y="1475354"/>
          <a:ext cx="2076710" cy="1038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Version Control</a:t>
          </a:r>
          <a:r>
            <a:rPr lang="en-US" sz="1700" kern="1200" dirty="0" smtClean="0"/>
            <a:t>: </a:t>
          </a:r>
          <a:r>
            <a:rPr lang="en-US" sz="1700" kern="1200" dirty="0" err="1" smtClean="0"/>
            <a:t>Git</a:t>
          </a:r>
          <a:r>
            <a:rPr lang="en-US" sz="1700" kern="1200" dirty="0" smtClean="0"/>
            <a:t> (code management). </a:t>
          </a:r>
          <a:endParaRPr lang="en-IN" sz="1700" kern="1200" dirty="0"/>
        </a:p>
      </dsp:txBody>
      <dsp:txXfrm>
        <a:off x="10959584" y="1475354"/>
        <a:ext cx="2076710" cy="1038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1F0D74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rgbClr val="5C5C6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1F0D74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1F0D74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53043"/>
            <a:ext cx="18288000" cy="8981440"/>
          </a:xfrm>
          <a:custGeom>
            <a:avLst/>
            <a:gdLst/>
            <a:ahLst/>
            <a:cxnLst/>
            <a:rect l="l" t="t" r="r" b="b"/>
            <a:pathLst>
              <a:path w="18288000" h="8981440">
                <a:moveTo>
                  <a:pt x="0" y="0"/>
                </a:moveTo>
                <a:lnTo>
                  <a:pt x="18288000" y="19030"/>
                </a:lnTo>
              </a:path>
              <a:path w="18288000" h="8981440">
                <a:moveTo>
                  <a:pt x="0" y="8961843"/>
                </a:moveTo>
                <a:lnTo>
                  <a:pt x="18288000" y="8980874"/>
                </a:lnTo>
              </a:path>
            </a:pathLst>
          </a:custGeom>
          <a:ln w="9525">
            <a:solidFill>
              <a:srgbClr val="5C3C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294" y="989786"/>
            <a:ext cx="4693411" cy="1141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1" i="0">
                <a:solidFill>
                  <a:srgbClr val="1F0D74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751" y="3662248"/>
            <a:ext cx="17030496" cy="4409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0">
                <a:solidFill>
                  <a:srgbClr val="5C5C6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erlo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8200" y="2628900"/>
            <a:ext cx="5462270" cy="6893559"/>
            <a:chOff x="12245467" y="2648330"/>
            <a:chExt cx="5462270" cy="68935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579" y="2648330"/>
              <a:ext cx="3719576" cy="6661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127210" y="2938498"/>
              <a:ext cx="3707129" cy="6597015"/>
            </a:xfrm>
            <a:custGeom>
              <a:avLst/>
              <a:gdLst/>
              <a:ahLst/>
              <a:cxnLst/>
              <a:rect l="l" t="t" r="r" b="b"/>
              <a:pathLst>
                <a:path w="3707130" h="6597015">
                  <a:moveTo>
                    <a:pt x="3163865" y="6593136"/>
                  </a:moveTo>
                  <a:lnTo>
                    <a:pt x="524823" y="6596758"/>
                  </a:lnTo>
                  <a:lnTo>
                    <a:pt x="478115" y="6594666"/>
                  </a:lnTo>
                  <a:lnTo>
                    <a:pt x="432533" y="6588513"/>
                  </a:lnTo>
                  <a:lnTo>
                    <a:pt x="388264" y="6578481"/>
                  </a:lnTo>
                  <a:lnTo>
                    <a:pt x="345496" y="6564756"/>
                  </a:lnTo>
                  <a:lnTo>
                    <a:pt x="304416" y="6547519"/>
                  </a:lnTo>
                  <a:lnTo>
                    <a:pt x="265210" y="6526955"/>
                  </a:lnTo>
                  <a:lnTo>
                    <a:pt x="228066" y="6503248"/>
                  </a:lnTo>
                  <a:lnTo>
                    <a:pt x="193171" y="6476581"/>
                  </a:lnTo>
                  <a:lnTo>
                    <a:pt x="160711" y="6447137"/>
                  </a:lnTo>
                  <a:lnTo>
                    <a:pt x="130875" y="6415100"/>
                  </a:lnTo>
                  <a:lnTo>
                    <a:pt x="103847" y="6380653"/>
                  </a:lnTo>
                  <a:lnTo>
                    <a:pt x="79817" y="6343981"/>
                  </a:lnTo>
                  <a:lnTo>
                    <a:pt x="58971" y="6305267"/>
                  </a:lnTo>
                  <a:lnTo>
                    <a:pt x="41495" y="6264694"/>
                  </a:lnTo>
                  <a:lnTo>
                    <a:pt x="27577" y="6222446"/>
                  </a:lnTo>
                  <a:lnTo>
                    <a:pt x="17405" y="6178706"/>
                  </a:lnTo>
                  <a:lnTo>
                    <a:pt x="11164" y="6133659"/>
                  </a:lnTo>
                  <a:lnTo>
                    <a:pt x="9042" y="6087487"/>
                  </a:lnTo>
                  <a:lnTo>
                    <a:pt x="0" y="523767"/>
                  </a:lnTo>
                  <a:lnTo>
                    <a:pt x="2138" y="476674"/>
                  </a:lnTo>
                  <a:lnTo>
                    <a:pt x="8427" y="430714"/>
                  </a:lnTo>
                  <a:lnTo>
                    <a:pt x="18677" y="386077"/>
                  </a:lnTo>
                  <a:lnTo>
                    <a:pt x="32701" y="342952"/>
                  </a:lnTo>
                  <a:lnTo>
                    <a:pt x="50308" y="301527"/>
                  </a:lnTo>
                  <a:lnTo>
                    <a:pt x="71310" y="261992"/>
                  </a:lnTo>
                  <a:lnTo>
                    <a:pt x="95519" y="224534"/>
                  </a:lnTo>
                  <a:lnTo>
                    <a:pt x="122744" y="189344"/>
                  </a:lnTo>
                  <a:lnTo>
                    <a:pt x="152799" y="156608"/>
                  </a:lnTo>
                  <a:lnTo>
                    <a:pt x="185492" y="126517"/>
                  </a:lnTo>
                  <a:lnTo>
                    <a:pt x="220637" y="99260"/>
                  </a:lnTo>
                  <a:lnTo>
                    <a:pt x="258043" y="75024"/>
                  </a:lnTo>
                  <a:lnTo>
                    <a:pt x="297521" y="53998"/>
                  </a:lnTo>
                  <a:lnTo>
                    <a:pt x="338884" y="36372"/>
                  </a:lnTo>
                  <a:lnTo>
                    <a:pt x="381942" y="22335"/>
                  </a:lnTo>
                  <a:lnTo>
                    <a:pt x="426506" y="12074"/>
                  </a:lnTo>
                  <a:lnTo>
                    <a:pt x="472387" y="5779"/>
                  </a:lnTo>
                  <a:lnTo>
                    <a:pt x="519397" y="3639"/>
                  </a:lnTo>
                  <a:lnTo>
                    <a:pt x="3189217" y="0"/>
                  </a:lnTo>
                  <a:lnTo>
                    <a:pt x="3236243" y="1847"/>
                  </a:lnTo>
                  <a:lnTo>
                    <a:pt x="3282135" y="7883"/>
                  </a:lnTo>
                  <a:lnTo>
                    <a:pt x="3326703" y="17916"/>
                  </a:lnTo>
                  <a:lnTo>
                    <a:pt x="3369755" y="31756"/>
                  </a:lnTo>
                  <a:lnTo>
                    <a:pt x="3411103" y="49211"/>
                  </a:lnTo>
                  <a:lnTo>
                    <a:pt x="3450554" y="70092"/>
                  </a:lnTo>
                  <a:lnTo>
                    <a:pt x="3487920" y="94206"/>
                  </a:lnTo>
                  <a:lnTo>
                    <a:pt x="3523009" y="121362"/>
                  </a:lnTo>
                  <a:lnTo>
                    <a:pt x="3555632" y="151371"/>
                  </a:lnTo>
                  <a:lnTo>
                    <a:pt x="3585598" y="184040"/>
                  </a:lnTo>
                  <a:lnTo>
                    <a:pt x="3612716" y="219179"/>
                  </a:lnTo>
                  <a:lnTo>
                    <a:pt x="3636797" y="256596"/>
                  </a:lnTo>
                  <a:lnTo>
                    <a:pt x="3657650" y="296102"/>
                  </a:lnTo>
                  <a:lnTo>
                    <a:pt x="3675084" y="337504"/>
                  </a:lnTo>
                  <a:lnTo>
                    <a:pt x="3688910" y="380613"/>
                  </a:lnTo>
                  <a:lnTo>
                    <a:pt x="3698937" y="425236"/>
                  </a:lnTo>
                  <a:lnTo>
                    <a:pt x="3704975" y="471183"/>
                  </a:lnTo>
                  <a:lnTo>
                    <a:pt x="3706832" y="518263"/>
                  </a:lnTo>
                  <a:lnTo>
                    <a:pt x="3681480" y="6082054"/>
                  </a:lnTo>
                  <a:lnTo>
                    <a:pt x="3679079" y="6128242"/>
                  </a:lnTo>
                  <a:lnTo>
                    <a:pt x="3672590" y="6173335"/>
                  </a:lnTo>
                  <a:lnTo>
                    <a:pt x="3662198" y="6217147"/>
                  </a:lnTo>
                  <a:lnTo>
                    <a:pt x="3648089" y="6259490"/>
                  </a:lnTo>
                  <a:lnTo>
                    <a:pt x="3630447" y="6300176"/>
                  </a:lnTo>
                  <a:lnTo>
                    <a:pt x="3609459" y="6339018"/>
                  </a:lnTo>
                  <a:lnTo>
                    <a:pt x="3585308" y="6375829"/>
                  </a:lnTo>
                  <a:lnTo>
                    <a:pt x="3558182" y="6410422"/>
                  </a:lnTo>
                  <a:lnTo>
                    <a:pt x="3528263" y="6442609"/>
                  </a:lnTo>
                  <a:lnTo>
                    <a:pt x="3495739" y="6472203"/>
                  </a:lnTo>
                  <a:lnTo>
                    <a:pt x="3460794" y="6499017"/>
                  </a:lnTo>
                  <a:lnTo>
                    <a:pt x="3423613" y="6522864"/>
                  </a:lnTo>
                  <a:lnTo>
                    <a:pt x="3384382" y="6543555"/>
                  </a:lnTo>
                  <a:lnTo>
                    <a:pt x="3343286" y="6560905"/>
                  </a:lnTo>
                  <a:lnTo>
                    <a:pt x="3300509" y="6574725"/>
                  </a:lnTo>
                  <a:lnTo>
                    <a:pt x="3256239" y="6584828"/>
                  </a:lnTo>
                  <a:lnTo>
                    <a:pt x="3210658" y="6591028"/>
                  </a:lnTo>
                  <a:lnTo>
                    <a:pt x="3163953" y="6593136"/>
                  </a:lnTo>
                  <a:close/>
                </a:path>
              </a:pathLst>
            </a:custGeom>
            <a:ln w="124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48783" y="4700022"/>
              <a:ext cx="1014094" cy="1177290"/>
            </a:xfrm>
            <a:custGeom>
              <a:avLst/>
              <a:gdLst/>
              <a:ahLst/>
              <a:cxnLst/>
              <a:rect l="l" t="t" r="r" b="b"/>
              <a:pathLst>
                <a:path w="1014094" h="1177289">
                  <a:moveTo>
                    <a:pt x="509494" y="1000065"/>
                  </a:moveTo>
                  <a:lnTo>
                    <a:pt x="559276" y="997185"/>
                  </a:lnTo>
                  <a:lnTo>
                    <a:pt x="605357" y="988652"/>
                  </a:lnTo>
                  <a:lnTo>
                    <a:pt x="647519" y="974628"/>
                  </a:lnTo>
                  <a:lnTo>
                    <a:pt x="685541" y="955275"/>
                  </a:lnTo>
                  <a:lnTo>
                    <a:pt x="719204" y="930754"/>
                  </a:lnTo>
                  <a:lnTo>
                    <a:pt x="748290" y="901227"/>
                  </a:lnTo>
                  <a:lnTo>
                    <a:pt x="772579" y="866855"/>
                  </a:lnTo>
                  <a:lnTo>
                    <a:pt x="791851" y="827800"/>
                  </a:lnTo>
                  <a:lnTo>
                    <a:pt x="805889" y="784223"/>
                  </a:lnTo>
                  <a:lnTo>
                    <a:pt x="814472" y="736286"/>
                  </a:lnTo>
                  <a:lnTo>
                    <a:pt x="817382" y="684150"/>
                  </a:lnTo>
                  <a:lnTo>
                    <a:pt x="817381" y="0"/>
                  </a:lnTo>
                  <a:lnTo>
                    <a:pt x="1013645" y="0"/>
                  </a:lnTo>
                  <a:lnTo>
                    <a:pt x="1013646" y="684150"/>
                  </a:lnTo>
                  <a:lnTo>
                    <a:pt x="1011678" y="737045"/>
                  </a:lnTo>
                  <a:lnTo>
                    <a:pt x="1005829" y="787347"/>
                  </a:lnTo>
                  <a:lnTo>
                    <a:pt x="996179" y="834977"/>
                  </a:lnTo>
                  <a:lnTo>
                    <a:pt x="982811" y="879857"/>
                  </a:lnTo>
                  <a:lnTo>
                    <a:pt x="965806" y="921906"/>
                  </a:lnTo>
                  <a:lnTo>
                    <a:pt x="945245" y="961046"/>
                  </a:lnTo>
                  <a:lnTo>
                    <a:pt x="921209" y="997198"/>
                  </a:lnTo>
                  <a:lnTo>
                    <a:pt x="893781" y="1030283"/>
                  </a:lnTo>
                  <a:lnTo>
                    <a:pt x="863042" y="1060220"/>
                  </a:lnTo>
                  <a:lnTo>
                    <a:pt x="829073" y="1086933"/>
                  </a:lnTo>
                  <a:lnTo>
                    <a:pt x="791955" y="1110340"/>
                  </a:lnTo>
                  <a:lnTo>
                    <a:pt x="751770" y="1130363"/>
                  </a:lnTo>
                  <a:lnTo>
                    <a:pt x="708600" y="1146923"/>
                  </a:lnTo>
                  <a:lnTo>
                    <a:pt x="662526" y="1159941"/>
                  </a:lnTo>
                  <a:lnTo>
                    <a:pt x="613630" y="1169337"/>
                  </a:lnTo>
                  <a:lnTo>
                    <a:pt x="561992" y="1175033"/>
                  </a:lnTo>
                  <a:lnTo>
                    <a:pt x="507695" y="1176950"/>
                  </a:lnTo>
                  <a:lnTo>
                    <a:pt x="456332" y="1175239"/>
                  </a:lnTo>
                  <a:lnTo>
                    <a:pt x="407307" y="1170151"/>
                  </a:lnTo>
                  <a:lnTo>
                    <a:pt x="360694" y="1161753"/>
                  </a:lnTo>
                  <a:lnTo>
                    <a:pt x="316564" y="1150112"/>
                  </a:lnTo>
                  <a:lnTo>
                    <a:pt x="274991" y="1135295"/>
                  </a:lnTo>
                  <a:lnTo>
                    <a:pt x="236046" y="1117369"/>
                  </a:lnTo>
                  <a:lnTo>
                    <a:pt x="199801" y="1096401"/>
                  </a:lnTo>
                  <a:lnTo>
                    <a:pt x="166329" y="1072458"/>
                  </a:lnTo>
                  <a:lnTo>
                    <a:pt x="135702" y="1045607"/>
                  </a:lnTo>
                  <a:lnTo>
                    <a:pt x="107992" y="1015915"/>
                  </a:lnTo>
                  <a:lnTo>
                    <a:pt x="83271" y="983449"/>
                  </a:lnTo>
                  <a:lnTo>
                    <a:pt x="61613" y="948277"/>
                  </a:lnTo>
                  <a:lnTo>
                    <a:pt x="43088" y="910465"/>
                  </a:lnTo>
                  <a:lnTo>
                    <a:pt x="27769" y="870079"/>
                  </a:lnTo>
                  <a:lnTo>
                    <a:pt x="15729" y="827188"/>
                  </a:lnTo>
                  <a:lnTo>
                    <a:pt x="7039" y="781858"/>
                  </a:lnTo>
                  <a:lnTo>
                    <a:pt x="1772" y="734157"/>
                  </a:lnTo>
                  <a:lnTo>
                    <a:pt x="0" y="684150"/>
                  </a:lnTo>
                  <a:lnTo>
                    <a:pt x="0" y="0"/>
                  </a:lnTo>
                  <a:lnTo>
                    <a:pt x="196226" y="0"/>
                  </a:lnTo>
                  <a:lnTo>
                    <a:pt x="196227" y="684150"/>
                  </a:lnTo>
                  <a:lnTo>
                    <a:pt x="199181" y="735858"/>
                  </a:lnTo>
                  <a:lnTo>
                    <a:pt x="207898" y="783529"/>
                  </a:lnTo>
                  <a:lnTo>
                    <a:pt x="222157" y="826978"/>
                  </a:lnTo>
                  <a:lnTo>
                    <a:pt x="241741" y="866016"/>
                  </a:lnTo>
                  <a:lnTo>
                    <a:pt x="266430" y="900456"/>
                  </a:lnTo>
                  <a:lnTo>
                    <a:pt x="296004" y="930112"/>
                  </a:lnTo>
                  <a:lnTo>
                    <a:pt x="330245" y="954796"/>
                  </a:lnTo>
                  <a:lnTo>
                    <a:pt x="368934" y="974320"/>
                  </a:lnTo>
                  <a:lnTo>
                    <a:pt x="411851" y="988498"/>
                  </a:lnTo>
                  <a:lnTo>
                    <a:pt x="458777" y="997142"/>
                  </a:lnTo>
                  <a:lnTo>
                    <a:pt x="509494" y="1000065"/>
                  </a:lnTo>
                  <a:close/>
                </a:path>
              </a:pathLst>
            </a:custGeom>
            <a:ln w="12296">
              <a:solidFill>
                <a:srgbClr val="B14E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6765" y="4699945"/>
              <a:ext cx="1095375" cy="1169670"/>
            </a:xfrm>
            <a:custGeom>
              <a:avLst/>
              <a:gdLst/>
              <a:ahLst/>
              <a:cxnLst/>
              <a:rect l="l" t="t" r="r" b="b"/>
              <a:pathLst>
                <a:path w="1095375" h="1169670">
                  <a:moveTo>
                    <a:pt x="257916" y="0"/>
                  </a:moveTo>
                  <a:lnTo>
                    <a:pt x="543101" y="405830"/>
                  </a:lnTo>
                  <a:lnTo>
                    <a:pt x="831670" y="0"/>
                  </a:lnTo>
                  <a:lnTo>
                    <a:pt x="1060716" y="0"/>
                  </a:lnTo>
                  <a:lnTo>
                    <a:pt x="669262" y="561054"/>
                  </a:lnTo>
                  <a:lnTo>
                    <a:pt x="1095103" y="1169041"/>
                  </a:lnTo>
                  <a:lnTo>
                    <a:pt x="858827" y="1169041"/>
                  </a:lnTo>
                  <a:lnTo>
                    <a:pt x="543101" y="726946"/>
                  </a:lnTo>
                  <a:lnTo>
                    <a:pt x="229078" y="1169041"/>
                  </a:lnTo>
                  <a:lnTo>
                    <a:pt x="0" y="1169041"/>
                  </a:lnTo>
                  <a:lnTo>
                    <a:pt x="425818" y="570038"/>
                  </a:lnTo>
                  <a:lnTo>
                    <a:pt x="28844" y="0"/>
                  </a:lnTo>
                  <a:lnTo>
                    <a:pt x="257916" y="0"/>
                  </a:lnTo>
                  <a:close/>
                </a:path>
              </a:pathLst>
            </a:custGeom>
            <a:ln w="12343">
              <a:solidFill>
                <a:srgbClr val="B14E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31245" y="3073253"/>
              <a:ext cx="3374390" cy="6258560"/>
            </a:xfrm>
            <a:custGeom>
              <a:avLst/>
              <a:gdLst/>
              <a:ahLst/>
              <a:cxnLst/>
              <a:rect l="l" t="t" r="r" b="b"/>
              <a:pathLst>
                <a:path w="3374390" h="6258559">
                  <a:moveTo>
                    <a:pt x="2878098" y="6254650"/>
                  </a:moveTo>
                  <a:lnTo>
                    <a:pt x="475792" y="6258272"/>
                  </a:lnTo>
                  <a:lnTo>
                    <a:pt x="428329" y="6255860"/>
                  </a:lnTo>
                  <a:lnTo>
                    <a:pt x="382139" y="6248783"/>
                  </a:lnTo>
                  <a:lnTo>
                    <a:pt x="337466" y="6237282"/>
                  </a:lnTo>
                  <a:lnTo>
                    <a:pt x="294560" y="6221596"/>
                  </a:lnTo>
                  <a:lnTo>
                    <a:pt x="253667" y="6201966"/>
                  </a:lnTo>
                  <a:lnTo>
                    <a:pt x="215033" y="6178632"/>
                  </a:lnTo>
                  <a:lnTo>
                    <a:pt x="178906" y="6151833"/>
                  </a:lnTo>
                  <a:lnTo>
                    <a:pt x="145533" y="6121810"/>
                  </a:lnTo>
                  <a:lnTo>
                    <a:pt x="115162" y="6088803"/>
                  </a:lnTo>
                  <a:lnTo>
                    <a:pt x="88038" y="6053052"/>
                  </a:lnTo>
                  <a:lnTo>
                    <a:pt x="64409" y="6014797"/>
                  </a:lnTo>
                  <a:lnTo>
                    <a:pt x="44523" y="5974278"/>
                  </a:lnTo>
                  <a:lnTo>
                    <a:pt x="28625" y="5931735"/>
                  </a:lnTo>
                  <a:lnTo>
                    <a:pt x="16964" y="5887408"/>
                  </a:lnTo>
                  <a:lnTo>
                    <a:pt x="9786" y="5841537"/>
                  </a:lnTo>
                  <a:lnTo>
                    <a:pt x="7339" y="5794363"/>
                  </a:lnTo>
                  <a:lnTo>
                    <a:pt x="0" y="478381"/>
                  </a:lnTo>
                  <a:lnTo>
                    <a:pt x="2449" y="430206"/>
                  </a:lnTo>
                  <a:lnTo>
                    <a:pt x="9636" y="383379"/>
                  </a:lnTo>
                  <a:lnTo>
                    <a:pt x="21319" y="338138"/>
                  </a:lnTo>
                  <a:lnTo>
                    <a:pt x="37255" y="294724"/>
                  </a:lnTo>
                  <a:lnTo>
                    <a:pt x="57202" y="253377"/>
                  </a:lnTo>
                  <a:lnTo>
                    <a:pt x="80918" y="214338"/>
                  </a:lnTo>
                  <a:lnTo>
                    <a:pt x="108160" y="177845"/>
                  </a:lnTo>
                  <a:lnTo>
                    <a:pt x="138687" y="144140"/>
                  </a:lnTo>
                  <a:lnTo>
                    <a:pt x="172255" y="113462"/>
                  </a:lnTo>
                  <a:lnTo>
                    <a:pt x="208624" y="86051"/>
                  </a:lnTo>
                  <a:lnTo>
                    <a:pt x="247550" y="62147"/>
                  </a:lnTo>
                  <a:lnTo>
                    <a:pt x="288792" y="41990"/>
                  </a:lnTo>
                  <a:lnTo>
                    <a:pt x="332107" y="25821"/>
                  </a:lnTo>
                  <a:lnTo>
                    <a:pt x="377253" y="13880"/>
                  </a:lnTo>
                  <a:lnTo>
                    <a:pt x="423988" y="6406"/>
                  </a:lnTo>
                  <a:lnTo>
                    <a:pt x="472069" y="3639"/>
                  </a:lnTo>
                  <a:lnTo>
                    <a:pt x="2901753" y="0"/>
                  </a:lnTo>
                  <a:lnTo>
                    <a:pt x="2949837" y="2454"/>
                  </a:lnTo>
                  <a:lnTo>
                    <a:pt x="2996575" y="9658"/>
                  </a:lnTo>
                  <a:lnTo>
                    <a:pt x="3041726" y="21370"/>
                  </a:lnTo>
                  <a:lnTo>
                    <a:pt x="3085047" y="37352"/>
                  </a:lnTo>
                  <a:lnTo>
                    <a:pt x="3126296" y="57363"/>
                  </a:lnTo>
                  <a:lnTo>
                    <a:pt x="3165230" y="81163"/>
                  </a:lnTo>
                  <a:lnTo>
                    <a:pt x="3201606" y="108511"/>
                  </a:lnTo>
                  <a:lnTo>
                    <a:pt x="3235183" y="139169"/>
                  </a:lnTo>
                  <a:lnTo>
                    <a:pt x="3265717" y="172895"/>
                  </a:lnTo>
                  <a:lnTo>
                    <a:pt x="3292967" y="209450"/>
                  </a:lnTo>
                  <a:lnTo>
                    <a:pt x="3316689" y="248594"/>
                  </a:lnTo>
                  <a:lnTo>
                    <a:pt x="3336643" y="290086"/>
                  </a:lnTo>
                  <a:lnTo>
                    <a:pt x="3352584" y="333687"/>
                  </a:lnTo>
                  <a:lnTo>
                    <a:pt x="3364270" y="379157"/>
                  </a:lnTo>
                  <a:lnTo>
                    <a:pt x="3371460" y="426255"/>
                  </a:lnTo>
                  <a:lnTo>
                    <a:pt x="3373911" y="474741"/>
                  </a:lnTo>
                  <a:lnTo>
                    <a:pt x="3348395" y="5788930"/>
                  </a:lnTo>
                  <a:lnTo>
                    <a:pt x="3345945" y="5836441"/>
                  </a:lnTo>
                  <a:lnTo>
                    <a:pt x="3338762" y="5882603"/>
                  </a:lnTo>
                  <a:lnTo>
                    <a:pt x="3327087" y="5927181"/>
                  </a:lnTo>
                  <a:lnTo>
                    <a:pt x="3311168" y="5969937"/>
                  </a:lnTo>
                  <a:lnTo>
                    <a:pt x="3291248" y="6010633"/>
                  </a:lnTo>
                  <a:lnTo>
                    <a:pt x="3267572" y="6049034"/>
                  </a:lnTo>
                  <a:lnTo>
                    <a:pt x="3240386" y="6084903"/>
                  </a:lnTo>
                  <a:lnTo>
                    <a:pt x="3209933" y="6118001"/>
                  </a:lnTo>
                  <a:lnTo>
                    <a:pt x="3176458" y="6148093"/>
                  </a:lnTo>
                  <a:lnTo>
                    <a:pt x="3140207" y="6174942"/>
                  </a:lnTo>
                  <a:lnTo>
                    <a:pt x="3101424" y="6198310"/>
                  </a:lnTo>
                  <a:lnTo>
                    <a:pt x="3060354" y="6217960"/>
                  </a:lnTo>
                  <a:lnTo>
                    <a:pt x="3017241" y="6233657"/>
                  </a:lnTo>
                  <a:lnTo>
                    <a:pt x="2972331" y="6245162"/>
                  </a:lnTo>
                  <a:lnTo>
                    <a:pt x="2925869" y="6252238"/>
                  </a:lnTo>
                  <a:lnTo>
                    <a:pt x="2878098" y="6254650"/>
                  </a:lnTo>
                  <a:close/>
                </a:path>
              </a:pathLst>
            </a:custGeom>
            <a:ln w="12409">
              <a:solidFill>
                <a:srgbClr val="B14E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28980" y="2660649"/>
              <a:ext cx="403225" cy="401320"/>
            </a:xfrm>
            <a:custGeom>
              <a:avLst/>
              <a:gdLst/>
              <a:ahLst/>
              <a:cxnLst/>
              <a:rect l="l" t="t" r="r" b="b"/>
              <a:pathLst>
                <a:path w="403225" h="401319">
                  <a:moveTo>
                    <a:pt x="402717" y="62103"/>
                  </a:moveTo>
                  <a:lnTo>
                    <a:pt x="397903" y="37782"/>
                  </a:lnTo>
                  <a:lnTo>
                    <a:pt x="384746" y="18059"/>
                  </a:lnTo>
                  <a:lnTo>
                    <a:pt x="365099" y="4838"/>
                  </a:lnTo>
                  <a:lnTo>
                    <a:pt x="340868" y="0"/>
                  </a:lnTo>
                  <a:lnTo>
                    <a:pt x="61976" y="0"/>
                  </a:lnTo>
                  <a:lnTo>
                    <a:pt x="37655" y="4838"/>
                  </a:lnTo>
                  <a:lnTo>
                    <a:pt x="17983" y="18059"/>
                  </a:lnTo>
                  <a:lnTo>
                    <a:pt x="4800" y="37782"/>
                  </a:lnTo>
                  <a:lnTo>
                    <a:pt x="0" y="62103"/>
                  </a:lnTo>
                  <a:lnTo>
                    <a:pt x="0" y="340868"/>
                  </a:lnTo>
                  <a:lnTo>
                    <a:pt x="4800" y="364083"/>
                  </a:lnTo>
                  <a:lnTo>
                    <a:pt x="17983" y="383197"/>
                  </a:lnTo>
                  <a:lnTo>
                    <a:pt x="37655" y="396163"/>
                  </a:lnTo>
                  <a:lnTo>
                    <a:pt x="61976" y="400939"/>
                  </a:lnTo>
                  <a:lnTo>
                    <a:pt x="340868" y="400939"/>
                  </a:lnTo>
                  <a:lnTo>
                    <a:pt x="365099" y="396163"/>
                  </a:lnTo>
                  <a:lnTo>
                    <a:pt x="384746" y="383197"/>
                  </a:lnTo>
                  <a:lnTo>
                    <a:pt x="397903" y="364083"/>
                  </a:lnTo>
                  <a:lnTo>
                    <a:pt x="402717" y="340868"/>
                  </a:lnTo>
                  <a:lnTo>
                    <a:pt x="402717" y="6210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3487" y="2718307"/>
              <a:ext cx="193342" cy="2461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5467" y="6760845"/>
              <a:ext cx="1462404" cy="14624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4697" y="3028314"/>
              <a:ext cx="1462532" cy="14624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28415" y="3180473"/>
              <a:ext cx="899794" cy="897255"/>
            </a:xfrm>
            <a:custGeom>
              <a:avLst/>
              <a:gdLst/>
              <a:ahLst/>
              <a:cxnLst/>
              <a:rect l="l" t="t" r="r" b="b"/>
              <a:pathLst>
                <a:path w="899794" h="897254">
                  <a:moveTo>
                    <a:pt x="448868" y="461187"/>
                  </a:moveTo>
                  <a:lnTo>
                    <a:pt x="441172" y="450621"/>
                  </a:lnTo>
                  <a:lnTo>
                    <a:pt x="436841" y="448310"/>
                  </a:lnTo>
                  <a:lnTo>
                    <a:pt x="429666" y="448310"/>
                  </a:lnTo>
                  <a:lnTo>
                    <a:pt x="426821" y="449148"/>
                  </a:lnTo>
                  <a:lnTo>
                    <a:pt x="406577" y="461441"/>
                  </a:lnTo>
                  <a:lnTo>
                    <a:pt x="387629" y="469036"/>
                  </a:lnTo>
                  <a:lnTo>
                    <a:pt x="367982" y="473659"/>
                  </a:lnTo>
                  <a:lnTo>
                    <a:pt x="348119" y="475221"/>
                  </a:lnTo>
                  <a:lnTo>
                    <a:pt x="296557" y="465035"/>
                  </a:lnTo>
                  <a:lnTo>
                    <a:pt x="254711" y="437159"/>
                  </a:lnTo>
                  <a:lnTo>
                    <a:pt x="226631" y="395617"/>
                  </a:lnTo>
                  <a:lnTo>
                    <a:pt x="216369" y="344449"/>
                  </a:lnTo>
                  <a:lnTo>
                    <a:pt x="216738" y="333844"/>
                  </a:lnTo>
                  <a:lnTo>
                    <a:pt x="217893" y="323138"/>
                  </a:lnTo>
                  <a:lnTo>
                    <a:pt x="219925" y="312585"/>
                  </a:lnTo>
                  <a:lnTo>
                    <a:pt x="224802" y="296913"/>
                  </a:lnTo>
                  <a:lnTo>
                    <a:pt x="219214" y="288531"/>
                  </a:lnTo>
                  <a:lnTo>
                    <a:pt x="209499" y="285711"/>
                  </a:lnTo>
                  <a:lnTo>
                    <a:pt x="207924" y="285597"/>
                  </a:lnTo>
                  <a:lnTo>
                    <a:pt x="202539" y="285597"/>
                  </a:lnTo>
                  <a:lnTo>
                    <a:pt x="187731" y="332613"/>
                  </a:lnTo>
                  <a:lnTo>
                    <a:pt x="187350" y="345389"/>
                  </a:lnTo>
                  <a:lnTo>
                    <a:pt x="195491" y="395592"/>
                  </a:lnTo>
                  <a:lnTo>
                    <a:pt x="218122" y="439166"/>
                  </a:lnTo>
                  <a:lnTo>
                    <a:pt x="252590" y="473519"/>
                  </a:lnTo>
                  <a:lnTo>
                    <a:pt x="296214" y="496036"/>
                  </a:lnTo>
                  <a:lnTo>
                    <a:pt x="346329" y="504113"/>
                  </a:lnTo>
                  <a:lnTo>
                    <a:pt x="371741" y="502208"/>
                  </a:lnTo>
                  <a:lnTo>
                    <a:pt x="395833" y="496544"/>
                  </a:lnTo>
                  <a:lnTo>
                    <a:pt x="418693" y="487197"/>
                  </a:lnTo>
                  <a:lnTo>
                    <a:pt x="440436" y="474281"/>
                  </a:lnTo>
                  <a:lnTo>
                    <a:pt x="446976" y="469671"/>
                  </a:lnTo>
                  <a:lnTo>
                    <a:pt x="448868" y="461187"/>
                  </a:lnTo>
                  <a:close/>
                </a:path>
                <a:path w="899794" h="897254">
                  <a:moveTo>
                    <a:pt x="506260" y="345389"/>
                  </a:moveTo>
                  <a:lnTo>
                    <a:pt x="498106" y="295186"/>
                  </a:lnTo>
                  <a:lnTo>
                    <a:pt x="475424" y="251599"/>
                  </a:lnTo>
                  <a:lnTo>
                    <a:pt x="440817" y="217258"/>
                  </a:lnTo>
                  <a:lnTo>
                    <a:pt x="396913" y="194741"/>
                  </a:lnTo>
                  <a:lnTo>
                    <a:pt x="346329" y="186651"/>
                  </a:lnTo>
                  <a:lnTo>
                    <a:pt x="315671" y="189725"/>
                  </a:lnTo>
                  <a:lnTo>
                    <a:pt x="286499" y="198653"/>
                  </a:lnTo>
                  <a:lnTo>
                    <a:pt x="259448" y="213017"/>
                  </a:lnTo>
                  <a:lnTo>
                    <a:pt x="228714" y="238061"/>
                  </a:lnTo>
                  <a:lnTo>
                    <a:pt x="228714" y="246430"/>
                  </a:lnTo>
                  <a:lnTo>
                    <a:pt x="255079" y="251980"/>
                  </a:lnTo>
                  <a:lnTo>
                    <a:pt x="274904" y="236334"/>
                  </a:lnTo>
                  <a:lnTo>
                    <a:pt x="297192" y="224574"/>
                  </a:lnTo>
                  <a:lnTo>
                    <a:pt x="321233" y="217182"/>
                  </a:lnTo>
                  <a:lnTo>
                    <a:pt x="346329" y="214604"/>
                  </a:lnTo>
                  <a:lnTo>
                    <a:pt x="388327" y="221297"/>
                  </a:lnTo>
                  <a:lnTo>
                    <a:pt x="424764" y="239928"/>
                  </a:lnTo>
                  <a:lnTo>
                    <a:pt x="453478" y="268274"/>
                  </a:lnTo>
                  <a:lnTo>
                    <a:pt x="472287" y="304165"/>
                  </a:lnTo>
                  <a:lnTo>
                    <a:pt x="479044" y="345389"/>
                  </a:lnTo>
                  <a:lnTo>
                    <a:pt x="478028" y="361149"/>
                  </a:lnTo>
                  <a:lnTo>
                    <a:pt x="475145" y="376301"/>
                  </a:lnTo>
                  <a:lnTo>
                    <a:pt x="470674" y="390944"/>
                  </a:lnTo>
                  <a:lnTo>
                    <a:pt x="464908" y="405168"/>
                  </a:lnTo>
                  <a:lnTo>
                    <a:pt x="460260" y="413550"/>
                  </a:lnTo>
                  <a:lnTo>
                    <a:pt x="462064" y="420979"/>
                  </a:lnTo>
                  <a:lnTo>
                    <a:pt x="469658" y="424751"/>
                  </a:lnTo>
                  <a:lnTo>
                    <a:pt x="471551" y="426631"/>
                  </a:lnTo>
                  <a:lnTo>
                    <a:pt x="480936" y="426631"/>
                  </a:lnTo>
                  <a:lnTo>
                    <a:pt x="502056" y="383235"/>
                  </a:lnTo>
                  <a:lnTo>
                    <a:pt x="505206" y="364667"/>
                  </a:lnTo>
                  <a:lnTo>
                    <a:pt x="506260" y="345389"/>
                  </a:lnTo>
                  <a:close/>
                </a:path>
                <a:path w="899794" h="897254">
                  <a:moveTo>
                    <a:pt x="692454" y="323913"/>
                  </a:moveTo>
                  <a:lnTo>
                    <a:pt x="671449" y="285826"/>
                  </a:lnTo>
                  <a:lnTo>
                    <a:pt x="589915" y="266966"/>
                  </a:lnTo>
                  <a:lnTo>
                    <a:pt x="573887" y="227698"/>
                  </a:lnTo>
                  <a:lnTo>
                    <a:pt x="611543" y="171577"/>
                  </a:lnTo>
                  <a:lnTo>
                    <a:pt x="617499" y="157467"/>
                  </a:lnTo>
                  <a:lnTo>
                    <a:pt x="618553" y="142544"/>
                  </a:lnTo>
                  <a:lnTo>
                    <a:pt x="614680" y="128143"/>
                  </a:lnTo>
                  <a:lnTo>
                    <a:pt x="568794" y="81076"/>
                  </a:lnTo>
                  <a:lnTo>
                    <a:pt x="537616" y="74028"/>
                  </a:lnTo>
                  <a:lnTo>
                    <a:pt x="525157" y="77812"/>
                  </a:lnTo>
                  <a:lnTo>
                    <a:pt x="462788" y="118592"/>
                  </a:lnTo>
                  <a:lnTo>
                    <a:pt x="443801" y="109156"/>
                  </a:lnTo>
                  <a:lnTo>
                    <a:pt x="423240" y="101841"/>
                  </a:lnTo>
                  <a:lnTo>
                    <a:pt x="410260" y="35356"/>
                  </a:lnTo>
                  <a:lnTo>
                    <a:pt x="404406" y="20789"/>
                  </a:lnTo>
                  <a:lnTo>
                    <a:pt x="394614" y="9639"/>
                  </a:lnTo>
                  <a:lnTo>
                    <a:pt x="381825" y="2514"/>
                  </a:lnTo>
                  <a:lnTo>
                    <a:pt x="367004" y="0"/>
                  </a:lnTo>
                  <a:lnTo>
                    <a:pt x="325551" y="0"/>
                  </a:lnTo>
                  <a:lnTo>
                    <a:pt x="288099" y="21602"/>
                  </a:lnTo>
                  <a:lnTo>
                    <a:pt x="269113" y="101739"/>
                  </a:lnTo>
                  <a:lnTo>
                    <a:pt x="238899" y="113385"/>
                  </a:lnTo>
                  <a:lnTo>
                    <a:pt x="229552" y="118491"/>
                  </a:lnTo>
                  <a:lnTo>
                    <a:pt x="167297" y="77851"/>
                  </a:lnTo>
                  <a:lnTo>
                    <a:pt x="154838" y="74041"/>
                  </a:lnTo>
                  <a:lnTo>
                    <a:pt x="86601" y="115658"/>
                  </a:lnTo>
                  <a:lnTo>
                    <a:pt x="73901" y="142646"/>
                  </a:lnTo>
                  <a:lnTo>
                    <a:pt x="74955" y="157568"/>
                  </a:lnTo>
                  <a:lnTo>
                    <a:pt x="80911" y="171678"/>
                  </a:lnTo>
                  <a:lnTo>
                    <a:pt x="118567" y="227799"/>
                  </a:lnTo>
                  <a:lnTo>
                    <a:pt x="102527" y="267068"/>
                  </a:lnTo>
                  <a:lnTo>
                    <a:pt x="34810" y="280047"/>
                  </a:lnTo>
                  <a:lnTo>
                    <a:pt x="2527" y="308660"/>
                  </a:lnTo>
                  <a:lnTo>
                    <a:pt x="0" y="323913"/>
                  </a:lnTo>
                  <a:lnTo>
                    <a:pt x="0" y="364121"/>
                  </a:lnTo>
                  <a:lnTo>
                    <a:pt x="21043" y="401828"/>
                  </a:lnTo>
                  <a:lnTo>
                    <a:pt x="102527" y="420154"/>
                  </a:lnTo>
                  <a:lnTo>
                    <a:pt x="118567" y="460349"/>
                  </a:lnTo>
                  <a:lnTo>
                    <a:pt x="80911" y="516267"/>
                  </a:lnTo>
                  <a:lnTo>
                    <a:pt x="74955" y="530377"/>
                  </a:lnTo>
                  <a:lnTo>
                    <a:pt x="73901" y="545299"/>
                  </a:lnTo>
                  <a:lnTo>
                    <a:pt x="77774" y="559701"/>
                  </a:lnTo>
                  <a:lnTo>
                    <a:pt x="123659" y="606882"/>
                  </a:lnTo>
                  <a:lnTo>
                    <a:pt x="154838" y="614006"/>
                  </a:lnTo>
                  <a:lnTo>
                    <a:pt x="167297" y="610196"/>
                  </a:lnTo>
                  <a:lnTo>
                    <a:pt x="229654" y="569455"/>
                  </a:lnTo>
                  <a:lnTo>
                    <a:pt x="248640" y="578853"/>
                  </a:lnTo>
                  <a:lnTo>
                    <a:pt x="269214" y="586206"/>
                  </a:lnTo>
                  <a:lnTo>
                    <a:pt x="282295" y="652487"/>
                  </a:lnTo>
                  <a:lnTo>
                    <a:pt x="288150" y="666546"/>
                  </a:lnTo>
                  <a:lnTo>
                    <a:pt x="297942" y="677456"/>
                  </a:lnTo>
                  <a:lnTo>
                    <a:pt x="310730" y="684530"/>
                  </a:lnTo>
                  <a:lnTo>
                    <a:pt x="325551" y="687031"/>
                  </a:lnTo>
                  <a:lnTo>
                    <a:pt x="366903" y="687031"/>
                  </a:lnTo>
                  <a:lnTo>
                    <a:pt x="404342" y="666140"/>
                  </a:lnTo>
                  <a:lnTo>
                    <a:pt x="423240" y="586206"/>
                  </a:lnTo>
                  <a:lnTo>
                    <a:pt x="455206" y="573112"/>
                  </a:lnTo>
                  <a:lnTo>
                    <a:pt x="461746" y="572173"/>
                  </a:lnTo>
                  <a:lnTo>
                    <a:pt x="465543" y="563803"/>
                  </a:lnTo>
                  <a:lnTo>
                    <a:pt x="459105" y="551865"/>
                  </a:lnTo>
                  <a:lnTo>
                    <a:pt x="454253" y="548411"/>
                  </a:lnTo>
                  <a:lnTo>
                    <a:pt x="445084" y="548830"/>
                  </a:lnTo>
                  <a:lnTo>
                    <a:pt x="416001" y="560425"/>
                  </a:lnTo>
                  <a:lnTo>
                    <a:pt x="401510" y="563803"/>
                  </a:lnTo>
                  <a:lnTo>
                    <a:pt x="396862" y="568515"/>
                  </a:lnTo>
                  <a:lnTo>
                    <a:pt x="380199" y="654481"/>
                  </a:lnTo>
                  <a:lnTo>
                    <a:pt x="372605" y="660958"/>
                  </a:lnTo>
                  <a:lnTo>
                    <a:pt x="317106" y="660958"/>
                  </a:lnTo>
                  <a:lnTo>
                    <a:pt x="310565" y="654481"/>
                  </a:lnTo>
                  <a:lnTo>
                    <a:pt x="292633" y="568617"/>
                  </a:lnTo>
                  <a:lnTo>
                    <a:pt x="288950" y="563905"/>
                  </a:lnTo>
                  <a:lnTo>
                    <a:pt x="270205" y="558977"/>
                  </a:lnTo>
                  <a:lnTo>
                    <a:pt x="245808" y="548132"/>
                  </a:lnTo>
                  <a:lnTo>
                    <a:pt x="231978" y="540550"/>
                  </a:lnTo>
                  <a:lnTo>
                    <a:pt x="220573" y="540550"/>
                  </a:lnTo>
                  <a:lnTo>
                    <a:pt x="152755" y="585482"/>
                  </a:lnTo>
                  <a:lnTo>
                    <a:pt x="142316" y="586409"/>
                  </a:lnTo>
                  <a:lnTo>
                    <a:pt x="138087" y="584746"/>
                  </a:lnTo>
                  <a:lnTo>
                    <a:pt x="99783" y="546201"/>
                  </a:lnTo>
                  <a:lnTo>
                    <a:pt x="99783" y="537832"/>
                  </a:lnTo>
                  <a:lnTo>
                    <a:pt x="148628" y="464959"/>
                  </a:lnTo>
                  <a:lnTo>
                    <a:pt x="148628" y="459409"/>
                  </a:lnTo>
                  <a:lnTo>
                    <a:pt x="139369" y="442658"/>
                  </a:lnTo>
                  <a:lnTo>
                    <a:pt x="124167" y="405168"/>
                  </a:lnTo>
                  <a:lnTo>
                    <a:pt x="123215" y="400558"/>
                  </a:lnTo>
                  <a:lnTo>
                    <a:pt x="118567" y="395859"/>
                  </a:lnTo>
                  <a:lnTo>
                    <a:pt x="31013" y="378155"/>
                  </a:lnTo>
                  <a:lnTo>
                    <a:pt x="25425" y="371563"/>
                  </a:lnTo>
                  <a:lnTo>
                    <a:pt x="25425" y="316484"/>
                  </a:lnTo>
                  <a:lnTo>
                    <a:pt x="31013" y="309994"/>
                  </a:lnTo>
                  <a:lnTo>
                    <a:pt x="118567" y="292188"/>
                  </a:lnTo>
                  <a:lnTo>
                    <a:pt x="123215" y="288531"/>
                  </a:lnTo>
                  <a:lnTo>
                    <a:pt x="128219" y="269913"/>
                  </a:lnTo>
                  <a:lnTo>
                    <a:pt x="139115" y="245313"/>
                  </a:lnTo>
                  <a:lnTo>
                    <a:pt x="147688" y="228739"/>
                  </a:lnTo>
                  <a:lnTo>
                    <a:pt x="147688" y="223088"/>
                  </a:lnTo>
                  <a:lnTo>
                    <a:pt x="145783" y="218478"/>
                  </a:lnTo>
                  <a:lnTo>
                    <a:pt x="98844" y="149377"/>
                  </a:lnTo>
                  <a:lnTo>
                    <a:pt x="99783" y="140055"/>
                  </a:lnTo>
                  <a:lnTo>
                    <a:pt x="138506" y="103403"/>
                  </a:lnTo>
                  <a:lnTo>
                    <a:pt x="142519" y="101942"/>
                  </a:lnTo>
                  <a:lnTo>
                    <a:pt x="152641" y="102882"/>
                  </a:lnTo>
                  <a:lnTo>
                    <a:pt x="220573" y="147916"/>
                  </a:lnTo>
                  <a:lnTo>
                    <a:pt x="229133" y="148640"/>
                  </a:lnTo>
                  <a:lnTo>
                    <a:pt x="258419" y="134442"/>
                  </a:lnTo>
                  <a:lnTo>
                    <a:pt x="287997" y="124142"/>
                  </a:lnTo>
                  <a:lnTo>
                    <a:pt x="292633" y="119545"/>
                  </a:lnTo>
                  <a:lnTo>
                    <a:pt x="310565" y="32626"/>
                  </a:lnTo>
                  <a:lnTo>
                    <a:pt x="317106" y="27051"/>
                  </a:lnTo>
                  <a:lnTo>
                    <a:pt x="372605" y="27051"/>
                  </a:lnTo>
                  <a:lnTo>
                    <a:pt x="380199" y="32626"/>
                  </a:lnTo>
                  <a:lnTo>
                    <a:pt x="397078" y="119545"/>
                  </a:lnTo>
                  <a:lnTo>
                    <a:pt x="400875" y="124142"/>
                  </a:lnTo>
                  <a:lnTo>
                    <a:pt x="419658" y="129120"/>
                  </a:lnTo>
                  <a:lnTo>
                    <a:pt x="444715" y="139928"/>
                  </a:lnTo>
                  <a:lnTo>
                    <a:pt x="458685" y="147497"/>
                  </a:lnTo>
                  <a:lnTo>
                    <a:pt x="469023" y="147497"/>
                  </a:lnTo>
                  <a:lnTo>
                    <a:pt x="537794" y="102577"/>
                  </a:lnTo>
                  <a:lnTo>
                    <a:pt x="548246" y="101638"/>
                  </a:lnTo>
                  <a:lnTo>
                    <a:pt x="552462" y="103301"/>
                  </a:lnTo>
                  <a:lnTo>
                    <a:pt x="589915" y="141846"/>
                  </a:lnTo>
                  <a:lnTo>
                    <a:pt x="589915" y="149377"/>
                  </a:lnTo>
                  <a:lnTo>
                    <a:pt x="587070" y="155867"/>
                  </a:lnTo>
                  <a:lnTo>
                    <a:pt x="541070" y="223088"/>
                  </a:lnTo>
                  <a:lnTo>
                    <a:pt x="541070" y="228739"/>
                  </a:lnTo>
                  <a:lnTo>
                    <a:pt x="544766" y="233349"/>
                  </a:lnTo>
                  <a:lnTo>
                    <a:pt x="556526" y="257759"/>
                  </a:lnTo>
                  <a:lnTo>
                    <a:pt x="566394" y="287591"/>
                  </a:lnTo>
                  <a:lnTo>
                    <a:pt x="571144" y="292188"/>
                  </a:lnTo>
                  <a:lnTo>
                    <a:pt x="658596" y="309994"/>
                  </a:lnTo>
                  <a:lnTo>
                    <a:pt x="664184" y="316484"/>
                  </a:lnTo>
                  <a:lnTo>
                    <a:pt x="664184" y="371563"/>
                  </a:lnTo>
                  <a:lnTo>
                    <a:pt x="658596" y="378155"/>
                  </a:lnTo>
                  <a:lnTo>
                    <a:pt x="571144" y="395859"/>
                  </a:lnTo>
                  <a:lnTo>
                    <a:pt x="566394" y="399630"/>
                  </a:lnTo>
                  <a:lnTo>
                    <a:pt x="559142" y="423748"/>
                  </a:lnTo>
                  <a:lnTo>
                    <a:pt x="547611" y="448208"/>
                  </a:lnTo>
                  <a:lnTo>
                    <a:pt x="551408" y="456590"/>
                  </a:lnTo>
                  <a:lnTo>
                    <a:pt x="562495" y="461708"/>
                  </a:lnTo>
                  <a:lnTo>
                    <a:pt x="569556" y="461708"/>
                  </a:lnTo>
                  <a:lnTo>
                    <a:pt x="574941" y="458254"/>
                  </a:lnTo>
                  <a:lnTo>
                    <a:pt x="587451" y="428929"/>
                  </a:lnTo>
                  <a:lnTo>
                    <a:pt x="589915" y="420154"/>
                  </a:lnTo>
                  <a:lnTo>
                    <a:pt x="657644" y="408000"/>
                  </a:lnTo>
                  <a:lnTo>
                    <a:pt x="671804" y="402170"/>
                  </a:lnTo>
                  <a:lnTo>
                    <a:pt x="682802" y="392341"/>
                  </a:lnTo>
                  <a:lnTo>
                    <a:pt x="689927" y="379374"/>
                  </a:lnTo>
                  <a:lnTo>
                    <a:pt x="692454" y="364121"/>
                  </a:lnTo>
                  <a:lnTo>
                    <a:pt x="692454" y="323913"/>
                  </a:lnTo>
                  <a:close/>
                </a:path>
                <a:path w="899794" h="897254">
                  <a:moveTo>
                    <a:pt x="899439" y="654481"/>
                  </a:moveTo>
                  <a:lnTo>
                    <a:pt x="872210" y="619925"/>
                  </a:lnTo>
                  <a:lnTo>
                    <a:pt x="831710" y="611555"/>
                  </a:lnTo>
                  <a:lnTo>
                    <a:pt x="822325" y="591019"/>
                  </a:lnTo>
                  <a:lnTo>
                    <a:pt x="845743" y="555523"/>
                  </a:lnTo>
                  <a:lnTo>
                    <a:pt x="850557" y="544893"/>
                  </a:lnTo>
                  <a:lnTo>
                    <a:pt x="851166" y="533476"/>
                  </a:lnTo>
                  <a:lnTo>
                    <a:pt x="847902" y="522592"/>
                  </a:lnTo>
                  <a:lnTo>
                    <a:pt x="816622" y="490626"/>
                  </a:lnTo>
                  <a:lnTo>
                    <a:pt x="791095" y="485063"/>
                  </a:lnTo>
                  <a:lnTo>
                    <a:pt x="784974" y="486740"/>
                  </a:lnTo>
                  <a:lnTo>
                    <a:pt x="744156" y="513537"/>
                  </a:lnTo>
                  <a:lnTo>
                    <a:pt x="723468" y="504228"/>
                  </a:lnTo>
                  <a:lnTo>
                    <a:pt x="715035" y="464019"/>
                  </a:lnTo>
                  <a:lnTo>
                    <a:pt x="682117" y="437007"/>
                  </a:lnTo>
                  <a:lnTo>
                    <a:pt x="654799" y="436905"/>
                  </a:lnTo>
                  <a:lnTo>
                    <a:pt x="643331" y="438899"/>
                  </a:lnTo>
                  <a:lnTo>
                    <a:pt x="633425" y="444474"/>
                  </a:lnTo>
                  <a:lnTo>
                    <a:pt x="625983" y="453021"/>
                  </a:lnTo>
                  <a:lnTo>
                    <a:pt x="621880" y="463905"/>
                  </a:lnTo>
                  <a:lnTo>
                    <a:pt x="613333" y="504113"/>
                  </a:lnTo>
                  <a:lnTo>
                    <a:pt x="592658" y="513435"/>
                  </a:lnTo>
                  <a:lnTo>
                    <a:pt x="551942" y="486321"/>
                  </a:lnTo>
                  <a:lnTo>
                    <a:pt x="545820" y="484543"/>
                  </a:lnTo>
                  <a:lnTo>
                    <a:pt x="532841" y="485216"/>
                  </a:lnTo>
                  <a:lnTo>
                    <a:pt x="495820" y="513435"/>
                  </a:lnTo>
                  <a:lnTo>
                    <a:pt x="486410" y="534073"/>
                  </a:lnTo>
                  <a:lnTo>
                    <a:pt x="487108" y="545045"/>
                  </a:lnTo>
                  <a:lnTo>
                    <a:pt x="491172" y="555421"/>
                  </a:lnTo>
                  <a:lnTo>
                    <a:pt x="514591" y="590918"/>
                  </a:lnTo>
                  <a:lnTo>
                    <a:pt x="500557" y="628307"/>
                  </a:lnTo>
                  <a:lnTo>
                    <a:pt x="505206" y="635736"/>
                  </a:lnTo>
                  <a:lnTo>
                    <a:pt x="516394" y="639292"/>
                  </a:lnTo>
                  <a:lnTo>
                    <a:pt x="522185" y="639292"/>
                  </a:lnTo>
                  <a:lnTo>
                    <a:pt x="528205" y="634580"/>
                  </a:lnTo>
                  <a:lnTo>
                    <a:pt x="530631" y="629234"/>
                  </a:lnTo>
                  <a:lnTo>
                    <a:pt x="538899" y="605764"/>
                  </a:lnTo>
                  <a:lnTo>
                    <a:pt x="545617" y="592797"/>
                  </a:lnTo>
                  <a:lnTo>
                    <a:pt x="545617" y="587248"/>
                  </a:lnTo>
                  <a:lnTo>
                    <a:pt x="514591" y="540550"/>
                  </a:lnTo>
                  <a:lnTo>
                    <a:pt x="513651" y="535952"/>
                  </a:lnTo>
                  <a:lnTo>
                    <a:pt x="516496" y="534073"/>
                  </a:lnTo>
                  <a:lnTo>
                    <a:pt x="536321" y="513435"/>
                  </a:lnTo>
                  <a:lnTo>
                    <a:pt x="541807" y="513537"/>
                  </a:lnTo>
                  <a:lnTo>
                    <a:pt x="586435" y="543382"/>
                  </a:lnTo>
                  <a:lnTo>
                    <a:pt x="589076" y="544322"/>
                  </a:lnTo>
                  <a:lnTo>
                    <a:pt x="594347" y="544322"/>
                  </a:lnTo>
                  <a:lnTo>
                    <a:pt x="606704" y="537514"/>
                  </a:lnTo>
                  <a:lnTo>
                    <a:pt x="623125" y="530910"/>
                  </a:lnTo>
                  <a:lnTo>
                    <a:pt x="635800" y="527570"/>
                  </a:lnTo>
                  <a:lnTo>
                    <a:pt x="640562" y="522859"/>
                  </a:lnTo>
                  <a:lnTo>
                    <a:pt x="650887" y="469671"/>
                  </a:lnTo>
                  <a:lnTo>
                    <a:pt x="650887" y="466839"/>
                  </a:lnTo>
                  <a:lnTo>
                    <a:pt x="653630" y="464959"/>
                  </a:lnTo>
                  <a:lnTo>
                    <a:pt x="686549" y="464959"/>
                  </a:lnTo>
                  <a:lnTo>
                    <a:pt x="688441" y="466839"/>
                  </a:lnTo>
                  <a:lnTo>
                    <a:pt x="698792" y="518248"/>
                  </a:lnTo>
                  <a:lnTo>
                    <a:pt x="703427" y="527570"/>
                  </a:lnTo>
                  <a:lnTo>
                    <a:pt x="710082" y="528523"/>
                  </a:lnTo>
                  <a:lnTo>
                    <a:pt x="733336" y="537641"/>
                  </a:lnTo>
                  <a:lnTo>
                    <a:pt x="743839" y="542861"/>
                  </a:lnTo>
                  <a:lnTo>
                    <a:pt x="752170" y="543585"/>
                  </a:lnTo>
                  <a:lnTo>
                    <a:pt x="757123" y="541502"/>
                  </a:lnTo>
                  <a:lnTo>
                    <a:pt x="801116" y="512914"/>
                  </a:lnTo>
                  <a:lnTo>
                    <a:pt x="804811" y="513334"/>
                  </a:lnTo>
                  <a:lnTo>
                    <a:pt x="824750" y="534073"/>
                  </a:lnTo>
                  <a:lnTo>
                    <a:pt x="827595" y="535952"/>
                  </a:lnTo>
                  <a:lnTo>
                    <a:pt x="827595" y="537832"/>
                  </a:lnTo>
                  <a:lnTo>
                    <a:pt x="794677" y="587248"/>
                  </a:lnTo>
                  <a:lnTo>
                    <a:pt x="794677" y="592797"/>
                  </a:lnTo>
                  <a:lnTo>
                    <a:pt x="802081" y="604964"/>
                  </a:lnTo>
                  <a:lnTo>
                    <a:pt x="808774" y="621258"/>
                  </a:lnTo>
                  <a:lnTo>
                    <a:pt x="811657" y="633844"/>
                  </a:lnTo>
                  <a:lnTo>
                    <a:pt x="816305" y="638556"/>
                  </a:lnTo>
                  <a:lnTo>
                    <a:pt x="872744" y="648830"/>
                  </a:lnTo>
                  <a:lnTo>
                    <a:pt x="875626" y="651548"/>
                  </a:lnTo>
                  <a:lnTo>
                    <a:pt x="875626" y="684212"/>
                  </a:lnTo>
                  <a:lnTo>
                    <a:pt x="870953" y="687031"/>
                  </a:lnTo>
                  <a:lnTo>
                    <a:pt x="821055" y="696353"/>
                  </a:lnTo>
                  <a:lnTo>
                    <a:pt x="811657" y="700963"/>
                  </a:lnTo>
                  <a:lnTo>
                    <a:pt x="810717" y="707555"/>
                  </a:lnTo>
                  <a:lnTo>
                    <a:pt x="801814" y="730643"/>
                  </a:lnTo>
                  <a:lnTo>
                    <a:pt x="795629" y="742950"/>
                  </a:lnTo>
                  <a:lnTo>
                    <a:pt x="795629" y="749439"/>
                  </a:lnTo>
                  <a:lnTo>
                    <a:pt x="797521" y="754151"/>
                  </a:lnTo>
                  <a:lnTo>
                    <a:pt x="825703" y="796137"/>
                  </a:lnTo>
                  <a:lnTo>
                    <a:pt x="827595" y="798017"/>
                  </a:lnTo>
                  <a:lnTo>
                    <a:pt x="827595" y="800747"/>
                  </a:lnTo>
                  <a:lnTo>
                    <a:pt x="824750" y="802640"/>
                  </a:lnTo>
                  <a:lnTo>
                    <a:pt x="803643" y="823569"/>
                  </a:lnTo>
                  <a:lnTo>
                    <a:pt x="800265" y="823150"/>
                  </a:lnTo>
                  <a:lnTo>
                    <a:pt x="755015" y="793203"/>
                  </a:lnTo>
                  <a:lnTo>
                    <a:pt x="746467" y="792480"/>
                  </a:lnTo>
                  <a:lnTo>
                    <a:pt x="741299" y="794575"/>
                  </a:lnTo>
                  <a:lnTo>
                    <a:pt x="726147" y="802843"/>
                  </a:lnTo>
                  <a:lnTo>
                    <a:pt x="705535" y="809434"/>
                  </a:lnTo>
                  <a:lnTo>
                    <a:pt x="700900" y="814158"/>
                  </a:lnTo>
                  <a:lnTo>
                    <a:pt x="699008" y="817918"/>
                  </a:lnTo>
                  <a:lnTo>
                    <a:pt x="689610" y="867448"/>
                  </a:lnTo>
                  <a:lnTo>
                    <a:pt x="689610" y="870165"/>
                  </a:lnTo>
                  <a:lnTo>
                    <a:pt x="687705" y="872058"/>
                  </a:lnTo>
                  <a:lnTo>
                    <a:pt x="654799" y="872058"/>
                  </a:lnTo>
                  <a:lnTo>
                    <a:pt x="651103" y="867448"/>
                  </a:lnTo>
                  <a:lnTo>
                    <a:pt x="640765" y="814158"/>
                  </a:lnTo>
                  <a:lnTo>
                    <a:pt x="636968" y="809434"/>
                  </a:lnTo>
                  <a:lnTo>
                    <a:pt x="615391" y="802487"/>
                  </a:lnTo>
                  <a:lnTo>
                    <a:pt x="597090" y="793623"/>
                  </a:lnTo>
                  <a:lnTo>
                    <a:pt x="586752" y="793623"/>
                  </a:lnTo>
                  <a:lnTo>
                    <a:pt x="584327" y="794575"/>
                  </a:lnTo>
                  <a:lnTo>
                    <a:pt x="539699" y="823887"/>
                  </a:lnTo>
                  <a:lnTo>
                    <a:pt x="537603" y="823887"/>
                  </a:lnTo>
                  <a:lnTo>
                    <a:pt x="516496" y="802944"/>
                  </a:lnTo>
                  <a:lnTo>
                    <a:pt x="513651" y="801065"/>
                  </a:lnTo>
                  <a:lnTo>
                    <a:pt x="513651" y="798334"/>
                  </a:lnTo>
                  <a:lnTo>
                    <a:pt x="542759" y="754468"/>
                  </a:lnTo>
                  <a:lnTo>
                    <a:pt x="546557" y="749757"/>
                  </a:lnTo>
                  <a:lnTo>
                    <a:pt x="546557" y="743267"/>
                  </a:lnTo>
                  <a:lnTo>
                    <a:pt x="542759" y="738657"/>
                  </a:lnTo>
                  <a:lnTo>
                    <a:pt x="535266" y="723620"/>
                  </a:lnTo>
                  <a:lnTo>
                    <a:pt x="528739" y="703160"/>
                  </a:lnTo>
                  <a:lnTo>
                    <a:pt x="523976" y="698550"/>
                  </a:lnTo>
                  <a:lnTo>
                    <a:pt x="519341" y="696671"/>
                  </a:lnTo>
                  <a:lnTo>
                    <a:pt x="470395" y="687349"/>
                  </a:lnTo>
                  <a:lnTo>
                    <a:pt x="467550" y="687349"/>
                  </a:lnTo>
                  <a:lnTo>
                    <a:pt x="465645" y="685469"/>
                  </a:lnTo>
                  <a:lnTo>
                    <a:pt x="465645" y="652589"/>
                  </a:lnTo>
                  <a:lnTo>
                    <a:pt x="470395" y="648931"/>
                  </a:lnTo>
                  <a:lnTo>
                    <a:pt x="481571" y="647039"/>
                  </a:lnTo>
                  <a:lnTo>
                    <a:pt x="486321" y="638657"/>
                  </a:lnTo>
                  <a:lnTo>
                    <a:pt x="483679" y="624738"/>
                  </a:lnTo>
                  <a:lnTo>
                    <a:pt x="477354" y="620445"/>
                  </a:lnTo>
                  <a:lnTo>
                    <a:pt x="467550" y="620864"/>
                  </a:lnTo>
                  <a:lnTo>
                    <a:pt x="464693" y="622757"/>
                  </a:lnTo>
                  <a:lnTo>
                    <a:pt x="453720" y="626808"/>
                  </a:lnTo>
                  <a:lnTo>
                    <a:pt x="445109" y="634098"/>
                  </a:lnTo>
                  <a:lnTo>
                    <a:pt x="439483" y="643648"/>
                  </a:lnTo>
                  <a:lnTo>
                    <a:pt x="437476" y="654481"/>
                  </a:lnTo>
                  <a:lnTo>
                    <a:pt x="437476" y="681482"/>
                  </a:lnTo>
                  <a:lnTo>
                    <a:pt x="464693" y="714159"/>
                  </a:lnTo>
                  <a:lnTo>
                    <a:pt x="505206" y="722541"/>
                  </a:lnTo>
                  <a:lnTo>
                    <a:pt x="514591" y="743064"/>
                  </a:lnTo>
                  <a:lnTo>
                    <a:pt x="491185" y="778548"/>
                  </a:lnTo>
                  <a:lnTo>
                    <a:pt x="486308" y="789139"/>
                  </a:lnTo>
                  <a:lnTo>
                    <a:pt x="485698" y="800569"/>
                  </a:lnTo>
                  <a:lnTo>
                    <a:pt x="489000" y="811479"/>
                  </a:lnTo>
                  <a:lnTo>
                    <a:pt x="520255" y="843508"/>
                  </a:lnTo>
                  <a:lnTo>
                    <a:pt x="545719" y="849122"/>
                  </a:lnTo>
                  <a:lnTo>
                    <a:pt x="551840" y="847445"/>
                  </a:lnTo>
                  <a:lnTo>
                    <a:pt x="592759" y="820534"/>
                  </a:lnTo>
                  <a:lnTo>
                    <a:pt x="599414" y="824306"/>
                  </a:lnTo>
                  <a:lnTo>
                    <a:pt x="613435" y="829856"/>
                  </a:lnTo>
                  <a:lnTo>
                    <a:pt x="621982" y="870902"/>
                  </a:lnTo>
                  <a:lnTo>
                    <a:pt x="626567" y="881303"/>
                  </a:lnTo>
                  <a:lnTo>
                    <a:pt x="634174" y="889609"/>
                  </a:lnTo>
                  <a:lnTo>
                    <a:pt x="643915" y="895096"/>
                  </a:lnTo>
                  <a:lnTo>
                    <a:pt x="654900" y="897077"/>
                  </a:lnTo>
                  <a:lnTo>
                    <a:pt x="682218" y="897077"/>
                  </a:lnTo>
                  <a:lnTo>
                    <a:pt x="715137" y="870902"/>
                  </a:lnTo>
                  <a:lnTo>
                    <a:pt x="723582" y="829856"/>
                  </a:lnTo>
                  <a:lnTo>
                    <a:pt x="738670" y="824306"/>
                  </a:lnTo>
                  <a:lnTo>
                    <a:pt x="744258" y="820534"/>
                  </a:lnTo>
                  <a:lnTo>
                    <a:pt x="784453" y="847763"/>
                  </a:lnTo>
                  <a:lnTo>
                    <a:pt x="790892" y="849541"/>
                  </a:lnTo>
                  <a:lnTo>
                    <a:pt x="840257" y="820534"/>
                  </a:lnTo>
                  <a:lnTo>
                    <a:pt x="850328" y="799934"/>
                  </a:lnTo>
                  <a:lnTo>
                    <a:pt x="849452" y="788936"/>
                  </a:lnTo>
                  <a:lnTo>
                    <a:pt x="844892" y="778548"/>
                  </a:lnTo>
                  <a:lnTo>
                    <a:pt x="821474" y="743064"/>
                  </a:lnTo>
                  <a:lnTo>
                    <a:pt x="828967" y="729132"/>
                  </a:lnTo>
                  <a:lnTo>
                    <a:pt x="830872" y="722541"/>
                  </a:lnTo>
                  <a:lnTo>
                    <a:pt x="872210" y="714159"/>
                  </a:lnTo>
                  <a:lnTo>
                    <a:pt x="882777" y="709574"/>
                  </a:lnTo>
                  <a:lnTo>
                    <a:pt x="891438" y="702030"/>
                  </a:lnTo>
                  <a:lnTo>
                    <a:pt x="897293" y="692378"/>
                  </a:lnTo>
                  <a:lnTo>
                    <a:pt x="899439" y="681482"/>
                  </a:lnTo>
                  <a:lnTo>
                    <a:pt x="899439" y="654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5488" y="3766775"/>
              <a:ext cx="160038" cy="1587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7191" y="3440933"/>
              <a:ext cx="173962" cy="1726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792577" y="7368921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4">
                  <a:moveTo>
                    <a:pt x="360044" y="0"/>
                  </a:moveTo>
                  <a:lnTo>
                    <a:pt x="72009" y="0"/>
                  </a:lnTo>
                  <a:lnTo>
                    <a:pt x="43987" y="5661"/>
                  </a:lnTo>
                  <a:lnTo>
                    <a:pt x="21097" y="21097"/>
                  </a:lnTo>
                  <a:lnTo>
                    <a:pt x="5661" y="43987"/>
                  </a:lnTo>
                  <a:lnTo>
                    <a:pt x="0" y="72008"/>
                  </a:lnTo>
                  <a:lnTo>
                    <a:pt x="0" y="360044"/>
                  </a:lnTo>
                  <a:lnTo>
                    <a:pt x="5661" y="388066"/>
                  </a:lnTo>
                  <a:lnTo>
                    <a:pt x="21097" y="410956"/>
                  </a:lnTo>
                  <a:lnTo>
                    <a:pt x="43987" y="426392"/>
                  </a:lnTo>
                  <a:lnTo>
                    <a:pt x="72009" y="432053"/>
                  </a:lnTo>
                  <a:lnTo>
                    <a:pt x="360044" y="432053"/>
                  </a:lnTo>
                  <a:lnTo>
                    <a:pt x="388066" y="426392"/>
                  </a:lnTo>
                  <a:lnTo>
                    <a:pt x="410956" y="410956"/>
                  </a:lnTo>
                  <a:lnTo>
                    <a:pt x="426392" y="388066"/>
                  </a:lnTo>
                  <a:lnTo>
                    <a:pt x="432053" y="360044"/>
                  </a:lnTo>
                  <a:lnTo>
                    <a:pt x="432053" y="72008"/>
                  </a:lnTo>
                  <a:lnTo>
                    <a:pt x="426392" y="43987"/>
                  </a:lnTo>
                  <a:lnTo>
                    <a:pt x="410956" y="21097"/>
                  </a:lnTo>
                  <a:lnTo>
                    <a:pt x="388066" y="5661"/>
                  </a:lnTo>
                  <a:lnTo>
                    <a:pt x="360044" y="0"/>
                  </a:lnTo>
                  <a:close/>
                </a:path>
              </a:pathLst>
            </a:custGeom>
            <a:solidFill>
              <a:srgbClr val="B14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29160" y="7076045"/>
              <a:ext cx="899794" cy="834390"/>
            </a:xfrm>
            <a:custGeom>
              <a:avLst/>
              <a:gdLst/>
              <a:ahLst/>
              <a:cxnLst/>
              <a:rect l="l" t="t" r="r" b="b"/>
              <a:pathLst>
                <a:path w="899794" h="834390">
                  <a:moveTo>
                    <a:pt x="772337" y="415963"/>
                  </a:moveTo>
                  <a:lnTo>
                    <a:pt x="764946" y="377913"/>
                  </a:lnTo>
                  <a:lnTo>
                    <a:pt x="746696" y="348602"/>
                  </a:lnTo>
                  <a:lnTo>
                    <a:pt x="746696" y="418261"/>
                  </a:lnTo>
                  <a:lnTo>
                    <a:pt x="741337" y="448945"/>
                  </a:lnTo>
                  <a:lnTo>
                    <a:pt x="726325" y="474459"/>
                  </a:lnTo>
                  <a:lnTo>
                    <a:pt x="703300" y="493077"/>
                  </a:lnTo>
                  <a:lnTo>
                    <a:pt x="673912" y="503059"/>
                  </a:lnTo>
                  <a:lnTo>
                    <a:pt x="673912" y="335762"/>
                  </a:lnTo>
                  <a:lnTo>
                    <a:pt x="702856" y="345287"/>
                  </a:lnTo>
                  <a:lnTo>
                    <a:pt x="725932" y="363715"/>
                  </a:lnTo>
                  <a:lnTo>
                    <a:pt x="741184" y="388797"/>
                  </a:lnTo>
                  <a:lnTo>
                    <a:pt x="746696" y="418261"/>
                  </a:lnTo>
                  <a:lnTo>
                    <a:pt x="746696" y="348602"/>
                  </a:lnTo>
                  <a:lnTo>
                    <a:pt x="744435" y="344970"/>
                  </a:lnTo>
                  <a:lnTo>
                    <a:pt x="732675" y="335762"/>
                  </a:lnTo>
                  <a:lnTo>
                    <a:pt x="713320" y="320598"/>
                  </a:lnTo>
                  <a:lnTo>
                    <a:pt x="674116" y="308254"/>
                  </a:lnTo>
                  <a:lnTo>
                    <a:pt x="674116" y="26352"/>
                  </a:lnTo>
                  <a:lnTo>
                    <a:pt x="674116" y="13804"/>
                  </a:lnTo>
                  <a:lnTo>
                    <a:pt x="673900" y="5753"/>
                  </a:lnTo>
                  <a:lnTo>
                    <a:pt x="668108" y="0"/>
                  </a:lnTo>
                  <a:lnTo>
                    <a:pt x="648487" y="0"/>
                  </a:lnTo>
                  <a:lnTo>
                    <a:pt x="648487" y="26352"/>
                  </a:lnTo>
                  <a:lnTo>
                    <a:pt x="648487" y="811314"/>
                  </a:lnTo>
                  <a:lnTo>
                    <a:pt x="590677" y="811314"/>
                  </a:lnTo>
                  <a:lnTo>
                    <a:pt x="590677" y="726516"/>
                  </a:lnTo>
                  <a:lnTo>
                    <a:pt x="590562" y="252107"/>
                  </a:lnTo>
                  <a:lnTo>
                    <a:pt x="584873" y="246354"/>
                  </a:lnTo>
                  <a:lnTo>
                    <a:pt x="569785" y="246354"/>
                  </a:lnTo>
                  <a:lnTo>
                    <a:pt x="563981" y="252107"/>
                  </a:lnTo>
                  <a:lnTo>
                    <a:pt x="563981" y="726516"/>
                  </a:lnTo>
                  <a:lnTo>
                    <a:pt x="549605" y="707961"/>
                  </a:lnTo>
                  <a:lnTo>
                    <a:pt x="512267" y="664806"/>
                  </a:lnTo>
                  <a:lnTo>
                    <a:pt x="461403" y="616546"/>
                  </a:lnTo>
                  <a:lnTo>
                    <a:pt x="404329" y="574827"/>
                  </a:lnTo>
                  <a:lnTo>
                    <a:pt x="341579" y="542632"/>
                  </a:lnTo>
                  <a:lnTo>
                    <a:pt x="272694" y="522909"/>
                  </a:lnTo>
                  <a:lnTo>
                    <a:pt x="237998" y="519061"/>
                  </a:lnTo>
                  <a:lnTo>
                    <a:pt x="237998" y="517906"/>
                  </a:lnTo>
                  <a:lnTo>
                    <a:pt x="237998" y="319659"/>
                  </a:lnTo>
                  <a:lnTo>
                    <a:pt x="272694" y="316623"/>
                  </a:lnTo>
                  <a:lnTo>
                    <a:pt x="307251" y="309181"/>
                  </a:lnTo>
                  <a:lnTo>
                    <a:pt x="375564" y="280758"/>
                  </a:lnTo>
                  <a:lnTo>
                    <a:pt x="433082" y="244881"/>
                  </a:lnTo>
                  <a:lnTo>
                    <a:pt x="488861" y="197002"/>
                  </a:lnTo>
                  <a:lnTo>
                    <a:pt x="532041" y="150799"/>
                  </a:lnTo>
                  <a:lnTo>
                    <a:pt x="563981" y="112191"/>
                  </a:lnTo>
                  <a:lnTo>
                    <a:pt x="564083" y="202857"/>
                  </a:lnTo>
                  <a:lnTo>
                    <a:pt x="569671" y="208495"/>
                  </a:lnTo>
                  <a:lnTo>
                    <a:pt x="584758" y="208495"/>
                  </a:lnTo>
                  <a:lnTo>
                    <a:pt x="590677" y="202857"/>
                  </a:lnTo>
                  <a:lnTo>
                    <a:pt x="590677" y="112191"/>
                  </a:lnTo>
                  <a:lnTo>
                    <a:pt x="590677" y="26352"/>
                  </a:lnTo>
                  <a:lnTo>
                    <a:pt x="648487" y="26352"/>
                  </a:lnTo>
                  <a:lnTo>
                    <a:pt x="648487" y="0"/>
                  </a:lnTo>
                  <a:lnTo>
                    <a:pt x="568731" y="0"/>
                  </a:lnTo>
                  <a:lnTo>
                    <a:pt x="562927" y="5753"/>
                  </a:lnTo>
                  <a:lnTo>
                    <a:pt x="562927" y="65354"/>
                  </a:lnTo>
                  <a:lnTo>
                    <a:pt x="552716" y="81318"/>
                  </a:lnTo>
                  <a:lnTo>
                    <a:pt x="504901" y="141109"/>
                  </a:lnTo>
                  <a:lnTo>
                    <a:pt x="469353" y="177660"/>
                  </a:lnTo>
                  <a:lnTo>
                    <a:pt x="439064" y="204038"/>
                  </a:lnTo>
                  <a:lnTo>
                    <a:pt x="403961" y="230276"/>
                  </a:lnTo>
                  <a:lnTo>
                    <a:pt x="364426" y="254292"/>
                  </a:lnTo>
                  <a:lnTo>
                    <a:pt x="320852" y="274002"/>
                  </a:lnTo>
                  <a:lnTo>
                    <a:pt x="273621" y="287350"/>
                  </a:lnTo>
                  <a:lnTo>
                    <a:pt x="223126" y="292252"/>
                  </a:lnTo>
                  <a:lnTo>
                    <a:pt x="211416" y="292252"/>
                  </a:lnTo>
                  <a:lnTo>
                    <a:pt x="211416" y="319659"/>
                  </a:lnTo>
                  <a:lnTo>
                    <a:pt x="211416" y="517906"/>
                  </a:lnTo>
                  <a:lnTo>
                    <a:pt x="208026" y="517906"/>
                  </a:lnTo>
                  <a:lnTo>
                    <a:pt x="208026" y="543140"/>
                  </a:lnTo>
                  <a:lnTo>
                    <a:pt x="158343" y="726516"/>
                  </a:lnTo>
                  <a:lnTo>
                    <a:pt x="124802" y="726516"/>
                  </a:lnTo>
                  <a:lnTo>
                    <a:pt x="124802" y="543217"/>
                  </a:lnTo>
                  <a:lnTo>
                    <a:pt x="208026" y="543140"/>
                  </a:lnTo>
                  <a:lnTo>
                    <a:pt x="208026" y="517906"/>
                  </a:lnTo>
                  <a:lnTo>
                    <a:pt x="124802" y="517906"/>
                  </a:lnTo>
                  <a:lnTo>
                    <a:pt x="124802" y="319659"/>
                  </a:lnTo>
                  <a:lnTo>
                    <a:pt x="211416" y="319659"/>
                  </a:lnTo>
                  <a:lnTo>
                    <a:pt x="211416" y="292252"/>
                  </a:lnTo>
                  <a:lnTo>
                    <a:pt x="98221" y="292252"/>
                  </a:lnTo>
                  <a:lnTo>
                    <a:pt x="98221" y="319659"/>
                  </a:lnTo>
                  <a:lnTo>
                    <a:pt x="98221" y="517906"/>
                  </a:lnTo>
                  <a:lnTo>
                    <a:pt x="69316" y="517906"/>
                  </a:lnTo>
                  <a:lnTo>
                    <a:pt x="52222" y="514489"/>
                  </a:lnTo>
                  <a:lnTo>
                    <a:pt x="38265" y="505180"/>
                  </a:lnTo>
                  <a:lnTo>
                    <a:pt x="28867" y="491350"/>
                  </a:lnTo>
                  <a:lnTo>
                    <a:pt x="25438" y="474459"/>
                  </a:lnTo>
                  <a:lnTo>
                    <a:pt x="25425" y="363258"/>
                  </a:lnTo>
                  <a:lnTo>
                    <a:pt x="28702" y="346786"/>
                  </a:lnTo>
                  <a:lnTo>
                    <a:pt x="37833" y="332867"/>
                  </a:lnTo>
                  <a:lnTo>
                    <a:pt x="51727" y="323253"/>
                  </a:lnTo>
                  <a:lnTo>
                    <a:pt x="69303" y="319659"/>
                  </a:lnTo>
                  <a:lnTo>
                    <a:pt x="98221" y="319659"/>
                  </a:lnTo>
                  <a:lnTo>
                    <a:pt x="98221" y="292252"/>
                  </a:lnTo>
                  <a:lnTo>
                    <a:pt x="69303" y="292252"/>
                  </a:lnTo>
                  <a:lnTo>
                    <a:pt x="41884" y="297827"/>
                  </a:lnTo>
                  <a:lnTo>
                    <a:pt x="19900" y="312839"/>
                  </a:lnTo>
                  <a:lnTo>
                    <a:pt x="5295" y="334733"/>
                  </a:lnTo>
                  <a:lnTo>
                    <a:pt x="0" y="360959"/>
                  </a:lnTo>
                  <a:lnTo>
                    <a:pt x="0" y="473265"/>
                  </a:lnTo>
                  <a:lnTo>
                    <a:pt x="5461" y="500456"/>
                  </a:lnTo>
                  <a:lnTo>
                    <a:pt x="20332" y="522236"/>
                  </a:lnTo>
                  <a:lnTo>
                    <a:pt x="42367" y="536714"/>
                  </a:lnTo>
                  <a:lnTo>
                    <a:pt x="69316" y="541959"/>
                  </a:lnTo>
                  <a:lnTo>
                    <a:pt x="98221" y="541959"/>
                  </a:lnTo>
                  <a:lnTo>
                    <a:pt x="98221" y="744816"/>
                  </a:lnTo>
                  <a:lnTo>
                    <a:pt x="103911" y="750570"/>
                  </a:lnTo>
                  <a:lnTo>
                    <a:pt x="173431" y="750570"/>
                  </a:lnTo>
                  <a:lnTo>
                    <a:pt x="179235" y="747115"/>
                  </a:lnTo>
                  <a:lnTo>
                    <a:pt x="180390" y="740321"/>
                  </a:lnTo>
                  <a:lnTo>
                    <a:pt x="184238" y="726516"/>
                  </a:lnTo>
                  <a:lnTo>
                    <a:pt x="193167" y="694512"/>
                  </a:lnTo>
                  <a:lnTo>
                    <a:pt x="245173" y="694512"/>
                  </a:lnTo>
                  <a:lnTo>
                    <a:pt x="250977" y="688771"/>
                  </a:lnTo>
                  <a:lnTo>
                    <a:pt x="250977" y="670369"/>
                  </a:lnTo>
                  <a:lnTo>
                    <a:pt x="250977" y="612965"/>
                  </a:lnTo>
                  <a:lnTo>
                    <a:pt x="250977" y="590169"/>
                  </a:lnTo>
                  <a:lnTo>
                    <a:pt x="245275" y="584415"/>
                  </a:lnTo>
                  <a:lnTo>
                    <a:pt x="225336" y="584415"/>
                  </a:lnTo>
                  <a:lnTo>
                    <a:pt x="225336" y="612965"/>
                  </a:lnTo>
                  <a:lnTo>
                    <a:pt x="225336" y="670369"/>
                  </a:lnTo>
                  <a:lnTo>
                    <a:pt x="199923" y="670369"/>
                  </a:lnTo>
                  <a:lnTo>
                    <a:pt x="216166" y="612965"/>
                  </a:lnTo>
                  <a:lnTo>
                    <a:pt x="225336" y="612965"/>
                  </a:lnTo>
                  <a:lnTo>
                    <a:pt x="225336" y="584415"/>
                  </a:lnTo>
                  <a:lnTo>
                    <a:pt x="221957" y="584415"/>
                  </a:lnTo>
                  <a:lnTo>
                    <a:pt x="233260" y="543102"/>
                  </a:lnTo>
                  <a:lnTo>
                    <a:pt x="233565" y="541959"/>
                  </a:lnTo>
                  <a:lnTo>
                    <a:pt x="291261" y="550367"/>
                  </a:lnTo>
                  <a:lnTo>
                    <a:pt x="344525" y="569277"/>
                  </a:lnTo>
                  <a:lnTo>
                    <a:pt x="392531" y="595439"/>
                  </a:lnTo>
                  <a:lnTo>
                    <a:pt x="434454" y="625627"/>
                  </a:lnTo>
                  <a:lnTo>
                    <a:pt x="469455" y="656564"/>
                  </a:lnTo>
                  <a:lnTo>
                    <a:pt x="504685" y="693127"/>
                  </a:lnTo>
                  <a:lnTo>
                    <a:pt x="532295" y="726516"/>
                  </a:lnTo>
                  <a:lnTo>
                    <a:pt x="563041" y="768870"/>
                  </a:lnTo>
                  <a:lnTo>
                    <a:pt x="563143" y="828471"/>
                  </a:lnTo>
                  <a:lnTo>
                    <a:pt x="568731" y="834110"/>
                  </a:lnTo>
                  <a:lnTo>
                    <a:pt x="668210" y="834110"/>
                  </a:lnTo>
                  <a:lnTo>
                    <a:pt x="674116" y="828471"/>
                  </a:lnTo>
                  <a:lnTo>
                    <a:pt x="674116" y="811314"/>
                  </a:lnTo>
                  <a:lnTo>
                    <a:pt x="674116" y="525957"/>
                  </a:lnTo>
                  <a:lnTo>
                    <a:pt x="713359" y="513981"/>
                  </a:lnTo>
                  <a:lnTo>
                    <a:pt x="727494" y="503059"/>
                  </a:lnTo>
                  <a:lnTo>
                    <a:pt x="744474" y="489940"/>
                  </a:lnTo>
                  <a:lnTo>
                    <a:pt x="764959" y="456412"/>
                  </a:lnTo>
                  <a:lnTo>
                    <a:pt x="772337" y="415963"/>
                  </a:lnTo>
                  <a:close/>
                </a:path>
                <a:path w="899794" h="834390">
                  <a:moveTo>
                    <a:pt x="834580" y="571754"/>
                  </a:moveTo>
                  <a:lnTo>
                    <a:pt x="797013" y="534530"/>
                  </a:lnTo>
                  <a:lnTo>
                    <a:pt x="793864" y="533184"/>
                  </a:lnTo>
                  <a:lnTo>
                    <a:pt x="790689" y="533184"/>
                  </a:lnTo>
                  <a:lnTo>
                    <a:pt x="787641" y="533184"/>
                  </a:lnTo>
                  <a:lnTo>
                    <a:pt x="784364" y="534631"/>
                  </a:lnTo>
                  <a:lnTo>
                    <a:pt x="775817" y="543102"/>
                  </a:lnTo>
                  <a:lnTo>
                    <a:pt x="775817" y="550011"/>
                  </a:lnTo>
                  <a:lnTo>
                    <a:pt x="811466" y="585558"/>
                  </a:lnTo>
                  <a:lnTo>
                    <a:pt x="814120" y="588073"/>
                  </a:lnTo>
                  <a:lnTo>
                    <a:pt x="817384" y="589330"/>
                  </a:lnTo>
                  <a:lnTo>
                    <a:pt x="824445" y="589330"/>
                  </a:lnTo>
                  <a:lnTo>
                    <a:pt x="828141" y="587552"/>
                  </a:lnTo>
                  <a:lnTo>
                    <a:pt x="829932" y="584415"/>
                  </a:lnTo>
                  <a:lnTo>
                    <a:pt x="834580" y="580961"/>
                  </a:lnTo>
                  <a:lnTo>
                    <a:pt x="834580" y="571754"/>
                  </a:lnTo>
                  <a:close/>
                </a:path>
                <a:path w="899794" h="834390">
                  <a:moveTo>
                    <a:pt x="834580" y="256603"/>
                  </a:moveTo>
                  <a:lnTo>
                    <a:pt x="829932" y="250964"/>
                  </a:lnTo>
                  <a:lnTo>
                    <a:pt x="827087" y="248031"/>
                  </a:lnTo>
                  <a:lnTo>
                    <a:pt x="823925" y="246672"/>
                  </a:lnTo>
                  <a:lnTo>
                    <a:pt x="820750" y="246672"/>
                  </a:lnTo>
                  <a:lnTo>
                    <a:pt x="817587" y="246672"/>
                  </a:lnTo>
                  <a:lnTo>
                    <a:pt x="814425" y="248132"/>
                  </a:lnTo>
                  <a:lnTo>
                    <a:pt x="781519" y="280758"/>
                  </a:lnTo>
                  <a:lnTo>
                    <a:pt x="777290" y="288175"/>
                  </a:lnTo>
                  <a:lnTo>
                    <a:pt x="777824" y="295617"/>
                  </a:lnTo>
                  <a:lnTo>
                    <a:pt x="782231" y="301358"/>
                  </a:lnTo>
                  <a:lnTo>
                    <a:pt x="789635" y="303657"/>
                  </a:lnTo>
                  <a:lnTo>
                    <a:pt x="793013" y="303657"/>
                  </a:lnTo>
                  <a:lnTo>
                    <a:pt x="797648" y="302514"/>
                  </a:lnTo>
                  <a:lnTo>
                    <a:pt x="798817" y="300202"/>
                  </a:lnTo>
                  <a:lnTo>
                    <a:pt x="828776" y="269252"/>
                  </a:lnTo>
                  <a:lnTo>
                    <a:pt x="834580" y="265899"/>
                  </a:lnTo>
                  <a:lnTo>
                    <a:pt x="834580" y="256603"/>
                  </a:lnTo>
                  <a:close/>
                </a:path>
                <a:path w="899794" h="834390">
                  <a:moveTo>
                    <a:pt x="899439" y="411454"/>
                  </a:moveTo>
                  <a:lnTo>
                    <a:pt x="893622" y="405599"/>
                  </a:lnTo>
                  <a:lnTo>
                    <a:pt x="845019" y="405599"/>
                  </a:lnTo>
                  <a:lnTo>
                    <a:pt x="838161" y="405599"/>
                  </a:lnTo>
                  <a:lnTo>
                    <a:pt x="832256" y="411353"/>
                  </a:lnTo>
                  <a:lnTo>
                    <a:pt x="832256" y="426313"/>
                  </a:lnTo>
                  <a:lnTo>
                    <a:pt x="838060" y="432066"/>
                  </a:lnTo>
                  <a:lnTo>
                    <a:pt x="893533" y="432066"/>
                  </a:lnTo>
                  <a:lnTo>
                    <a:pt x="899439" y="426415"/>
                  </a:lnTo>
                  <a:lnTo>
                    <a:pt x="899439" y="411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95076" y="8136432"/>
              <a:ext cx="309245" cy="1108075"/>
            </a:xfrm>
            <a:custGeom>
              <a:avLst/>
              <a:gdLst/>
              <a:ahLst/>
              <a:cxnLst/>
              <a:rect l="l" t="t" r="r" b="b"/>
              <a:pathLst>
                <a:path w="309244" h="1108075">
                  <a:moveTo>
                    <a:pt x="308876" y="849096"/>
                  </a:moveTo>
                  <a:lnTo>
                    <a:pt x="304838" y="828979"/>
                  </a:lnTo>
                  <a:lnTo>
                    <a:pt x="293789" y="812546"/>
                  </a:lnTo>
                  <a:lnTo>
                    <a:pt x="277418" y="801458"/>
                  </a:lnTo>
                  <a:lnTo>
                    <a:pt x="257390" y="797394"/>
                  </a:lnTo>
                  <a:lnTo>
                    <a:pt x="51498" y="797394"/>
                  </a:lnTo>
                  <a:lnTo>
                    <a:pt x="31457" y="801458"/>
                  </a:lnTo>
                  <a:lnTo>
                    <a:pt x="15100" y="812546"/>
                  </a:lnTo>
                  <a:lnTo>
                    <a:pt x="4051" y="828979"/>
                  </a:lnTo>
                  <a:lnTo>
                    <a:pt x="12" y="849096"/>
                  </a:lnTo>
                  <a:lnTo>
                    <a:pt x="12" y="1055789"/>
                  </a:lnTo>
                  <a:lnTo>
                    <a:pt x="4051" y="1075905"/>
                  </a:lnTo>
                  <a:lnTo>
                    <a:pt x="15100" y="1092339"/>
                  </a:lnTo>
                  <a:lnTo>
                    <a:pt x="31470" y="1103414"/>
                  </a:lnTo>
                  <a:lnTo>
                    <a:pt x="51498" y="1107478"/>
                  </a:lnTo>
                  <a:lnTo>
                    <a:pt x="257390" y="1107478"/>
                  </a:lnTo>
                  <a:lnTo>
                    <a:pt x="277418" y="1103414"/>
                  </a:lnTo>
                  <a:lnTo>
                    <a:pt x="293789" y="1092339"/>
                  </a:lnTo>
                  <a:lnTo>
                    <a:pt x="304838" y="1075905"/>
                  </a:lnTo>
                  <a:lnTo>
                    <a:pt x="308876" y="1055789"/>
                  </a:lnTo>
                  <a:lnTo>
                    <a:pt x="308876" y="849096"/>
                  </a:lnTo>
                  <a:close/>
                </a:path>
                <a:path w="309244" h="1108075">
                  <a:moveTo>
                    <a:pt x="308876" y="450430"/>
                  </a:moveTo>
                  <a:lnTo>
                    <a:pt x="304838" y="430314"/>
                  </a:lnTo>
                  <a:lnTo>
                    <a:pt x="293789" y="413880"/>
                  </a:lnTo>
                  <a:lnTo>
                    <a:pt x="277418" y="402805"/>
                  </a:lnTo>
                  <a:lnTo>
                    <a:pt x="257390" y="398741"/>
                  </a:lnTo>
                  <a:lnTo>
                    <a:pt x="51498" y="398741"/>
                  </a:lnTo>
                  <a:lnTo>
                    <a:pt x="31457" y="402805"/>
                  </a:lnTo>
                  <a:lnTo>
                    <a:pt x="15100" y="413880"/>
                  </a:lnTo>
                  <a:lnTo>
                    <a:pt x="4051" y="430314"/>
                  </a:lnTo>
                  <a:lnTo>
                    <a:pt x="0" y="450430"/>
                  </a:lnTo>
                  <a:lnTo>
                    <a:pt x="0" y="657123"/>
                  </a:lnTo>
                  <a:lnTo>
                    <a:pt x="4051" y="677227"/>
                  </a:lnTo>
                  <a:lnTo>
                    <a:pt x="15100" y="693635"/>
                  </a:lnTo>
                  <a:lnTo>
                    <a:pt x="31457" y="704723"/>
                  </a:lnTo>
                  <a:lnTo>
                    <a:pt x="51498" y="708825"/>
                  </a:lnTo>
                  <a:lnTo>
                    <a:pt x="257390" y="708825"/>
                  </a:lnTo>
                  <a:lnTo>
                    <a:pt x="277418" y="704761"/>
                  </a:lnTo>
                  <a:lnTo>
                    <a:pt x="293789" y="693674"/>
                  </a:lnTo>
                  <a:lnTo>
                    <a:pt x="304838" y="677240"/>
                  </a:lnTo>
                  <a:lnTo>
                    <a:pt x="308876" y="657123"/>
                  </a:lnTo>
                  <a:lnTo>
                    <a:pt x="308876" y="450430"/>
                  </a:lnTo>
                  <a:close/>
                </a:path>
                <a:path w="309244" h="1108075">
                  <a:moveTo>
                    <a:pt x="308876" y="51676"/>
                  </a:moveTo>
                  <a:lnTo>
                    <a:pt x="304825" y="31584"/>
                  </a:lnTo>
                  <a:lnTo>
                    <a:pt x="293789" y="15151"/>
                  </a:lnTo>
                  <a:lnTo>
                    <a:pt x="277418" y="4064"/>
                  </a:lnTo>
                  <a:lnTo>
                    <a:pt x="257390" y="0"/>
                  </a:lnTo>
                  <a:lnTo>
                    <a:pt x="51498" y="0"/>
                  </a:lnTo>
                  <a:lnTo>
                    <a:pt x="31457" y="4064"/>
                  </a:lnTo>
                  <a:lnTo>
                    <a:pt x="15100" y="15151"/>
                  </a:lnTo>
                  <a:lnTo>
                    <a:pt x="4051" y="31584"/>
                  </a:lnTo>
                  <a:lnTo>
                    <a:pt x="0" y="51676"/>
                  </a:lnTo>
                  <a:lnTo>
                    <a:pt x="0" y="258406"/>
                  </a:lnTo>
                  <a:lnTo>
                    <a:pt x="4051" y="278511"/>
                  </a:lnTo>
                  <a:lnTo>
                    <a:pt x="15100" y="294932"/>
                  </a:lnTo>
                  <a:lnTo>
                    <a:pt x="31457" y="306019"/>
                  </a:lnTo>
                  <a:lnTo>
                    <a:pt x="51498" y="310083"/>
                  </a:lnTo>
                  <a:lnTo>
                    <a:pt x="257390" y="310083"/>
                  </a:lnTo>
                  <a:lnTo>
                    <a:pt x="277418" y="306019"/>
                  </a:lnTo>
                  <a:lnTo>
                    <a:pt x="293789" y="294932"/>
                  </a:lnTo>
                  <a:lnTo>
                    <a:pt x="304838" y="278511"/>
                  </a:lnTo>
                  <a:lnTo>
                    <a:pt x="308876" y="258406"/>
                  </a:lnTo>
                  <a:lnTo>
                    <a:pt x="308876" y="51676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48195" y="1461876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289801" y="0"/>
                </a:moveTo>
                <a:lnTo>
                  <a:pt x="57961" y="0"/>
                </a:lnTo>
                <a:lnTo>
                  <a:pt x="16992" y="16982"/>
                </a:lnTo>
                <a:lnTo>
                  <a:pt x="0" y="57938"/>
                </a:lnTo>
                <a:lnTo>
                  <a:pt x="0" y="289685"/>
                </a:lnTo>
                <a:lnTo>
                  <a:pt x="16992" y="330639"/>
                </a:lnTo>
                <a:lnTo>
                  <a:pt x="57961" y="347623"/>
                </a:lnTo>
                <a:lnTo>
                  <a:pt x="289801" y="347623"/>
                </a:lnTo>
                <a:lnTo>
                  <a:pt x="312345" y="343065"/>
                </a:lnTo>
                <a:lnTo>
                  <a:pt x="330771" y="330639"/>
                </a:lnTo>
                <a:lnTo>
                  <a:pt x="343202" y="312221"/>
                </a:lnTo>
                <a:lnTo>
                  <a:pt x="347763" y="289686"/>
                </a:lnTo>
                <a:lnTo>
                  <a:pt x="347763" y="57939"/>
                </a:lnTo>
                <a:lnTo>
                  <a:pt x="343202" y="35401"/>
                </a:lnTo>
                <a:lnTo>
                  <a:pt x="330771" y="16982"/>
                </a:lnTo>
                <a:lnTo>
                  <a:pt x="312345" y="4558"/>
                </a:lnTo>
                <a:lnTo>
                  <a:pt x="28980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767" y="1037904"/>
            <a:ext cx="347980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289801" y="0"/>
                </a:moveTo>
                <a:lnTo>
                  <a:pt x="57960" y="0"/>
                </a:lnTo>
                <a:lnTo>
                  <a:pt x="16990" y="16985"/>
                </a:lnTo>
                <a:lnTo>
                  <a:pt x="0" y="57938"/>
                </a:lnTo>
                <a:lnTo>
                  <a:pt x="0" y="289685"/>
                </a:lnTo>
                <a:lnTo>
                  <a:pt x="16990" y="330674"/>
                </a:lnTo>
                <a:lnTo>
                  <a:pt x="57960" y="347624"/>
                </a:lnTo>
                <a:lnTo>
                  <a:pt x="289801" y="347625"/>
                </a:lnTo>
                <a:lnTo>
                  <a:pt x="312345" y="343066"/>
                </a:lnTo>
                <a:lnTo>
                  <a:pt x="330771" y="330639"/>
                </a:lnTo>
                <a:lnTo>
                  <a:pt x="343202" y="312221"/>
                </a:lnTo>
                <a:lnTo>
                  <a:pt x="347763" y="289686"/>
                </a:lnTo>
                <a:lnTo>
                  <a:pt x="347763" y="57939"/>
                </a:lnTo>
                <a:lnTo>
                  <a:pt x="343202" y="35404"/>
                </a:lnTo>
                <a:lnTo>
                  <a:pt x="330771" y="16985"/>
                </a:lnTo>
                <a:lnTo>
                  <a:pt x="312345" y="4559"/>
                </a:lnTo>
                <a:lnTo>
                  <a:pt x="28980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31185" y="834136"/>
            <a:ext cx="2272284" cy="1461643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791200" y="989786"/>
            <a:ext cx="5699505" cy="1141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WE</a:t>
            </a:r>
            <a:r>
              <a:rPr spc="-15" dirty="0"/>
              <a:t>B</a:t>
            </a:r>
            <a:r>
              <a:rPr spc="-130" dirty="0"/>
              <a:t>-</a:t>
            </a:r>
            <a:r>
              <a:rPr spc="204" dirty="0"/>
              <a:t>IT</a:t>
            </a:r>
            <a:r>
              <a:rPr spc="-130" dirty="0"/>
              <a:t>-</a:t>
            </a:r>
            <a:r>
              <a:rPr spc="-10" dirty="0"/>
              <a:t>UP!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6594" y="3323081"/>
            <a:ext cx="11088135" cy="487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sz="5350" spc="-335" dirty="0">
                <a:latin typeface="Arial Black"/>
                <a:cs typeface="Arial Black"/>
              </a:rPr>
              <a:t>NAME- </a:t>
            </a:r>
            <a:r>
              <a:rPr sz="5350" spc="-330" dirty="0">
                <a:latin typeface="Arial Black"/>
                <a:cs typeface="Arial Black"/>
              </a:rPr>
              <a:t> </a:t>
            </a:r>
            <a:r>
              <a:rPr lang="en-IN" sz="5350" spc="-330" dirty="0" err="1" smtClean="0">
                <a:latin typeface="Arial Black"/>
                <a:cs typeface="Arial Black"/>
              </a:rPr>
              <a:t>Satvik</a:t>
            </a:r>
            <a:r>
              <a:rPr lang="en-IN" sz="5350" spc="-330" dirty="0" smtClean="0">
                <a:latin typeface="Arial Black"/>
                <a:cs typeface="Arial Black"/>
              </a:rPr>
              <a:t> </a:t>
            </a:r>
            <a:r>
              <a:rPr lang="en-IN" sz="5350" spc="-330" dirty="0" err="1" smtClean="0">
                <a:latin typeface="Arial Black"/>
                <a:cs typeface="Arial Black"/>
              </a:rPr>
              <a:t>Jayalwal</a:t>
            </a:r>
            <a:endParaRPr lang="en-IN" sz="5350" spc="-330" dirty="0" smtClean="0">
              <a:latin typeface="Arial Black"/>
              <a:cs typeface="Arial Black"/>
            </a:endParaRPr>
          </a:p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sz="5350" spc="-675" dirty="0" smtClean="0">
                <a:latin typeface="Arial Black"/>
                <a:cs typeface="Arial Black"/>
              </a:rPr>
              <a:t>R</a:t>
            </a:r>
            <a:r>
              <a:rPr sz="5350" spc="-355" dirty="0" smtClean="0">
                <a:latin typeface="Arial Black"/>
                <a:cs typeface="Arial Black"/>
              </a:rPr>
              <a:t>O</a:t>
            </a:r>
            <a:r>
              <a:rPr sz="5350" spc="-570" dirty="0" smtClean="0">
                <a:latin typeface="Arial Black"/>
                <a:cs typeface="Arial Black"/>
              </a:rPr>
              <a:t>LL</a:t>
            </a:r>
            <a:r>
              <a:rPr sz="5350" spc="-370" dirty="0" smtClean="0">
                <a:latin typeface="Arial Black"/>
                <a:cs typeface="Arial Black"/>
              </a:rPr>
              <a:t>.</a:t>
            </a:r>
            <a:r>
              <a:rPr sz="5350" spc="-430" dirty="0" smtClean="0">
                <a:latin typeface="Arial Black"/>
                <a:cs typeface="Arial Black"/>
              </a:rPr>
              <a:t>N</a:t>
            </a:r>
            <a:r>
              <a:rPr sz="5350" spc="-370" dirty="0" smtClean="0">
                <a:latin typeface="Arial Black"/>
                <a:cs typeface="Arial Black"/>
              </a:rPr>
              <a:t>O</a:t>
            </a:r>
            <a:r>
              <a:rPr sz="5350" spc="260" dirty="0" smtClean="0">
                <a:latin typeface="Arial Black"/>
                <a:cs typeface="Arial Black"/>
              </a:rPr>
              <a:t>-</a:t>
            </a:r>
            <a:r>
              <a:rPr lang="en-IN" sz="5350" spc="260" dirty="0" smtClean="0">
                <a:latin typeface="Arial Black"/>
                <a:cs typeface="Arial Black"/>
              </a:rPr>
              <a:t> 25902</a:t>
            </a:r>
            <a:endParaRPr sz="5350" dirty="0">
              <a:latin typeface="Arial Black"/>
              <a:cs typeface="Arial Black"/>
            </a:endParaRPr>
          </a:p>
          <a:p>
            <a:pPr marL="12700" marR="92075">
              <a:lnSpc>
                <a:spcPts val="9480"/>
              </a:lnSpc>
              <a:spcBef>
                <a:spcPts val="625"/>
              </a:spcBef>
            </a:pPr>
            <a:r>
              <a:rPr sz="5350" spc="-515" dirty="0">
                <a:latin typeface="Arial Black"/>
                <a:cs typeface="Arial Black"/>
              </a:rPr>
              <a:t>B</a:t>
            </a:r>
            <a:r>
              <a:rPr sz="5350" spc="-690" dirty="0">
                <a:latin typeface="Arial Black"/>
                <a:cs typeface="Arial Black"/>
              </a:rPr>
              <a:t>R</a:t>
            </a:r>
            <a:r>
              <a:rPr sz="5350" spc="-575" dirty="0">
                <a:latin typeface="Arial Black"/>
                <a:cs typeface="Arial Black"/>
              </a:rPr>
              <a:t>A</a:t>
            </a:r>
            <a:r>
              <a:rPr sz="5350" spc="-430" dirty="0">
                <a:latin typeface="Arial Black"/>
                <a:cs typeface="Arial Black"/>
              </a:rPr>
              <a:t>N</a:t>
            </a:r>
            <a:r>
              <a:rPr sz="5350" spc="-509" dirty="0">
                <a:latin typeface="Arial Black"/>
                <a:cs typeface="Arial Black"/>
              </a:rPr>
              <a:t>C</a:t>
            </a:r>
            <a:r>
              <a:rPr sz="5350" spc="-415" dirty="0">
                <a:latin typeface="Arial Black"/>
                <a:cs typeface="Arial Black"/>
              </a:rPr>
              <a:t>H</a:t>
            </a:r>
            <a:r>
              <a:rPr sz="5350" spc="260" dirty="0">
                <a:latin typeface="Arial Black"/>
                <a:cs typeface="Arial Black"/>
              </a:rPr>
              <a:t>-  </a:t>
            </a:r>
            <a:r>
              <a:rPr lang="en-IN" sz="5350" spc="260" dirty="0" err="1" smtClean="0">
                <a:latin typeface="Arial Black"/>
                <a:cs typeface="Arial Black"/>
              </a:rPr>
              <a:t>Cse</a:t>
            </a:r>
            <a:endParaRPr lang="en-IN" sz="5350" spc="260" dirty="0" smtClean="0">
              <a:latin typeface="Arial Black"/>
              <a:cs typeface="Arial Black"/>
            </a:endParaRPr>
          </a:p>
          <a:p>
            <a:pPr marL="12700" marR="92075">
              <a:lnSpc>
                <a:spcPts val="9480"/>
              </a:lnSpc>
              <a:spcBef>
                <a:spcPts val="625"/>
              </a:spcBef>
            </a:pPr>
            <a:r>
              <a:rPr sz="5350" spc="-425" dirty="0" smtClean="0">
                <a:latin typeface="Arial Black"/>
                <a:cs typeface="Arial Black"/>
              </a:rPr>
              <a:t>THEME-</a:t>
            </a:r>
            <a:r>
              <a:rPr lang="en-IN" sz="5350" spc="-425" dirty="0" smtClean="0">
                <a:latin typeface="Arial Black"/>
                <a:cs typeface="Arial Black"/>
              </a:rPr>
              <a:t> Travel and Tourism</a:t>
            </a:r>
            <a:endParaRPr sz="5350" dirty="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11682"/>
            <a:ext cx="7137400" cy="945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0" spc="-15" dirty="0"/>
              <a:t>01.</a:t>
            </a:r>
            <a:r>
              <a:rPr sz="6000" spc="35" dirty="0"/>
              <a:t> </a:t>
            </a:r>
            <a:r>
              <a:rPr sz="6000" spc="85" dirty="0"/>
              <a:t>IDEA</a:t>
            </a:r>
            <a:r>
              <a:rPr sz="6000" spc="40" dirty="0"/>
              <a:t> </a:t>
            </a:r>
            <a:r>
              <a:rPr sz="6000" spc="135" dirty="0"/>
              <a:t>TITLE</a:t>
            </a:r>
            <a:endParaRPr sz="6000" dirty="0"/>
          </a:p>
        </p:txBody>
      </p:sp>
      <p:sp>
        <p:nvSpPr>
          <p:cNvPr id="6" name="object 6"/>
          <p:cNvSpPr/>
          <p:nvPr/>
        </p:nvSpPr>
        <p:spPr>
          <a:xfrm>
            <a:off x="1428750" y="8922257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4">
                <a:moveTo>
                  <a:pt x="286004" y="0"/>
                </a:moveTo>
                <a:lnTo>
                  <a:pt x="57277" y="0"/>
                </a:lnTo>
                <a:lnTo>
                  <a:pt x="34986" y="4502"/>
                </a:lnTo>
                <a:lnTo>
                  <a:pt x="16779" y="16779"/>
                </a:lnTo>
                <a:lnTo>
                  <a:pt x="4502" y="34986"/>
                </a:lnTo>
                <a:lnTo>
                  <a:pt x="0" y="57277"/>
                </a:lnTo>
                <a:lnTo>
                  <a:pt x="0" y="286092"/>
                </a:lnTo>
                <a:lnTo>
                  <a:pt x="4502" y="308327"/>
                </a:lnTo>
                <a:lnTo>
                  <a:pt x="16779" y="326505"/>
                </a:lnTo>
                <a:lnTo>
                  <a:pt x="34986" y="338790"/>
                </a:lnTo>
                <a:lnTo>
                  <a:pt x="57277" y="343344"/>
                </a:lnTo>
                <a:lnTo>
                  <a:pt x="286004" y="343344"/>
                </a:lnTo>
                <a:lnTo>
                  <a:pt x="308294" y="338845"/>
                </a:lnTo>
                <a:lnTo>
                  <a:pt x="326501" y="326577"/>
                </a:lnTo>
                <a:lnTo>
                  <a:pt x="338778" y="308379"/>
                </a:lnTo>
                <a:lnTo>
                  <a:pt x="343281" y="286092"/>
                </a:lnTo>
                <a:lnTo>
                  <a:pt x="343281" y="57277"/>
                </a:lnTo>
                <a:lnTo>
                  <a:pt x="338778" y="34986"/>
                </a:lnTo>
                <a:lnTo>
                  <a:pt x="326501" y="16779"/>
                </a:lnTo>
                <a:lnTo>
                  <a:pt x="308294" y="4502"/>
                </a:lnTo>
                <a:lnTo>
                  <a:pt x="28600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4768" y="834136"/>
            <a:ext cx="2298827" cy="14786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1" y="2400300"/>
            <a:ext cx="808147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Detailed Explanation of the Proposed Solution: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Comprehensive travel website</a:t>
            </a:r>
            <a:r>
              <a:rPr lang="en-US" dirty="0" smtClean="0"/>
              <a:t> designed to help users easily plan, book, and manage their trips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Search and compare flights</a:t>
            </a:r>
            <a:r>
              <a:rPr lang="en-US" dirty="0" smtClean="0"/>
              <a:t>, </a:t>
            </a:r>
            <a:r>
              <a:rPr lang="en-US" b="1" dirty="0" smtClean="0"/>
              <a:t>book hotels</a:t>
            </a:r>
            <a:r>
              <a:rPr lang="en-US" dirty="0" smtClean="0"/>
              <a:t>, and organize their </a:t>
            </a:r>
            <a:r>
              <a:rPr lang="en-US" b="1" dirty="0" smtClean="0"/>
              <a:t>itinerary</a:t>
            </a:r>
            <a:r>
              <a:rPr lang="en-US" dirty="0" smtClean="0"/>
              <a:t> on the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Manage travel budgets and track their expenses throughout the trip.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Customized travel recommendations</a:t>
            </a:r>
            <a:r>
              <a:rPr lang="en-US" dirty="0" smtClean="0"/>
              <a:t> based on user preferences, previous bookings, and seasonal deals.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b="1" dirty="0" smtClean="0"/>
              <a:t>How It Addresses the Problem: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Time-saving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Stress reduction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Affordable travel options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1" y="6068837"/>
            <a:ext cx="78959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Innovation and Uniqueness of the Solution: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website uses </a:t>
            </a:r>
            <a:r>
              <a:rPr lang="en-US" b="1" dirty="0" smtClean="0"/>
              <a:t>automation</a:t>
            </a:r>
            <a:r>
              <a:rPr lang="en-US" dirty="0" smtClean="0"/>
              <a:t> to compare and provide </a:t>
            </a:r>
            <a:r>
              <a:rPr lang="en-US" b="1" dirty="0" smtClean="0"/>
              <a:t>real-time travel deals</a:t>
            </a:r>
            <a:r>
              <a:rPr lang="en-US" dirty="0" smtClean="0"/>
              <a:t> from different platforms, saving users time and money.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Dynamic budget tracker</a:t>
            </a:r>
            <a:r>
              <a:rPr lang="en-US" dirty="0" smtClean="0"/>
              <a:t> automatically adjusts based on the user's bookings and expenses, offering real-time expense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Interactive maps</a:t>
            </a:r>
            <a:r>
              <a:rPr lang="en-US" dirty="0" smtClean="0"/>
              <a:t> and travel planners, allowing users to </a:t>
            </a:r>
            <a:r>
              <a:rPr lang="en-US" b="1" dirty="0" smtClean="0"/>
              <a:t>visualize their trip</a:t>
            </a:r>
            <a:r>
              <a:rPr lang="en-US" dirty="0" smtClean="0"/>
              <a:t> from start to finish.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Personalized travel suggestions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Seamless user experience</a:t>
            </a:r>
            <a:r>
              <a:rPr lang="en-US" dirty="0" smtClean="0"/>
              <a:t> across devices: the website is optimized for both desktop and mobile, allowing for planning on the go.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70" r="5603"/>
          <a:stretch/>
        </p:blipFill>
        <p:spPr>
          <a:xfrm>
            <a:off x="8791153" y="3147189"/>
            <a:ext cx="9494349" cy="4688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821" y="759968"/>
            <a:ext cx="11765179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30" dirty="0"/>
              <a:t>02.</a:t>
            </a:r>
            <a:r>
              <a:rPr sz="6500" spc="45" dirty="0"/>
              <a:t> </a:t>
            </a:r>
            <a:r>
              <a:rPr sz="6500" spc="90" dirty="0"/>
              <a:t>TECHNICAL</a:t>
            </a:r>
            <a:r>
              <a:rPr sz="6500" spc="85" dirty="0"/>
              <a:t> </a:t>
            </a:r>
            <a:r>
              <a:rPr sz="6500" spc="95" dirty="0"/>
              <a:t>APPROACH</a:t>
            </a:r>
            <a:endParaRPr sz="6500" dirty="0"/>
          </a:p>
        </p:txBody>
      </p:sp>
      <p:sp>
        <p:nvSpPr>
          <p:cNvPr id="4" name="object 4"/>
          <p:cNvSpPr/>
          <p:nvPr/>
        </p:nvSpPr>
        <p:spPr>
          <a:xfrm>
            <a:off x="10639387" y="1760328"/>
            <a:ext cx="559435" cy="558165"/>
          </a:xfrm>
          <a:custGeom>
            <a:avLst/>
            <a:gdLst/>
            <a:ahLst/>
            <a:cxnLst/>
            <a:rect l="l" t="t" r="r" b="b"/>
            <a:pathLst>
              <a:path w="559434" h="558164">
                <a:moveTo>
                  <a:pt x="465754" y="0"/>
                </a:moveTo>
                <a:lnTo>
                  <a:pt x="93163" y="0"/>
                </a:lnTo>
                <a:lnTo>
                  <a:pt x="27258" y="27277"/>
                </a:lnTo>
                <a:lnTo>
                  <a:pt x="0" y="93041"/>
                </a:lnTo>
                <a:lnTo>
                  <a:pt x="0" y="464947"/>
                </a:lnTo>
                <a:lnTo>
                  <a:pt x="27294" y="530703"/>
                </a:lnTo>
                <a:lnTo>
                  <a:pt x="93163" y="557949"/>
                </a:lnTo>
                <a:lnTo>
                  <a:pt x="465754" y="557949"/>
                </a:lnTo>
                <a:lnTo>
                  <a:pt x="501991" y="550638"/>
                </a:lnTo>
                <a:lnTo>
                  <a:pt x="531593" y="530703"/>
                </a:lnTo>
                <a:lnTo>
                  <a:pt x="551556" y="501140"/>
                </a:lnTo>
                <a:lnTo>
                  <a:pt x="558878" y="464947"/>
                </a:lnTo>
                <a:lnTo>
                  <a:pt x="558878" y="93041"/>
                </a:lnTo>
                <a:lnTo>
                  <a:pt x="551556" y="56855"/>
                </a:lnTo>
                <a:lnTo>
                  <a:pt x="531592" y="27278"/>
                </a:lnTo>
                <a:lnTo>
                  <a:pt x="501990" y="7321"/>
                </a:lnTo>
                <a:lnTo>
                  <a:pt x="46575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87519" y="2382125"/>
            <a:ext cx="339725" cy="339090"/>
          </a:xfrm>
          <a:custGeom>
            <a:avLst/>
            <a:gdLst/>
            <a:ahLst/>
            <a:cxnLst/>
            <a:rect l="l" t="t" r="r" b="b"/>
            <a:pathLst>
              <a:path w="339725" h="339089">
                <a:moveTo>
                  <a:pt x="282969" y="0"/>
                </a:moveTo>
                <a:lnTo>
                  <a:pt x="56612" y="0"/>
                </a:lnTo>
                <a:lnTo>
                  <a:pt x="16578" y="16550"/>
                </a:lnTo>
                <a:lnTo>
                  <a:pt x="0" y="56516"/>
                </a:lnTo>
                <a:lnTo>
                  <a:pt x="0" y="282480"/>
                </a:lnTo>
                <a:lnTo>
                  <a:pt x="16579" y="322374"/>
                </a:lnTo>
                <a:lnTo>
                  <a:pt x="56613" y="338995"/>
                </a:lnTo>
                <a:lnTo>
                  <a:pt x="282970" y="338995"/>
                </a:lnTo>
                <a:lnTo>
                  <a:pt x="305010" y="334555"/>
                </a:lnTo>
                <a:lnTo>
                  <a:pt x="323005" y="322445"/>
                </a:lnTo>
                <a:lnTo>
                  <a:pt x="335136" y="304481"/>
                </a:lnTo>
                <a:lnTo>
                  <a:pt x="339584" y="282480"/>
                </a:lnTo>
                <a:lnTo>
                  <a:pt x="339584" y="56516"/>
                </a:lnTo>
                <a:lnTo>
                  <a:pt x="335136" y="34514"/>
                </a:lnTo>
                <a:lnTo>
                  <a:pt x="323005" y="16550"/>
                </a:lnTo>
                <a:lnTo>
                  <a:pt x="305009" y="4440"/>
                </a:lnTo>
                <a:lnTo>
                  <a:pt x="28296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8922257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4">
                <a:moveTo>
                  <a:pt x="286004" y="0"/>
                </a:moveTo>
                <a:lnTo>
                  <a:pt x="57277" y="0"/>
                </a:lnTo>
                <a:lnTo>
                  <a:pt x="34986" y="4502"/>
                </a:lnTo>
                <a:lnTo>
                  <a:pt x="16779" y="16779"/>
                </a:lnTo>
                <a:lnTo>
                  <a:pt x="4502" y="34986"/>
                </a:lnTo>
                <a:lnTo>
                  <a:pt x="0" y="57277"/>
                </a:lnTo>
                <a:lnTo>
                  <a:pt x="0" y="286092"/>
                </a:lnTo>
                <a:lnTo>
                  <a:pt x="4502" y="308327"/>
                </a:lnTo>
                <a:lnTo>
                  <a:pt x="16779" y="326505"/>
                </a:lnTo>
                <a:lnTo>
                  <a:pt x="34986" y="338790"/>
                </a:lnTo>
                <a:lnTo>
                  <a:pt x="57277" y="343344"/>
                </a:lnTo>
                <a:lnTo>
                  <a:pt x="286004" y="343344"/>
                </a:lnTo>
                <a:lnTo>
                  <a:pt x="308294" y="338845"/>
                </a:lnTo>
                <a:lnTo>
                  <a:pt x="326501" y="326577"/>
                </a:lnTo>
                <a:lnTo>
                  <a:pt x="338778" y="308379"/>
                </a:lnTo>
                <a:lnTo>
                  <a:pt x="343281" y="286092"/>
                </a:lnTo>
                <a:lnTo>
                  <a:pt x="343281" y="57277"/>
                </a:lnTo>
                <a:lnTo>
                  <a:pt x="338778" y="34986"/>
                </a:lnTo>
                <a:lnTo>
                  <a:pt x="326501" y="16779"/>
                </a:lnTo>
                <a:lnTo>
                  <a:pt x="308294" y="4502"/>
                </a:lnTo>
                <a:lnTo>
                  <a:pt x="28600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7992" y="834136"/>
            <a:ext cx="2665603" cy="1714500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07951304"/>
              </p:ext>
            </p:extLst>
          </p:nvPr>
        </p:nvGraphicFramePr>
        <p:xfrm>
          <a:off x="914400" y="2171700"/>
          <a:ext cx="13944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0908"/>
            <a:ext cx="4622352" cy="44012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739" y="5030908"/>
            <a:ext cx="2517456" cy="2080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89" y="6746999"/>
            <a:ext cx="4267200" cy="2667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16" y="5180009"/>
            <a:ext cx="6121085" cy="42339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3"/>
          <a:stretch/>
        </p:blipFill>
        <p:spPr>
          <a:xfrm>
            <a:off x="4617527" y="5020456"/>
            <a:ext cx="3789674" cy="17265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855" y="7111275"/>
            <a:ext cx="3477824" cy="13088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4654855" y="3722083"/>
            <a:ext cx="2265612" cy="96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AI recommendation systems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954000" y="3467100"/>
            <a:ext cx="2819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6" idx="0"/>
          </p:cNvCxnSpPr>
          <p:nvPr/>
        </p:nvCxnSpPr>
        <p:spPr>
          <a:xfrm>
            <a:off x="15773401" y="3467100"/>
            <a:ext cx="14260" cy="254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0" y="925779"/>
            <a:ext cx="13334289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spc="-30" dirty="0"/>
              <a:t>03.</a:t>
            </a:r>
            <a:r>
              <a:rPr sz="6500" spc="50" dirty="0"/>
              <a:t> </a:t>
            </a:r>
            <a:r>
              <a:rPr sz="6500" spc="55" dirty="0"/>
              <a:t>FEASIBILITY </a:t>
            </a:r>
            <a:r>
              <a:rPr sz="6500" spc="70" dirty="0"/>
              <a:t>AND</a:t>
            </a:r>
            <a:r>
              <a:rPr sz="6500" spc="40" dirty="0"/>
              <a:t> </a:t>
            </a:r>
            <a:r>
              <a:rPr sz="6500" spc="80" dirty="0"/>
              <a:t>VIABILITY</a:t>
            </a:r>
            <a:endParaRPr sz="6500" dirty="0"/>
          </a:p>
        </p:txBody>
      </p:sp>
      <p:sp>
        <p:nvSpPr>
          <p:cNvPr id="4" name="object 4"/>
          <p:cNvSpPr/>
          <p:nvPr/>
        </p:nvSpPr>
        <p:spPr>
          <a:xfrm>
            <a:off x="12220409" y="2018519"/>
            <a:ext cx="559435" cy="558165"/>
          </a:xfrm>
          <a:custGeom>
            <a:avLst/>
            <a:gdLst/>
            <a:ahLst/>
            <a:cxnLst/>
            <a:rect l="l" t="t" r="r" b="b"/>
            <a:pathLst>
              <a:path w="559434" h="558164">
                <a:moveTo>
                  <a:pt x="465754" y="0"/>
                </a:moveTo>
                <a:lnTo>
                  <a:pt x="93163" y="0"/>
                </a:lnTo>
                <a:lnTo>
                  <a:pt x="27258" y="27277"/>
                </a:lnTo>
                <a:lnTo>
                  <a:pt x="0" y="93041"/>
                </a:lnTo>
                <a:lnTo>
                  <a:pt x="0" y="464947"/>
                </a:lnTo>
                <a:lnTo>
                  <a:pt x="27294" y="530703"/>
                </a:lnTo>
                <a:lnTo>
                  <a:pt x="93164" y="557949"/>
                </a:lnTo>
                <a:lnTo>
                  <a:pt x="465755" y="557949"/>
                </a:lnTo>
                <a:lnTo>
                  <a:pt x="501991" y="550638"/>
                </a:lnTo>
                <a:lnTo>
                  <a:pt x="531593" y="530703"/>
                </a:lnTo>
                <a:lnTo>
                  <a:pt x="551557" y="501140"/>
                </a:lnTo>
                <a:lnTo>
                  <a:pt x="558879" y="464947"/>
                </a:lnTo>
                <a:lnTo>
                  <a:pt x="558878" y="93041"/>
                </a:lnTo>
                <a:lnTo>
                  <a:pt x="551556" y="56855"/>
                </a:lnTo>
                <a:lnTo>
                  <a:pt x="531592" y="27278"/>
                </a:lnTo>
                <a:lnTo>
                  <a:pt x="501990" y="7321"/>
                </a:lnTo>
                <a:lnTo>
                  <a:pt x="46575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8922257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4">
                <a:moveTo>
                  <a:pt x="286004" y="0"/>
                </a:moveTo>
                <a:lnTo>
                  <a:pt x="57277" y="0"/>
                </a:lnTo>
                <a:lnTo>
                  <a:pt x="34986" y="4502"/>
                </a:lnTo>
                <a:lnTo>
                  <a:pt x="16779" y="16779"/>
                </a:lnTo>
                <a:lnTo>
                  <a:pt x="4502" y="34986"/>
                </a:lnTo>
                <a:lnTo>
                  <a:pt x="0" y="57277"/>
                </a:lnTo>
                <a:lnTo>
                  <a:pt x="0" y="286092"/>
                </a:lnTo>
                <a:lnTo>
                  <a:pt x="4502" y="308327"/>
                </a:lnTo>
                <a:lnTo>
                  <a:pt x="16779" y="326505"/>
                </a:lnTo>
                <a:lnTo>
                  <a:pt x="34986" y="338790"/>
                </a:lnTo>
                <a:lnTo>
                  <a:pt x="57277" y="343344"/>
                </a:lnTo>
                <a:lnTo>
                  <a:pt x="286004" y="343344"/>
                </a:lnTo>
                <a:lnTo>
                  <a:pt x="308294" y="338845"/>
                </a:lnTo>
                <a:lnTo>
                  <a:pt x="326501" y="326577"/>
                </a:lnTo>
                <a:lnTo>
                  <a:pt x="338778" y="308379"/>
                </a:lnTo>
                <a:lnTo>
                  <a:pt x="343281" y="286092"/>
                </a:lnTo>
                <a:lnTo>
                  <a:pt x="343281" y="57277"/>
                </a:lnTo>
                <a:lnTo>
                  <a:pt x="338778" y="34986"/>
                </a:lnTo>
                <a:lnTo>
                  <a:pt x="326501" y="16779"/>
                </a:lnTo>
                <a:lnTo>
                  <a:pt x="308294" y="4502"/>
                </a:lnTo>
                <a:lnTo>
                  <a:pt x="28600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3755" y="834136"/>
            <a:ext cx="2029840" cy="1305559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6753"/>
              </p:ext>
            </p:extLst>
          </p:nvPr>
        </p:nvGraphicFramePr>
        <p:xfrm>
          <a:off x="9905999" y="2324104"/>
          <a:ext cx="8210296" cy="6941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148">
                  <a:extLst>
                    <a:ext uri="{9D8B030D-6E8A-4147-A177-3AD203B41FA5}">
                      <a16:colId xmlns:a16="http://schemas.microsoft.com/office/drawing/2014/main" val="1913562530"/>
                    </a:ext>
                  </a:extLst>
                </a:gridCol>
                <a:gridCol w="4105148">
                  <a:extLst>
                    <a:ext uri="{9D8B030D-6E8A-4147-A177-3AD203B41FA5}">
                      <a16:colId xmlns:a16="http://schemas.microsoft.com/office/drawing/2014/main" val="826268739"/>
                    </a:ext>
                  </a:extLst>
                </a:gridCol>
              </a:tblGrid>
              <a:tr h="539839">
                <a:tc>
                  <a:txBody>
                    <a:bodyPr/>
                    <a:lstStyle/>
                    <a:p>
                      <a:r>
                        <a:rPr lang="en-IN" dirty="0" smtClean="0"/>
                        <a:t>Challenges &amp; Risks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Strategies to Overcome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68385"/>
                  </a:ext>
                </a:extLst>
              </a:tr>
              <a:tr h="800231">
                <a:tc>
                  <a:txBody>
                    <a:bodyPr/>
                    <a:lstStyle/>
                    <a:p>
                      <a:r>
                        <a:rPr lang="en-IN" dirty="0" smtClean="0"/>
                        <a:t>Data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b="1" dirty="0" smtClean="0"/>
                        <a:t>automated validation</a:t>
                      </a:r>
                      <a:r>
                        <a:rPr lang="en-US" dirty="0" smtClean="0"/>
                        <a:t> and frequent API updates.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09935"/>
                  </a:ext>
                </a:extLst>
              </a:tr>
              <a:tr h="800231">
                <a:tc>
                  <a:txBody>
                    <a:bodyPr/>
                    <a:lstStyle/>
                    <a:p>
                      <a:r>
                        <a:rPr lang="en-IN" dirty="0" smtClean="0"/>
                        <a:t>System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</a:t>
                      </a:r>
                      <a:r>
                        <a:rPr lang="en-US" b="1" dirty="0" smtClean="0"/>
                        <a:t>API gateways</a:t>
                      </a:r>
                      <a:r>
                        <a:rPr lang="en-US" dirty="0" smtClean="0"/>
                        <a:t> for smooth multi-service integration.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15968"/>
                  </a:ext>
                </a:extLst>
              </a:tr>
              <a:tr h="800231">
                <a:tc>
                  <a:txBody>
                    <a:bodyPr/>
                    <a:lstStyle/>
                    <a:p>
                      <a:r>
                        <a:rPr lang="en-IN" dirty="0" smtClean="0"/>
                        <a:t>User Trust &amp; 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</a:t>
                      </a:r>
                      <a:r>
                        <a:rPr lang="en-US" b="1" dirty="0" smtClean="0"/>
                        <a:t>SSL encryption</a:t>
                      </a:r>
                      <a:r>
                        <a:rPr lang="en-US" dirty="0" smtClean="0"/>
                        <a:t> and </a:t>
                      </a:r>
                      <a:r>
                        <a:rPr lang="en-US" b="1" dirty="0" smtClean="0"/>
                        <a:t>MFA</a:t>
                      </a:r>
                      <a:r>
                        <a:rPr lang="en-US" dirty="0" smtClean="0"/>
                        <a:t> for data protection.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4628"/>
                  </a:ext>
                </a:extLst>
              </a:tr>
              <a:tr h="800231">
                <a:tc>
                  <a:txBody>
                    <a:bodyPr/>
                    <a:lstStyle/>
                    <a:p>
                      <a:r>
                        <a:rPr lang="en-IN" dirty="0" smtClean="0"/>
                        <a:t>Scalability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b="1" dirty="0" smtClean="0"/>
                        <a:t>cloud infrastructure</a:t>
                      </a:r>
                      <a:r>
                        <a:rPr lang="en-US" dirty="0" smtClean="0"/>
                        <a:t> with </a:t>
                      </a:r>
                      <a:r>
                        <a:rPr lang="en-US" b="1" dirty="0" smtClean="0"/>
                        <a:t>auto-scaling</a:t>
                      </a:r>
                      <a:r>
                        <a:rPr lang="en-US" dirty="0" smtClean="0"/>
                        <a:t> for traffic management.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74592"/>
                  </a:ext>
                </a:extLst>
              </a:tr>
              <a:tr h="800231">
                <a:tc>
                  <a:txBody>
                    <a:bodyPr/>
                    <a:lstStyle/>
                    <a:p>
                      <a:r>
                        <a:rPr lang="en-IN" dirty="0" smtClean="0"/>
                        <a:t>User 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 </a:t>
                      </a:r>
                      <a:r>
                        <a:rPr lang="en-US" b="1" dirty="0" smtClean="0"/>
                        <a:t>responsive design</a:t>
                      </a:r>
                      <a:r>
                        <a:rPr lang="en-US" dirty="0" smtClean="0"/>
                        <a:t> for seamless use on all devices.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71262"/>
                  </a:ext>
                </a:extLst>
              </a:tr>
              <a:tr h="800231">
                <a:tc>
                  <a:txBody>
                    <a:bodyPr/>
                    <a:lstStyle/>
                    <a:p>
                      <a:r>
                        <a:rPr lang="en-IN" dirty="0" smtClean="0"/>
                        <a:t>Competition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 </a:t>
                      </a:r>
                      <a:r>
                        <a:rPr lang="en-US" b="1" dirty="0" smtClean="0"/>
                        <a:t>unique features</a:t>
                      </a:r>
                      <a:r>
                        <a:rPr lang="en-US" dirty="0" smtClean="0"/>
                        <a:t> like budget tracking and personalized suggestions.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14159"/>
                  </a:ext>
                </a:extLst>
              </a:tr>
              <a:tr h="800231">
                <a:tc>
                  <a:txBody>
                    <a:bodyPr/>
                    <a:lstStyle/>
                    <a:p>
                      <a:r>
                        <a:rPr lang="en-IN" dirty="0" smtClean="0"/>
                        <a:t>Development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b="1" dirty="0" smtClean="0"/>
                        <a:t>agile development</a:t>
                      </a:r>
                      <a:r>
                        <a:rPr lang="en-US" dirty="0" smtClean="0"/>
                        <a:t> to stay flexible and on track.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87905"/>
                  </a:ext>
                </a:extLst>
              </a:tr>
              <a:tr h="800231">
                <a:tc>
                  <a:txBody>
                    <a:bodyPr/>
                    <a:lstStyle/>
                    <a:p>
                      <a:r>
                        <a:rPr lang="en-IN" dirty="0" smtClean="0"/>
                        <a:t>User 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 </a:t>
                      </a:r>
                      <a:r>
                        <a:rPr lang="en-US" b="1" dirty="0" smtClean="0"/>
                        <a:t>targeted marketing</a:t>
                      </a:r>
                      <a:r>
                        <a:rPr lang="en-US" dirty="0" smtClean="0"/>
                        <a:t> and initial </a:t>
                      </a:r>
                      <a:r>
                        <a:rPr lang="en-US" b="1" dirty="0" smtClean="0"/>
                        <a:t>promotions</a:t>
                      </a:r>
                      <a:r>
                        <a:rPr lang="en-US" dirty="0" smtClean="0"/>
                        <a:t> to attract users.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60815"/>
                  </a:ext>
                </a:extLst>
              </a:tr>
            </a:tbl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4572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930275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21106" y="1020993"/>
            <a:ext cx="9784894" cy="867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 Feasibility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widely-adopted,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proven technologies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(HTML, CSS, Python, MySQL).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tools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(Selenium) streamline processes, making it easier to implement.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Feasibility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timeline is manageable with an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methodology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faster iterations.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approach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incremental feature release, improving development speed.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Feasibility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Low-cost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 using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tools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frameworks.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 (AWS, Google Cloud) offer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scalability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demand.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generation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affiliate marketing, travel bookings, and ads.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Feasibility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development team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proficient in web development, automation, and data security.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infrastructure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the need for heavy hardware investments.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infrastructure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the platform can grow with the user base.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Able to handle real-time data updates, high traffic during peak travel seasons.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Demand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demand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automated, easy-to-use travel planners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budget management tools.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Appeals to diverse user segments like budget travelers, families, and solo adventurers.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526" y="877950"/>
            <a:ext cx="10621874" cy="92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00" spc="-30" dirty="0"/>
              <a:t>04.</a:t>
            </a:r>
            <a:r>
              <a:rPr sz="5900" spc="35" dirty="0"/>
              <a:t> </a:t>
            </a:r>
            <a:r>
              <a:rPr sz="5900" spc="145" dirty="0"/>
              <a:t>IMPACT</a:t>
            </a:r>
            <a:r>
              <a:rPr sz="5900" spc="45" dirty="0"/>
              <a:t> </a:t>
            </a:r>
            <a:r>
              <a:rPr sz="5900" spc="50" dirty="0"/>
              <a:t>AND</a:t>
            </a:r>
            <a:r>
              <a:rPr sz="5900" spc="15" dirty="0"/>
              <a:t> </a:t>
            </a:r>
            <a:r>
              <a:rPr sz="5900" spc="30" dirty="0"/>
              <a:t>BENEFITS</a:t>
            </a:r>
            <a:endParaRPr sz="5900" dirty="0"/>
          </a:p>
        </p:txBody>
      </p:sp>
      <p:sp>
        <p:nvSpPr>
          <p:cNvPr id="4" name="object 4"/>
          <p:cNvSpPr/>
          <p:nvPr/>
        </p:nvSpPr>
        <p:spPr>
          <a:xfrm>
            <a:off x="13991170" y="1484103"/>
            <a:ext cx="559435" cy="558165"/>
          </a:xfrm>
          <a:custGeom>
            <a:avLst/>
            <a:gdLst/>
            <a:ahLst/>
            <a:cxnLst/>
            <a:rect l="l" t="t" r="r" b="b"/>
            <a:pathLst>
              <a:path w="559434" h="558164">
                <a:moveTo>
                  <a:pt x="465754" y="0"/>
                </a:moveTo>
                <a:lnTo>
                  <a:pt x="93163" y="0"/>
                </a:lnTo>
                <a:lnTo>
                  <a:pt x="27258" y="27277"/>
                </a:lnTo>
                <a:lnTo>
                  <a:pt x="0" y="93041"/>
                </a:lnTo>
                <a:lnTo>
                  <a:pt x="0" y="464947"/>
                </a:lnTo>
                <a:lnTo>
                  <a:pt x="27294" y="530703"/>
                </a:lnTo>
                <a:lnTo>
                  <a:pt x="93164" y="557949"/>
                </a:lnTo>
                <a:lnTo>
                  <a:pt x="465755" y="557949"/>
                </a:lnTo>
                <a:lnTo>
                  <a:pt x="501991" y="550638"/>
                </a:lnTo>
                <a:lnTo>
                  <a:pt x="531593" y="530703"/>
                </a:lnTo>
                <a:lnTo>
                  <a:pt x="551557" y="501140"/>
                </a:lnTo>
                <a:lnTo>
                  <a:pt x="558879" y="464947"/>
                </a:lnTo>
                <a:lnTo>
                  <a:pt x="558878" y="93041"/>
                </a:lnTo>
                <a:lnTo>
                  <a:pt x="551556" y="56855"/>
                </a:lnTo>
                <a:lnTo>
                  <a:pt x="531592" y="27278"/>
                </a:lnTo>
                <a:lnTo>
                  <a:pt x="501990" y="7321"/>
                </a:lnTo>
                <a:lnTo>
                  <a:pt x="46575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8922257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4">
                <a:moveTo>
                  <a:pt x="286004" y="0"/>
                </a:moveTo>
                <a:lnTo>
                  <a:pt x="57277" y="0"/>
                </a:lnTo>
                <a:lnTo>
                  <a:pt x="34986" y="4502"/>
                </a:lnTo>
                <a:lnTo>
                  <a:pt x="16779" y="16779"/>
                </a:lnTo>
                <a:lnTo>
                  <a:pt x="4502" y="34986"/>
                </a:lnTo>
                <a:lnTo>
                  <a:pt x="0" y="57277"/>
                </a:lnTo>
                <a:lnTo>
                  <a:pt x="0" y="286092"/>
                </a:lnTo>
                <a:lnTo>
                  <a:pt x="4502" y="308327"/>
                </a:lnTo>
                <a:lnTo>
                  <a:pt x="16779" y="326505"/>
                </a:lnTo>
                <a:lnTo>
                  <a:pt x="34986" y="338790"/>
                </a:lnTo>
                <a:lnTo>
                  <a:pt x="57277" y="343344"/>
                </a:lnTo>
                <a:lnTo>
                  <a:pt x="286004" y="343344"/>
                </a:lnTo>
                <a:lnTo>
                  <a:pt x="308294" y="338845"/>
                </a:lnTo>
                <a:lnTo>
                  <a:pt x="326501" y="326577"/>
                </a:lnTo>
                <a:lnTo>
                  <a:pt x="338778" y="308379"/>
                </a:lnTo>
                <a:lnTo>
                  <a:pt x="343281" y="286092"/>
                </a:lnTo>
                <a:lnTo>
                  <a:pt x="343281" y="57277"/>
                </a:lnTo>
                <a:lnTo>
                  <a:pt x="338778" y="34986"/>
                </a:lnTo>
                <a:lnTo>
                  <a:pt x="326501" y="16779"/>
                </a:lnTo>
                <a:lnTo>
                  <a:pt x="308294" y="4502"/>
                </a:lnTo>
                <a:lnTo>
                  <a:pt x="28600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4996" y="834136"/>
            <a:ext cx="1998471" cy="128549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487400" y="2324100"/>
            <a:ext cx="3810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Explore: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Discover top travel destinations with 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Access real-time information on local attractions and dining.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400" b="1" dirty="0" smtClean="0"/>
              <a:t>Budgeting: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Track your travel expenses effortlessly.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Set and adjust your budget in real-time to stay on track.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400" b="1" dirty="0" smtClean="0"/>
              <a:t>Itinerary Planning: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Organize your trip day-by-day.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Ensure you visit all must-see places with a structured itinerary.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400" b="1" dirty="0" smtClean="0"/>
              <a:t>AI Assistant: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Get personalized travel tips and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Seamless trip planning with AI-guided suggestions.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8745"/>
            <a:ext cx="12380720" cy="773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972" y="954100"/>
            <a:ext cx="9799828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spc="-30" dirty="0"/>
              <a:t>05.</a:t>
            </a:r>
            <a:r>
              <a:rPr sz="6500" spc="45" dirty="0"/>
              <a:t> </a:t>
            </a:r>
            <a:r>
              <a:rPr sz="6500" spc="70" dirty="0"/>
              <a:t>Market </a:t>
            </a:r>
            <a:r>
              <a:rPr sz="6500" spc="55" dirty="0"/>
              <a:t>Strategies</a:t>
            </a:r>
            <a:endParaRPr sz="6500" dirty="0"/>
          </a:p>
        </p:txBody>
      </p:sp>
      <p:sp>
        <p:nvSpPr>
          <p:cNvPr id="4" name="object 4"/>
          <p:cNvSpPr/>
          <p:nvPr/>
        </p:nvSpPr>
        <p:spPr>
          <a:xfrm>
            <a:off x="8657932" y="1035920"/>
            <a:ext cx="559435" cy="558165"/>
          </a:xfrm>
          <a:custGeom>
            <a:avLst/>
            <a:gdLst/>
            <a:ahLst/>
            <a:cxnLst/>
            <a:rect l="l" t="t" r="r" b="b"/>
            <a:pathLst>
              <a:path w="559434" h="558165">
                <a:moveTo>
                  <a:pt x="465754" y="0"/>
                </a:moveTo>
                <a:lnTo>
                  <a:pt x="93163" y="0"/>
                </a:lnTo>
                <a:lnTo>
                  <a:pt x="27258" y="27277"/>
                </a:lnTo>
                <a:lnTo>
                  <a:pt x="0" y="93041"/>
                </a:lnTo>
                <a:lnTo>
                  <a:pt x="0" y="464947"/>
                </a:lnTo>
                <a:lnTo>
                  <a:pt x="27294" y="530703"/>
                </a:lnTo>
                <a:lnTo>
                  <a:pt x="93163" y="557949"/>
                </a:lnTo>
                <a:lnTo>
                  <a:pt x="465754" y="557949"/>
                </a:lnTo>
                <a:lnTo>
                  <a:pt x="501991" y="550638"/>
                </a:lnTo>
                <a:lnTo>
                  <a:pt x="531593" y="530703"/>
                </a:lnTo>
                <a:lnTo>
                  <a:pt x="551556" y="501140"/>
                </a:lnTo>
                <a:lnTo>
                  <a:pt x="558878" y="464947"/>
                </a:lnTo>
                <a:lnTo>
                  <a:pt x="558878" y="93041"/>
                </a:lnTo>
                <a:lnTo>
                  <a:pt x="551556" y="56855"/>
                </a:lnTo>
                <a:lnTo>
                  <a:pt x="531592" y="27278"/>
                </a:lnTo>
                <a:lnTo>
                  <a:pt x="501990" y="7321"/>
                </a:lnTo>
                <a:lnTo>
                  <a:pt x="46575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8922257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4">
                <a:moveTo>
                  <a:pt x="286004" y="0"/>
                </a:moveTo>
                <a:lnTo>
                  <a:pt x="57277" y="0"/>
                </a:lnTo>
                <a:lnTo>
                  <a:pt x="34986" y="4502"/>
                </a:lnTo>
                <a:lnTo>
                  <a:pt x="16779" y="16779"/>
                </a:lnTo>
                <a:lnTo>
                  <a:pt x="4502" y="34986"/>
                </a:lnTo>
                <a:lnTo>
                  <a:pt x="0" y="57277"/>
                </a:lnTo>
                <a:lnTo>
                  <a:pt x="0" y="286092"/>
                </a:lnTo>
                <a:lnTo>
                  <a:pt x="4502" y="308327"/>
                </a:lnTo>
                <a:lnTo>
                  <a:pt x="16779" y="326505"/>
                </a:lnTo>
                <a:lnTo>
                  <a:pt x="34986" y="338790"/>
                </a:lnTo>
                <a:lnTo>
                  <a:pt x="57277" y="343344"/>
                </a:lnTo>
                <a:lnTo>
                  <a:pt x="286004" y="343344"/>
                </a:lnTo>
                <a:lnTo>
                  <a:pt x="308294" y="338845"/>
                </a:lnTo>
                <a:lnTo>
                  <a:pt x="326501" y="326577"/>
                </a:lnTo>
                <a:lnTo>
                  <a:pt x="338778" y="308379"/>
                </a:lnTo>
                <a:lnTo>
                  <a:pt x="343281" y="286092"/>
                </a:lnTo>
                <a:lnTo>
                  <a:pt x="343281" y="57277"/>
                </a:lnTo>
                <a:lnTo>
                  <a:pt x="338778" y="34986"/>
                </a:lnTo>
                <a:lnTo>
                  <a:pt x="326501" y="16779"/>
                </a:lnTo>
                <a:lnTo>
                  <a:pt x="308294" y="4502"/>
                </a:lnTo>
                <a:lnTo>
                  <a:pt x="28600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2376" y="834136"/>
            <a:ext cx="2141092" cy="1377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2552700"/>
            <a:ext cx="13030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Identify Your Target and Their Needs: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Frequent Travelers</a:t>
            </a:r>
            <a:r>
              <a:rPr lang="en-US" dirty="0" smtClean="0"/>
              <a:t>: Seek efficient planning tools and budget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Budget Travelers</a:t>
            </a:r>
            <a:r>
              <a:rPr lang="en-US" dirty="0" smtClean="0"/>
              <a:t>: Prioritize affordable deals and real-time comparisons.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Families</a:t>
            </a:r>
            <a:r>
              <a:rPr lang="en-US" dirty="0" smtClean="0"/>
              <a:t>: Need comprehensive travel options that cater to all 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Solo Travelers</a:t>
            </a:r>
            <a:r>
              <a:rPr lang="en-US" dirty="0" smtClean="0"/>
              <a:t>: Value personalized recommendations and safety.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798" y="4030028"/>
            <a:ext cx="78486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Marketing Plan: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User Acquisition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Leverage travel blogs, influencers, and social media 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Collaborate with travel agencies and booking platforms for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User Engagement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notifications with personalized travel deals and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In-app rewards for loyal users and frequent bookings.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5798" y="6286500"/>
            <a:ext cx="68580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Scaling the 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Phase 1</a:t>
            </a:r>
            <a:r>
              <a:rPr lang="en-US" dirty="0" smtClean="0"/>
              <a:t>: Start with local partnerships and targeted advertising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Phase 2</a:t>
            </a:r>
            <a:r>
              <a:rPr lang="en-US" dirty="0" smtClean="0"/>
              <a:t>: Expand globally with multilingual support and regional deals.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Phase 3</a:t>
            </a:r>
            <a:r>
              <a:rPr lang="en-US" dirty="0" smtClean="0"/>
              <a:t>: Introduce subscription-based premium services and exclusive travel deals.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" b="56527"/>
          <a:stretch/>
        </p:blipFill>
        <p:spPr>
          <a:xfrm>
            <a:off x="8937649" y="2707378"/>
            <a:ext cx="8624381" cy="3200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44" b="10156"/>
          <a:stretch/>
        </p:blipFill>
        <p:spPr>
          <a:xfrm>
            <a:off x="8937648" y="5907778"/>
            <a:ext cx="8624381" cy="338234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54648" y="8709552"/>
            <a:ext cx="67891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LINK FOR REFERENCE :</a:t>
            </a:r>
            <a:endParaRPr lang="en-IN" sz="2400" dirty="0" smtClean="0">
              <a:hlinkClick r:id="rId4"/>
            </a:endParaRPr>
          </a:p>
          <a:p>
            <a:r>
              <a:rPr lang="en-IN" dirty="0" smtClean="0">
                <a:hlinkClick r:id="rId4"/>
              </a:rPr>
              <a:t>https://wanderlog.com/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764</Words>
  <Application>Microsoft Office PowerPoint</Application>
  <PresentationFormat>Custom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Roboto</vt:lpstr>
      <vt:lpstr>Roboto Cn</vt:lpstr>
      <vt:lpstr>Office Theme</vt:lpstr>
      <vt:lpstr>WEB-IT-UP!</vt:lpstr>
      <vt:lpstr>01. IDEA TITLE</vt:lpstr>
      <vt:lpstr>02. TECHNICAL APPROACH</vt:lpstr>
      <vt:lpstr>03. FEASIBILITY AND VIABILITY</vt:lpstr>
      <vt:lpstr>04. IMPACT AND BENEFITS</vt:lpstr>
      <vt:lpstr>05. Market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Small Business Web Site Project Proposal by Slidesgo .pptx</dc:title>
  <dc:creator>Ipshita</dc:creator>
  <cp:lastModifiedBy>HP</cp:lastModifiedBy>
  <cp:revision>45</cp:revision>
  <dcterms:created xsi:type="dcterms:W3CDTF">2024-10-14T02:29:40Z</dcterms:created>
  <dcterms:modified xsi:type="dcterms:W3CDTF">2024-10-25T04:35:16Z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2024-10-14T00:00:00Z</vt:filetime>
  </property>
</Properties>
</file>