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FF29D9-5E17-4E32-83CC-81F4DFB50A41}">
  <a:tblStyle styleId="{B6FF29D9-5E17-4E32-83CC-81F4DFB50A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9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56978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141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c6ba3ab59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c6ba3ab59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06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c6ba3ab5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c6ba3ab5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66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c6ba3ab5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c6ba3ab5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90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611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c6ba3ab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c6ba3ab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160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c6ba3ab5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c6ba3ab5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31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c6ba3ab5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c6ba3ab5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533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c6ba3ab5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c6ba3ab5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240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c6ba3ab5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c6ba3ab5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709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c6ba3ab5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c6ba3ab5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04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41775" y="0"/>
            <a:ext cx="1502223" cy="125647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0" y="4830775"/>
            <a:ext cx="9144000" cy="3126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4751275"/>
            <a:ext cx="9144000" cy="79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27475" y="0"/>
            <a:ext cx="1616527" cy="13521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0" y="4830775"/>
            <a:ext cx="9144000" cy="3126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4751275"/>
            <a:ext cx="9144000" cy="79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b="1"/>
              <a:t>HACKATHON</a:t>
            </a:r>
            <a:endParaRPr sz="5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 For Hire</a:t>
            </a:r>
            <a:endParaRPr/>
          </a:p>
        </p:txBody>
      </p:sp>
      <p:graphicFrame>
        <p:nvGraphicFramePr>
          <p:cNvPr id="61" name="Google Shape;61;p13"/>
          <p:cNvGraphicFramePr/>
          <p:nvPr>
            <p:extLst>
              <p:ext uri="{D42A27DB-BD31-4B8C-83A1-F6EECF244321}">
                <p14:modId xmlns:p14="http://schemas.microsoft.com/office/powerpoint/2010/main" val="2011396998"/>
              </p:ext>
            </p:extLst>
          </p:nvPr>
        </p:nvGraphicFramePr>
        <p:xfrm>
          <a:off x="520875" y="2004625"/>
          <a:ext cx="8102225" cy="2834550"/>
        </p:xfrm>
        <a:graphic>
          <a:graphicData uri="http://schemas.openxmlformats.org/drawingml/2006/table">
            <a:tbl>
              <a:tblPr>
                <a:noFill/>
                <a:tableStyleId>{B6FF29D9-5E17-4E32-83CC-81F4DFB50A41}</a:tableStyleId>
              </a:tblPr>
              <a:tblGrid>
                <a:gridCol w="1900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[Kakud </a:t>
                      </a:r>
                      <a:r>
                        <a:rPr lang="en-IN" sz="2400" b="1" dirty="0"/>
                        <a:t>Agri</a:t>
                      </a:r>
                      <a:r>
                        <a:rPr lang="en" sz="2400" b="1" dirty="0"/>
                        <a:t> ]</a:t>
                      </a:r>
                      <a:endParaRPr sz="2400"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Team Name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: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Code Crafters.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71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Team Members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: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1) </a:t>
                      </a:r>
                      <a:r>
                        <a:rPr lang="en-IN" sz="1800" dirty="0"/>
                        <a:t>Mohammed Rayan</a:t>
                      </a:r>
                      <a:endParaRPr sz="1800" dirty="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2) </a:t>
                      </a:r>
                      <a:r>
                        <a:rPr lang="en-IN" sz="1800" dirty="0" err="1"/>
                        <a:t>Anvith</a:t>
                      </a:r>
                      <a:r>
                        <a:rPr lang="en-IN" sz="1800" dirty="0"/>
                        <a:t> D B</a:t>
                      </a:r>
                      <a:endParaRPr sz="1800" dirty="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3) </a:t>
                      </a:r>
                      <a:r>
                        <a:rPr lang="en-IN" sz="1800" dirty="0"/>
                        <a:t>Akash </a:t>
                      </a:r>
                      <a:r>
                        <a:rPr lang="en-IN" sz="1800" dirty="0" err="1"/>
                        <a:t>Shreekant</a:t>
                      </a:r>
                      <a:r>
                        <a:rPr lang="en-IN" sz="1800" dirty="0"/>
                        <a:t> Hegde</a:t>
                      </a:r>
                      <a:endParaRPr sz="1800" dirty="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4) </a:t>
                      </a:r>
                      <a:r>
                        <a:rPr lang="en-IN" sz="1800" dirty="0"/>
                        <a:t>N P </a:t>
                      </a:r>
                      <a:r>
                        <a:rPr lang="en-IN" sz="1800" dirty="0" err="1"/>
                        <a:t>Satvik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Challenges </a:t>
            </a:r>
            <a:r>
              <a:rPr lang="en-IN" b="1" dirty="0"/>
              <a:t>and Lessons</a:t>
            </a:r>
            <a:endParaRPr b="1" dirty="0"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.</a:t>
            </a:r>
            <a:endParaRPr dirty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Early Testing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Crucial for addressing issues.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Scalable Architecture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Essential for future growth.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User Feedback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Improves design and usability.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Security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Implement strong measures from the beginning.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Teamwork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Effective communication and organization are vital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C720468-2AC5-4C78-B288-AE275CEEB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93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spcAft>
                <a:spcPts val="1200"/>
              </a:spcAft>
              <a:buNone/>
            </a:pPr>
            <a:r>
              <a:rPr lang="en-US" dirty="0"/>
              <a:t>Our solution effectively addresses the Cross-City Vehicle Booking Web App Challenge by providing a streamlined, user-friendly platform for vehicle bookings. We successfully tackled challenges related to real-time features, database scalability, and user interface design, learning valuable lessons about the importance of early testing, scalability, usability, security, and clear communication.</a:t>
            </a:r>
            <a:endParaRPr dirty="0"/>
          </a:p>
        </p:txBody>
      </p:sp>
      <p:sp>
        <p:nvSpPr>
          <p:cNvPr id="123" name="Google Shape;12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296225" y="429300"/>
            <a:ext cx="74181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</a:rPr>
              <a:t>Problem</a:t>
            </a:r>
            <a:r>
              <a:rPr lang="en" sz="1800" b="1">
                <a:solidFill>
                  <a:schemeClr val="dk2"/>
                </a:solidFill>
              </a:rPr>
              <a:t> </a:t>
            </a:r>
            <a:r>
              <a:rPr lang="en" sz="2800" b="1">
                <a:solidFill>
                  <a:schemeClr val="dk1"/>
                </a:solidFill>
              </a:rPr>
              <a:t>Statement</a:t>
            </a:r>
            <a:endParaRPr sz="1800" b="1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12050" y="1176275"/>
            <a:ext cx="8319900" cy="3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just">
              <a:lnSpc>
                <a:spcPct val="200000"/>
              </a:lnSpc>
              <a:buClr>
                <a:schemeClr val="dk2"/>
              </a:buClr>
              <a:buSzPts val="1800"/>
            </a:pPr>
            <a:r>
              <a:rPr lang="en-US" sz="1800" dirty="0">
                <a:solidFill>
                  <a:schemeClr val="dk2"/>
                </a:solidFill>
              </a:rPr>
              <a:t>Cross-City Vehicle Booking Web App Challenge Statement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dirty="0">
                <a:solidFill>
                  <a:schemeClr val="dk2"/>
                </a:solidFill>
              </a:rPr>
              <a:t>Content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just">
              <a:lnSpc>
                <a:spcPct val="200000"/>
              </a:lnSpc>
              <a:buClr>
                <a:schemeClr val="dk2"/>
              </a:buClr>
              <a:buSzPts val="1800"/>
              <a:buChar char="○"/>
            </a:pPr>
            <a:r>
              <a:rPr lang="en-US" sz="1800" dirty="0">
                <a:solidFill>
                  <a:schemeClr val="dk2"/>
                </a:solidFill>
              </a:rPr>
              <a:t>Design and develop an innovative web application for booking vehicles travelling between cities. The web app should display all available vehicles traveling on the same route, providing users with a seamless and efficient booking experience.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962A1B-458A-499B-91F6-0C0C7658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83088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dk2"/>
                </a:solidFill>
              </a:rPr>
              <a:t>Cross-City Vehicle Booking Web App Challenge Statement</a:t>
            </a:r>
            <a:r>
              <a:rPr lang="en-US" dirty="0">
                <a:solidFill>
                  <a:schemeClr val="dk2"/>
                </a:solidFill>
              </a:rPr>
              <a:t/>
            </a:r>
            <a:br>
              <a:rPr lang="en-US" dirty="0">
                <a:solidFill>
                  <a:schemeClr val="dk2"/>
                </a:solidFill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1201474-00A3-4F21-B6AE-A5F6107A0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52353"/>
            <a:ext cx="8520600" cy="3016522"/>
          </a:xfrm>
        </p:spPr>
        <p:txBody>
          <a:bodyPr/>
          <a:lstStyle/>
          <a:p>
            <a:pPr algn="just"/>
            <a:r>
              <a:rPr lang="en-US" dirty="0"/>
              <a:t>It simplifies the process of finding and booking transportation between cities, eliminating the need to research and compare different rental car companies or public transportation options.</a:t>
            </a:r>
          </a:p>
          <a:p>
            <a:pPr marL="114300" indent="0" algn="just">
              <a:buNone/>
            </a:pPr>
            <a:endParaRPr lang="en-US" dirty="0"/>
          </a:p>
          <a:p>
            <a:pPr algn="just"/>
            <a:r>
              <a:rPr lang="en-US" dirty="0"/>
              <a:t>It helps the users to easily find the vehicle type to carry his product from one place to another.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570A01-FF69-4B8A-9AB8-BBD914B5BB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521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Solution Overview</a:t>
            </a:r>
            <a:endParaRPr b="1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 b="1" dirty="0"/>
              <a:t>User </a:t>
            </a:r>
            <a:r>
              <a:rPr lang="en-IN" sz="1700" b="1" dirty="0"/>
              <a:t>friendly interface.</a:t>
            </a:r>
          </a:p>
          <a:p>
            <a:pPr lvl="0" algn="just">
              <a:lnSpc>
                <a:spcPct val="200000"/>
              </a:lnSpc>
            </a:pPr>
            <a:r>
              <a:rPr lang="en-US" sz="1700" b="1" dirty="0"/>
              <a:t>Options to specify pick-up and drop-off Locations.</a:t>
            </a:r>
            <a:endParaRPr sz="1700" b="1" dirty="0"/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700" b="1" dirty="0"/>
              <a:t>Provide a high-level description of how your solution addresses the problem.     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        User Authentication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Secure login for personalized access.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        Booking Details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Specify pickup/drop-off locations, product type, and size.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        Vehicle Recommendation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Suggests the best vehicle based on user needs.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        Pricing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Calculates estimated costs for informed decision-making.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smtClean="0">
                <a:solidFill>
                  <a:schemeClr val="tx1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b="1" smtClean="0">
                <a:solidFill>
                  <a:schemeClr val="tx1"/>
                </a:solidFill>
                <a:latin typeface="Arial" panose="020B0604020202020204" pitchFamily="34" charset="0"/>
              </a:rPr>
              <a:t>Trading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Platform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Enables vehicle and service trading for added flexibility.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Key Features</a:t>
            </a:r>
            <a:endParaRPr b="1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just"/>
            <a:r>
              <a:rPr lang="en-US" b="1" dirty="0"/>
              <a:t>User Authentication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Secure login system for personalized and secure access.</a:t>
            </a:r>
          </a:p>
          <a:p>
            <a:pPr algn="just"/>
            <a:r>
              <a:rPr lang="en-US" b="1" dirty="0"/>
              <a:t>Booking Details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Inputs for specifying pickup and drop-off locations.</a:t>
            </a:r>
          </a:p>
          <a:p>
            <a:pPr lvl="1" algn="just"/>
            <a:r>
              <a:rPr lang="en-US" dirty="0"/>
              <a:t>Options to select the type and size of the product to be transported.</a:t>
            </a:r>
          </a:p>
          <a:p>
            <a:pPr algn="just"/>
            <a:r>
              <a:rPr lang="en-US" b="1" dirty="0"/>
              <a:t>Vehicle Recommendation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Automated suggestions for the most suitable vehicle based on user inputs.</a:t>
            </a:r>
          </a:p>
          <a:p>
            <a:pPr algn="just"/>
            <a:r>
              <a:rPr lang="en-US" b="1" dirty="0"/>
              <a:t>Pricing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Real-time price calculation for transparency and informed decision-making.</a:t>
            </a:r>
          </a:p>
          <a:p>
            <a:pPr algn="just"/>
            <a:r>
              <a:rPr lang="en-US" b="1" dirty="0" smtClean="0"/>
              <a:t>Trading </a:t>
            </a:r>
            <a:r>
              <a:rPr lang="en-US" b="1" dirty="0"/>
              <a:t>Platform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A module that allows users to trade vehicles and services.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Technology Stack</a:t>
            </a:r>
            <a:endParaRPr b="1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just"/>
            <a:r>
              <a:rPr lang="en-IN" b="1" dirty="0"/>
              <a:t>Frontend Development:</a:t>
            </a:r>
            <a:endParaRPr lang="en-IN" dirty="0"/>
          </a:p>
          <a:p>
            <a:pPr marL="114300" indent="0" algn="just">
              <a:buNone/>
            </a:pPr>
            <a:r>
              <a:rPr lang="en-IN" b="1" dirty="0"/>
              <a:t>         HTML5/CSS3</a:t>
            </a:r>
            <a:r>
              <a:rPr lang="en-IN" dirty="0"/>
              <a:t>: For structuring and styling web pages.</a:t>
            </a:r>
          </a:p>
          <a:p>
            <a:pPr marL="114300" indent="0" algn="just">
              <a:buNone/>
            </a:pPr>
            <a:r>
              <a:rPr lang="en-IN" b="1" dirty="0"/>
              <a:t>         JavaScript/TypeScript</a:t>
            </a:r>
            <a:r>
              <a:rPr lang="en-IN" dirty="0"/>
              <a:t>: For adding interactivity and ensuring type safety.</a:t>
            </a:r>
          </a:p>
          <a:p>
            <a:pPr marL="114300" indent="0" algn="just">
              <a:buNone/>
            </a:pPr>
            <a:endParaRPr lang="en-IN" dirty="0"/>
          </a:p>
          <a:p>
            <a:pPr algn="just"/>
            <a:r>
              <a:rPr lang="en-IN" b="1" dirty="0"/>
              <a:t>Backend Development:</a:t>
            </a:r>
          </a:p>
          <a:p>
            <a:pPr marL="114300" indent="0" algn="just">
              <a:buNone/>
            </a:pPr>
            <a:r>
              <a:rPr lang="en-US" b="1" dirty="0"/>
              <a:t>         PHP: </a:t>
            </a:r>
            <a:r>
              <a:rPr lang="en-US" sz="1600" dirty="0"/>
              <a:t>A Server Side Scripting Language.</a:t>
            </a:r>
          </a:p>
          <a:p>
            <a:pPr marL="114300" indent="0" algn="just">
              <a:buNone/>
            </a:pPr>
            <a:endParaRPr lang="en-US" sz="1600" dirty="0"/>
          </a:p>
          <a:p>
            <a:pPr algn="just"/>
            <a:r>
              <a:rPr lang="en-IN" sz="1600" b="1" dirty="0"/>
              <a:t>Database Management:</a:t>
            </a:r>
            <a:endParaRPr lang="en-IN" sz="1600" dirty="0"/>
          </a:p>
          <a:p>
            <a:pPr marL="114300" indent="0" algn="just">
              <a:buNone/>
            </a:pPr>
            <a:r>
              <a:rPr lang="en-IN" sz="1600" b="1" dirty="0"/>
              <a:t>          MySQL</a:t>
            </a:r>
            <a:r>
              <a:rPr lang="en-IN" sz="1600" dirty="0"/>
              <a:t>: Relational databases for structured data storage.</a:t>
            </a:r>
          </a:p>
          <a:p>
            <a:pPr marL="114300" indent="0">
              <a:buNone/>
            </a:pPr>
            <a:endParaRPr lang="en-IN" sz="1600" dirty="0"/>
          </a:p>
          <a:p>
            <a:pPr marL="114300" indent="0">
              <a:buNone/>
            </a:pPr>
            <a:endParaRPr lang="en-IN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Architecture Diagram</a:t>
            </a:r>
            <a:endParaRPr b="1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5CD9779-33E1-4470-9593-C79BC927A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511" y="1152474"/>
            <a:ext cx="2310978" cy="35460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Use Cases</a:t>
            </a:r>
            <a:endParaRPr b="1"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FDF5565-AE30-4B16-BB8B-49D2DA5B12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875517"/>
            <a:ext cx="532709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Corporate Relocations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Efficient vehicle selection and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E-commerce Shipments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vehicle choices and real-time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Moves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booking and cost clarity.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 Logistics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Optimal vehicle recommendations and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Vehicle Trading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trading platform.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Impact and Benefits</a:t>
            </a:r>
            <a:endParaRPr b="1"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Faster Booking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Reduced time.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Higher Satisfaction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Better ratings.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Costs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Decreased expenses.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Increased Utilization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More efficient vehicle use.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More Trades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Higher trading volume.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139E748-8F70-41B8-8D86-C54D520BC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543</Words>
  <Application>Microsoft Office PowerPoint</Application>
  <PresentationFormat>On-screen Show (16:9)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HACKATHON Hack For Hire</vt:lpstr>
      <vt:lpstr>PowerPoint Presentation</vt:lpstr>
      <vt:lpstr> Cross-City Vehicle Booking Web App Challenge Statement </vt:lpstr>
      <vt:lpstr>Solution Overview</vt:lpstr>
      <vt:lpstr>Key Features</vt:lpstr>
      <vt:lpstr>Technology Stack</vt:lpstr>
      <vt:lpstr>Architecture Diagram</vt:lpstr>
      <vt:lpstr>Use Cases</vt:lpstr>
      <vt:lpstr>Impact and Benefits</vt:lpstr>
      <vt:lpstr>Challenges and Lessons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Hack For Hire</dc:title>
  <dc:creator>admin</dc:creator>
  <cp:lastModifiedBy>Hp</cp:lastModifiedBy>
  <cp:revision>9</cp:revision>
  <dcterms:modified xsi:type="dcterms:W3CDTF">2024-07-21T06:26:15Z</dcterms:modified>
</cp:coreProperties>
</file>