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66999"/>
            <a:ext cx="4038599" cy="4190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895600"/>
            <a:ext cx="1523999" cy="23622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10600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01000" y="0"/>
            <a:ext cx="1600200" cy="11430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10600" y="6095999"/>
            <a:ext cx="990600" cy="7619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91775" y="0"/>
            <a:ext cx="776287" cy="1214374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0439400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2454" y="565149"/>
            <a:ext cx="1930400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03476" y="1271841"/>
            <a:ext cx="8854440" cy="3867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7495" y="672465"/>
            <a:ext cx="391731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0" spc="175" dirty="0">
                <a:latin typeface="Cambria"/>
                <a:cs typeface="Cambria"/>
              </a:rPr>
              <a:t>NETBANKING</a:t>
            </a:r>
            <a:endParaRPr sz="48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775" y="200025"/>
            <a:ext cx="962025" cy="9239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34335" y="2306563"/>
            <a:ext cx="7002145" cy="348805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905635">
              <a:lnSpc>
                <a:spcPct val="100000"/>
              </a:lnSpc>
              <a:spcBef>
                <a:spcPts val="650"/>
              </a:spcBef>
            </a:pPr>
            <a:r>
              <a:rPr sz="2400" spc="50" dirty="0">
                <a:solidFill>
                  <a:srgbClr val="FFFFFF"/>
                </a:solidFill>
                <a:latin typeface="Cambria"/>
                <a:cs typeface="Cambria"/>
              </a:rPr>
              <a:t>Team</a:t>
            </a:r>
            <a:r>
              <a:rPr sz="2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Cambria"/>
                <a:cs typeface="Cambria"/>
              </a:rPr>
              <a:t>Member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ts val="3835"/>
              </a:lnSpc>
              <a:spcBef>
                <a:spcPts val="760"/>
              </a:spcBef>
            </a:pPr>
            <a:r>
              <a:rPr sz="3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Satvik</a:t>
            </a:r>
            <a:r>
              <a:rPr sz="3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Gupta</a:t>
            </a:r>
            <a:r>
              <a:rPr sz="32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(10800222125)</a:t>
            </a:r>
            <a:endParaRPr sz="3200">
              <a:latin typeface="Microsoft Sans Serif"/>
              <a:cs typeface="Microsoft Sans Serif"/>
            </a:endParaRPr>
          </a:p>
          <a:p>
            <a:pPr marL="12700">
              <a:lnSpc>
                <a:spcPts val="3829"/>
              </a:lnSpc>
            </a:pPr>
            <a:r>
              <a:rPr sz="320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Ch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Sneha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(10800223180)</a:t>
            </a:r>
            <a:endParaRPr sz="3200">
              <a:latin typeface="Microsoft Sans Serif"/>
              <a:cs typeface="Microsoft Sans Serif"/>
            </a:endParaRPr>
          </a:p>
          <a:p>
            <a:pPr marL="12700">
              <a:lnSpc>
                <a:spcPts val="3829"/>
              </a:lnSpc>
            </a:pPr>
            <a:r>
              <a:rPr sz="32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Dhrubayan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Banerjee</a:t>
            </a:r>
            <a:r>
              <a:rPr sz="3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(10800222021)</a:t>
            </a:r>
            <a:endParaRPr sz="3200">
              <a:latin typeface="Microsoft Sans Serif"/>
              <a:cs typeface="Microsoft Sans Serif"/>
            </a:endParaRPr>
          </a:p>
          <a:p>
            <a:pPr marL="12700">
              <a:lnSpc>
                <a:spcPts val="3835"/>
              </a:lnSpc>
            </a:pPr>
            <a:r>
              <a:rPr sz="32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Ehtesam</a:t>
            </a:r>
            <a:r>
              <a:rPr sz="32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Khan</a:t>
            </a:r>
            <a:r>
              <a:rPr sz="3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(10800223181)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Trainer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305" dirty="0">
                <a:solidFill>
                  <a:srgbClr val="FFFFFF"/>
                </a:solidFill>
                <a:latin typeface="Microsoft Sans Serif"/>
                <a:cs typeface="Microsoft Sans Serif"/>
              </a:rPr>
              <a:t>name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32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Arindam</a:t>
            </a:r>
            <a:r>
              <a:rPr sz="3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Sengupta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1814" y="650557"/>
            <a:ext cx="18002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4" dirty="0"/>
              <a:t>I</a:t>
            </a:r>
            <a:r>
              <a:rPr sz="2400" spc="-350" dirty="0"/>
              <a:t>n</a:t>
            </a:r>
            <a:r>
              <a:rPr sz="2400" spc="-254" dirty="0"/>
              <a:t>t</a:t>
            </a:r>
            <a:r>
              <a:rPr sz="2400" spc="-295" dirty="0"/>
              <a:t>r</a:t>
            </a:r>
            <a:r>
              <a:rPr sz="2400" spc="90" dirty="0"/>
              <a:t>o</a:t>
            </a:r>
            <a:r>
              <a:rPr sz="2400" spc="65" dirty="0"/>
              <a:t>d</a:t>
            </a:r>
            <a:r>
              <a:rPr sz="2400" spc="-110" dirty="0"/>
              <a:t>u</a:t>
            </a:r>
            <a:r>
              <a:rPr sz="2400" spc="229" dirty="0"/>
              <a:t>c</a:t>
            </a:r>
            <a:r>
              <a:rPr sz="2400" spc="-254" dirty="0"/>
              <a:t>t</a:t>
            </a:r>
            <a:r>
              <a:rPr sz="2400" spc="-130" dirty="0"/>
              <a:t>i</a:t>
            </a:r>
            <a:r>
              <a:rPr sz="2400" spc="15" dirty="0"/>
              <a:t>o</a:t>
            </a:r>
            <a:r>
              <a:rPr sz="2400" spc="-95" dirty="0"/>
              <a:t>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1614" y="1323657"/>
            <a:ext cx="10519410" cy="3997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000" b="1" spc="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0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b="1" spc="-2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18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000" b="1" spc="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b="1" spc="-8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000" b="1" spc="-1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000" b="1" spc="-16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b="1" spc="-8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000" b="1" spc="7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0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1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000" b="1" spc="-4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000" b="1" spc="8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b="1" spc="-27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000" b="1" spc="-4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000" b="1" spc="-8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b="1" spc="8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b="1" spc="-21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2000" b="1" spc="-16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2000" dirty="0">
              <a:latin typeface="Tahoma"/>
              <a:cs typeface="Tahoma"/>
            </a:endParaRPr>
          </a:p>
          <a:p>
            <a:pPr marL="12700" marR="470534">
              <a:lnSpc>
                <a:spcPct val="100000"/>
              </a:lnSpc>
              <a:spcBef>
                <a:spcPts val="5"/>
              </a:spcBef>
            </a:pPr>
            <a:r>
              <a:rPr sz="20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Net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banking,</a:t>
            </a:r>
            <a:r>
              <a:rPr sz="2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also</a:t>
            </a:r>
            <a:r>
              <a:rPr sz="2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known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online</a:t>
            </a:r>
            <a:r>
              <a:rPr sz="2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banking,</a:t>
            </a:r>
            <a:r>
              <a:rPr sz="2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enables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customers</a:t>
            </a:r>
            <a:r>
              <a:rPr sz="2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access</a:t>
            </a:r>
            <a:r>
              <a:rPr sz="2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banking </a:t>
            </a:r>
            <a:r>
              <a:rPr sz="2000" spc="-5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services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over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internet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without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visiting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physical</a:t>
            </a:r>
            <a:r>
              <a:rPr sz="2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branch.</a:t>
            </a:r>
            <a:endParaRPr sz="2000" dirty="0">
              <a:latin typeface="Microsoft Sans Serif"/>
              <a:cs typeface="Microsoft Sans Serif"/>
            </a:endParaRPr>
          </a:p>
          <a:p>
            <a:pPr marL="298450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000" b="1" spc="-50" dirty="0">
                <a:solidFill>
                  <a:srgbClr val="FFFFFF"/>
                </a:solidFill>
                <a:latin typeface="Tahoma"/>
                <a:cs typeface="Tahoma"/>
              </a:rPr>
              <a:t>Importance</a:t>
            </a:r>
            <a:r>
              <a:rPr sz="20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8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0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60" dirty="0">
                <a:solidFill>
                  <a:srgbClr val="FFFFFF"/>
                </a:solidFill>
                <a:latin typeface="Tahoma"/>
                <a:cs typeface="Tahoma"/>
              </a:rPr>
              <a:t>Net</a:t>
            </a:r>
            <a:r>
              <a:rPr sz="20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65" dirty="0">
                <a:solidFill>
                  <a:srgbClr val="FFFFFF"/>
                </a:solidFill>
                <a:latin typeface="Tahoma"/>
                <a:cs typeface="Tahoma"/>
              </a:rPr>
              <a:t>Banking:</a:t>
            </a:r>
            <a:endParaRPr sz="2000" dirty="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20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Convenient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accessible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24/7.</a:t>
            </a:r>
            <a:endParaRPr sz="2000" dirty="0">
              <a:latin typeface="Microsoft Sans Serif"/>
              <a:cs typeface="Microsoft Sans Serif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20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Reduces</a:t>
            </a:r>
            <a:r>
              <a:rPr sz="2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reliance</a:t>
            </a:r>
            <a:r>
              <a:rPr sz="2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2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manual</a:t>
            </a:r>
            <a:r>
              <a:rPr sz="2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processes.</a:t>
            </a:r>
            <a:endParaRPr sz="2000" dirty="0">
              <a:latin typeface="Microsoft Sans Serif"/>
              <a:cs typeface="Microsoft Sans Serif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2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Supports</a:t>
            </a:r>
            <a:r>
              <a:rPr sz="2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cashless</a:t>
            </a:r>
            <a:r>
              <a:rPr sz="2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economy.</a:t>
            </a:r>
            <a:endParaRPr sz="2000" dirty="0">
              <a:latin typeface="Microsoft Sans Serif"/>
              <a:cs typeface="Microsoft Sans Serif"/>
            </a:endParaRPr>
          </a:p>
          <a:p>
            <a:pPr marL="298450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000" b="1" spc="-19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000" b="1" spc="-2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000" b="1" spc="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000" b="1" spc="-35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2000" b="1" spc="-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b="1" spc="21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000" b="1" spc="-2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10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000" b="1" spc="7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000" b="1" spc="-35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2000" b="1" spc="-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b="1" spc="21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000" b="1" spc="-2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b="1" spc="-16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b="1" spc="-4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000" b="1" spc="8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b="1" spc="-13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000" b="1" spc="-16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2000" dirty="0">
              <a:latin typeface="Tahoma"/>
              <a:cs typeface="Tahoma"/>
            </a:endParaRPr>
          </a:p>
          <a:p>
            <a:pPr marL="469900" marR="5080" lvl="1">
              <a:lnSpc>
                <a:spcPct val="100000"/>
              </a:lnSpc>
              <a:buFont typeface="Arial MT"/>
              <a:buChar char="•"/>
              <a:tabLst>
                <a:tab pos="561340" algn="l"/>
              </a:tabLst>
            </a:pPr>
            <a:r>
              <a:rPr sz="2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objective</a:t>
            </a:r>
            <a:r>
              <a:rPr sz="2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2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project</a:t>
            </a:r>
            <a:r>
              <a:rPr sz="2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utilize</a:t>
            </a:r>
            <a:r>
              <a:rPr sz="2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concepts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technologies</a:t>
            </a:r>
            <a:r>
              <a:rPr sz="2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0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build </a:t>
            </a:r>
            <a:r>
              <a:rPr sz="20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secure </a:t>
            </a:r>
            <a:r>
              <a:rPr sz="20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fully </a:t>
            </a:r>
            <a:r>
              <a:rPr sz="20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functional </a:t>
            </a:r>
            <a:r>
              <a:rPr sz="20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net </a:t>
            </a:r>
            <a:r>
              <a:rPr sz="20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banking </a:t>
            </a:r>
            <a:r>
              <a:rPr sz="2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system. </a:t>
            </a:r>
            <a:r>
              <a:rPr sz="20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This </a:t>
            </a:r>
            <a:r>
              <a:rPr sz="2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system </a:t>
            </a:r>
            <a:r>
              <a:rPr sz="2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will </a:t>
            </a:r>
            <a:r>
              <a:rPr sz="20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include </a:t>
            </a:r>
            <a:r>
              <a:rPr sz="2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essential </a:t>
            </a:r>
            <a:r>
              <a:rPr sz="2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features </a:t>
            </a:r>
            <a:r>
              <a:rPr sz="2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such 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as </a:t>
            </a:r>
            <a:r>
              <a:rPr sz="20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payments, </a:t>
            </a:r>
            <a:r>
              <a:rPr sz="20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deposits, </a:t>
            </a:r>
            <a:r>
              <a:rPr sz="20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seamless </a:t>
            </a:r>
            <a:r>
              <a:rPr sz="20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transactions, </a:t>
            </a:r>
            <a:r>
              <a:rPr sz="2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ensuring </a:t>
            </a:r>
            <a:r>
              <a:rPr sz="20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user-friendly </a:t>
            </a:r>
            <a:r>
              <a:rPr sz="20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0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efficient </a:t>
            </a:r>
            <a:r>
              <a:rPr sz="20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experience</a:t>
            </a:r>
            <a:r>
              <a:rPr sz="2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so</a:t>
            </a:r>
            <a:r>
              <a:rPr sz="2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our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project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name</a:t>
            </a:r>
            <a:r>
              <a:rPr sz="2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FBI(Finance </a:t>
            </a:r>
            <a:r>
              <a:rPr sz="2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Bank</a:t>
            </a:r>
            <a:r>
              <a:rPr sz="2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India).</a:t>
            </a:r>
            <a:endParaRPr sz="20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775" y="200025"/>
            <a:ext cx="962025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3476" y="775588"/>
            <a:ext cx="443103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90" dirty="0"/>
              <a:t>F</a:t>
            </a:r>
            <a:r>
              <a:rPr spc="125" dirty="0"/>
              <a:t>e</a:t>
            </a:r>
            <a:r>
              <a:rPr spc="185" dirty="0"/>
              <a:t>a</a:t>
            </a:r>
            <a:r>
              <a:rPr spc="-190" dirty="0"/>
              <a:t>t</a:t>
            </a:r>
            <a:r>
              <a:rPr spc="-275" dirty="0"/>
              <a:t>u</a:t>
            </a:r>
            <a:r>
              <a:rPr spc="-415" dirty="0"/>
              <a:t>r</a:t>
            </a:r>
            <a:r>
              <a:rPr spc="195" dirty="0"/>
              <a:t>e</a:t>
            </a:r>
            <a:r>
              <a:rPr spc="-229" dirty="0"/>
              <a:t>s</a:t>
            </a:r>
            <a:r>
              <a:rPr spc="-105" dirty="0"/>
              <a:t> </a:t>
            </a:r>
            <a:r>
              <a:rPr spc="114" dirty="0"/>
              <a:t>o</a:t>
            </a:r>
            <a:r>
              <a:rPr spc="-320" dirty="0"/>
              <a:t>f</a:t>
            </a:r>
            <a:r>
              <a:rPr spc="-35" dirty="0"/>
              <a:t> </a:t>
            </a:r>
            <a:r>
              <a:rPr spc="-190" dirty="0"/>
              <a:t>t</a:t>
            </a:r>
            <a:r>
              <a:rPr spc="-355" dirty="0"/>
              <a:t>h</a:t>
            </a:r>
            <a:r>
              <a:rPr spc="165" dirty="0"/>
              <a:t>e</a:t>
            </a:r>
            <a:r>
              <a:rPr spc="-5" dirty="0"/>
              <a:t> </a:t>
            </a:r>
            <a:r>
              <a:rPr spc="-390" dirty="0"/>
              <a:t>S</a:t>
            </a:r>
            <a:r>
              <a:rPr spc="-110" dirty="0"/>
              <a:t>y</a:t>
            </a:r>
            <a:r>
              <a:rPr spc="-170" dirty="0"/>
              <a:t>s</a:t>
            </a:r>
            <a:r>
              <a:rPr spc="-80" dirty="0"/>
              <a:t>te</a:t>
            </a:r>
            <a:r>
              <a:rPr spc="-20" dirty="0"/>
              <a:t>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903476" y="1271841"/>
            <a:ext cx="8854440" cy="2530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pc="15" dirty="0"/>
              <a:t>Completed</a:t>
            </a:r>
            <a:r>
              <a:rPr spc="-30" dirty="0"/>
              <a:t> </a:t>
            </a:r>
            <a:r>
              <a:rPr spc="-90" dirty="0"/>
              <a:t>Features: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 MT"/>
              <a:buChar char="•"/>
            </a:pPr>
            <a:endParaRPr sz="1750" dirty="0"/>
          </a:p>
          <a:p>
            <a:pPr marL="755650" lvl="1" indent="-286385">
              <a:lnSpc>
                <a:spcPct val="100000"/>
              </a:lnSpc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Login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endParaRPr sz="1800" dirty="0">
              <a:latin typeface="Microsoft Sans Serif"/>
              <a:cs typeface="Microsoft Sans Serif"/>
            </a:endParaRPr>
          </a:p>
          <a:p>
            <a:pPr marL="755650" lvl="1" indent="-28638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lang="en-IN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First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Page: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User-friendly</a:t>
            </a:r>
            <a:r>
              <a:rPr sz="1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interface.</a:t>
            </a:r>
            <a:endParaRPr sz="1800" dirty="0">
              <a:latin typeface="Microsoft Sans Serif"/>
              <a:cs typeface="Microsoft Sans Serif"/>
            </a:endParaRPr>
          </a:p>
          <a:p>
            <a:pPr marL="755650" marR="1454785" lvl="1" indent="-286385">
              <a:lnSpc>
                <a:spcPts val="2180"/>
              </a:lnSpc>
              <a:spcBef>
                <a:spcPts val="75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lang="en-IN" sz="18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Profile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Management: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Displays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account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details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allows </a:t>
            </a:r>
            <a:r>
              <a:rPr sz="1800" spc="-4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management.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Payment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Page: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Facilitate secure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transactions.</a:t>
            </a:r>
            <a:r>
              <a:rPr lang="en-US" sz="1800" dirty="0">
                <a:latin typeface="Microsoft Sans Serif"/>
                <a:cs typeface="Microsoft Sans Serif"/>
              </a:rPr>
              <a:t> </a:t>
            </a:r>
          </a:p>
          <a:p>
            <a:pPr marL="755650" marR="1454785" lvl="1" indent="-286385">
              <a:lnSpc>
                <a:spcPts val="2180"/>
              </a:lnSpc>
              <a:spcBef>
                <a:spcPts val="75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Support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Page:</a:t>
            </a:r>
            <a:r>
              <a:rPr sz="18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Dedicated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customer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queries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assistance.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775" y="200025"/>
            <a:ext cx="962025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4550" y="569213"/>
            <a:ext cx="46386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10" dirty="0"/>
              <a:t>Project </a:t>
            </a:r>
            <a:r>
              <a:rPr spc="-105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4550" y="1552003"/>
            <a:ext cx="8449945" cy="301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1800" b="1" spc="-14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800" b="1" spc="-26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b="1" spc="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b="1" spc="-1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800" b="1" spc="-18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b="1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b="1" spc="-10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b="1" spc="-13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7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b="1" spc="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22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800" b="1" spc="1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b="1" spc="-18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b="1" spc="-15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1800" dirty="0">
              <a:latin typeface="Tahoma"/>
              <a:cs typeface="Tahoma"/>
            </a:endParaRPr>
          </a:p>
          <a:p>
            <a:pPr marL="241300" indent="-229235">
              <a:lnSpc>
                <a:spcPts val="2130"/>
              </a:lnSpc>
              <a:spcBef>
                <a:spcPts val="20"/>
              </a:spcBef>
              <a:buChar char="•"/>
              <a:tabLst>
                <a:tab pos="241935" algn="l"/>
              </a:tabLst>
            </a:pP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Designed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developed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8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following</a:t>
            </a:r>
            <a:r>
              <a:rPr sz="1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pages:</a:t>
            </a:r>
            <a:endParaRPr sz="180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ts val="2130"/>
              </a:lnSpc>
              <a:buFont typeface="Microsoft Sans Serif"/>
              <a:buChar char="•"/>
              <a:tabLst>
                <a:tab pos="241935" algn="l"/>
              </a:tabLst>
            </a:pPr>
            <a:r>
              <a:rPr sz="1800" b="1" spc="-60" dirty="0">
                <a:solidFill>
                  <a:srgbClr val="FFFFFF"/>
                </a:solidFill>
                <a:latin typeface="Tahoma"/>
                <a:cs typeface="Tahoma"/>
              </a:rPr>
              <a:t>Login</a:t>
            </a:r>
            <a:r>
              <a:rPr sz="18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50" dirty="0">
                <a:solidFill>
                  <a:srgbClr val="FFFFFF"/>
                </a:solidFill>
                <a:latin typeface="Tahoma"/>
                <a:cs typeface="Tahoma"/>
              </a:rPr>
              <a:t>page</a:t>
            </a:r>
            <a:r>
              <a:rPr sz="1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User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login</a:t>
            </a:r>
            <a:r>
              <a:rPr lang="en-IN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and access the website.</a:t>
            </a:r>
            <a:endParaRPr sz="180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5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lang="en-IN" sz="1800" b="1" spc="-20" dirty="0">
                <a:solidFill>
                  <a:srgbClr val="FFFFFF"/>
                </a:solidFill>
                <a:latin typeface="Tahoma"/>
                <a:cs typeface="Tahoma"/>
              </a:rPr>
              <a:t>Default</a:t>
            </a:r>
            <a:r>
              <a:rPr sz="18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Tahoma"/>
                <a:cs typeface="Tahoma"/>
              </a:rPr>
              <a:t>Page:</a:t>
            </a:r>
            <a:r>
              <a:rPr sz="18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User-friendly</a:t>
            </a:r>
            <a:r>
              <a:rPr sz="1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interface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navigation.</a:t>
            </a:r>
            <a:endParaRPr sz="180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20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lang="en-IN" sz="1800" b="1" spc="25" dirty="0">
                <a:solidFill>
                  <a:srgbClr val="FFFFFF"/>
                </a:solidFill>
                <a:latin typeface="Tahoma"/>
                <a:cs typeface="Tahoma"/>
              </a:rPr>
              <a:t>Profile</a:t>
            </a:r>
            <a:r>
              <a:rPr sz="18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Tahoma"/>
                <a:cs typeface="Tahoma"/>
              </a:rPr>
              <a:t>Page:</a:t>
            </a:r>
            <a:r>
              <a:rPr sz="18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Displays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account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details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management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options.</a:t>
            </a:r>
            <a:endParaRPr sz="180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ts val="2130"/>
              </a:lnSpc>
              <a:spcBef>
                <a:spcPts val="15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1800" b="1" spc="-40" dirty="0">
                <a:solidFill>
                  <a:srgbClr val="FFFFFF"/>
                </a:solidFill>
                <a:latin typeface="Tahoma"/>
                <a:cs typeface="Tahoma"/>
              </a:rPr>
              <a:t>Payment</a:t>
            </a:r>
            <a:r>
              <a:rPr sz="180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Tahoma"/>
                <a:cs typeface="Tahoma"/>
              </a:rPr>
              <a:t>Page:</a:t>
            </a:r>
            <a:r>
              <a:rPr sz="18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Facilitates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secure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online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transactions.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endParaRPr lang="en-IN" sz="180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ts val="2130"/>
              </a:lnSpc>
              <a:spcBef>
                <a:spcPts val="15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1800" b="1" spc="-80" dirty="0">
                <a:solidFill>
                  <a:srgbClr val="FFFFFF"/>
                </a:solidFill>
                <a:latin typeface="Tahoma"/>
                <a:cs typeface="Tahoma"/>
              </a:rPr>
              <a:t>Support</a:t>
            </a:r>
            <a:r>
              <a:rPr sz="180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Tahoma"/>
                <a:cs typeface="Tahoma"/>
              </a:rPr>
              <a:t>Page:</a:t>
            </a:r>
            <a:r>
              <a:rPr sz="18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Dedicated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section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customer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queries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assistance.</a:t>
            </a:r>
            <a:endParaRPr sz="1800" dirty="0">
              <a:latin typeface="Microsoft Sans Serif"/>
              <a:cs typeface="Microsoft Sans Serif"/>
            </a:endParaRPr>
          </a:p>
          <a:p>
            <a:pPr marL="241300" marR="88265" indent="-229235">
              <a:lnSpc>
                <a:spcPts val="2100"/>
              </a:lnSpc>
              <a:spcBef>
                <a:spcPts val="140"/>
              </a:spcBef>
              <a:buChar char="•"/>
              <a:tabLst>
                <a:tab pos="241935" algn="l"/>
              </a:tabLst>
            </a:pPr>
            <a:r>
              <a:rPr sz="1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Integrated 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MySQL </a:t>
            </a:r>
            <a:r>
              <a:rPr sz="18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database 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 </a:t>
            </a:r>
            <a:r>
              <a:rPr sz="1800" b="1" spc="-65" dirty="0">
                <a:solidFill>
                  <a:srgbClr val="FFFFFF"/>
                </a:solidFill>
                <a:latin typeface="Tahoma"/>
                <a:cs typeface="Tahoma"/>
              </a:rPr>
              <a:t>MySQL </a:t>
            </a:r>
            <a:r>
              <a:rPr sz="1800" b="1" spc="35" dirty="0">
                <a:solidFill>
                  <a:srgbClr val="FFFFFF"/>
                </a:solidFill>
                <a:latin typeface="Tahoma"/>
                <a:cs typeface="Tahoma"/>
              </a:rPr>
              <a:t>Command </a:t>
            </a:r>
            <a:r>
              <a:rPr sz="1800" b="1" spc="-85" dirty="0">
                <a:solidFill>
                  <a:srgbClr val="FFFFFF"/>
                </a:solidFill>
                <a:latin typeface="Tahoma"/>
                <a:cs typeface="Tahoma"/>
              </a:rPr>
              <a:t>Shell </a:t>
            </a:r>
            <a:r>
              <a:rPr sz="1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for 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secure </a:t>
            </a:r>
            <a:r>
              <a:rPr sz="18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1800" spc="-4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efficient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handling.</a:t>
            </a:r>
            <a:endParaRPr sz="180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ts val="2120"/>
              </a:lnSpc>
              <a:buFont typeface="Microsoft Sans Serif"/>
              <a:buChar char="•"/>
              <a:tabLst>
                <a:tab pos="241935" algn="l"/>
              </a:tabLst>
            </a:pPr>
            <a:r>
              <a:rPr sz="1800" b="1" spc="-25" dirty="0">
                <a:solidFill>
                  <a:srgbClr val="FFFFFF"/>
                </a:solidFill>
                <a:latin typeface="Tahoma"/>
                <a:cs typeface="Tahoma"/>
              </a:rPr>
              <a:t>Development</a:t>
            </a:r>
            <a:r>
              <a:rPr sz="18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rgbClr val="FFFFFF"/>
                </a:solidFill>
                <a:latin typeface="Tahoma"/>
                <a:cs typeface="Tahoma"/>
              </a:rPr>
              <a:t>Environment:</a:t>
            </a:r>
            <a:r>
              <a:rPr lang="en-IN" b="1" dirty="0"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Project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developed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sz="18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Tahoma"/>
                <a:cs typeface="Tahoma"/>
              </a:rPr>
              <a:t>Eclipse </a:t>
            </a:r>
            <a:r>
              <a:rPr sz="1800" b="1" spc="-229" dirty="0">
                <a:solidFill>
                  <a:srgbClr val="FFFFFF"/>
                </a:solidFill>
                <a:latin typeface="Tahoma"/>
                <a:cs typeface="Tahoma"/>
              </a:rPr>
              <a:t>IDE</a:t>
            </a:r>
            <a:r>
              <a:rPr sz="18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seamless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coding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debugging.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775" y="200025"/>
            <a:ext cx="962025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6459" y="775398"/>
            <a:ext cx="24612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50" dirty="0">
                <a:latin typeface="Microsoft Sans Serif"/>
                <a:cs typeface="Microsoft Sans Serif"/>
              </a:rPr>
              <a:t>Some</a:t>
            </a:r>
            <a:r>
              <a:rPr sz="1800" b="0" spc="40" dirty="0">
                <a:latin typeface="Microsoft Sans Serif"/>
                <a:cs typeface="Microsoft Sans Serif"/>
              </a:rPr>
              <a:t> </a:t>
            </a:r>
            <a:r>
              <a:rPr sz="1800" b="0" spc="110" dirty="0">
                <a:latin typeface="Microsoft Sans Serif"/>
                <a:cs typeface="Microsoft Sans Serif"/>
              </a:rPr>
              <a:t>project</a:t>
            </a:r>
            <a:r>
              <a:rPr sz="1800" b="0" spc="5" dirty="0">
                <a:latin typeface="Microsoft Sans Serif"/>
                <a:cs typeface="Microsoft Sans Serif"/>
              </a:rPr>
              <a:t> </a:t>
            </a:r>
            <a:r>
              <a:rPr sz="1800" b="0" spc="105" dirty="0">
                <a:latin typeface="Microsoft Sans Serif"/>
                <a:cs typeface="Microsoft Sans Serif"/>
              </a:rPr>
              <a:t>preview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775" y="200025"/>
            <a:ext cx="962025" cy="9239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6727" y="2501518"/>
            <a:ext cx="3638550" cy="15716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4800" y="-31590"/>
            <a:ext cx="4219575" cy="2209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85632" y="5538778"/>
            <a:ext cx="3648075" cy="13239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59997" y="3922966"/>
            <a:ext cx="3657600" cy="15811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541388"/>
            <a:ext cx="5003165" cy="43116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905" y="684530"/>
            <a:ext cx="22332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35" dirty="0"/>
              <a:t>C</a:t>
            </a:r>
            <a:r>
              <a:rPr spc="120" dirty="0"/>
              <a:t>o</a:t>
            </a:r>
            <a:r>
              <a:rPr spc="-180" dirty="0"/>
              <a:t>n</a:t>
            </a:r>
            <a:r>
              <a:rPr spc="409" dirty="0"/>
              <a:t>c</a:t>
            </a:r>
            <a:r>
              <a:rPr spc="-220" dirty="0"/>
              <a:t>l</a:t>
            </a:r>
            <a:r>
              <a:rPr spc="-110" dirty="0"/>
              <a:t>u</a:t>
            </a:r>
            <a:r>
              <a:rPr spc="-305" dirty="0"/>
              <a:t>s</a:t>
            </a:r>
            <a:r>
              <a:rPr spc="-150" dirty="0"/>
              <a:t>i</a:t>
            </a:r>
            <a:r>
              <a:rPr spc="50" dirty="0"/>
              <a:t>o</a:t>
            </a:r>
            <a:r>
              <a:rPr spc="-114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5905" y="1476311"/>
            <a:ext cx="9885680" cy="3387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347345">
              <a:lnSpc>
                <a:spcPct val="100000"/>
              </a:lnSpc>
              <a:spcBef>
                <a:spcPts val="125"/>
              </a:spcBef>
            </a:pPr>
            <a:r>
              <a:rPr sz="20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This </a:t>
            </a:r>
            <a:r>
              <a:rPr sz="20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project </a:t>
            </a:r>
            <a:r>
              <a:rPr sz="20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focuses </a:t>
            </a:r>
            <a:r>
              <a:rPr sz="20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on </a:t>
            </a:r>
            <a:r>
              <a:rPr sz="2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creating </a:t>
            </a:r>
            <a:r>
              <a:rPr sz="20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secure </a:t>
            </a:r>
            <a:r>
              <a:rPr sz="20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0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efficient </a:t>
            </a:r>
            <a:r>
              <a:rPr sz="20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net </a:t>
            </a:r>
            <a:r>
              <a:rPr sz="2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banking </a:t>
            </a:r>
            <a:r>
              <a:rPr sz="20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platform </a:t>
            </a:r>
            <a:r>
              <a:rPr sz="2000" spc="-5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 </a:t>
            </a:r>
            <a:r>
              <a:rPr sz="20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0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combination </a:t>
            </a:r>
            <a:r>
              <a:rPr sz="20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0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frontend </a:t>
            </a:r>
            <a:r>
              <a:rPr sz="20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0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backend </a:t>
            </a:r>
            <a:r>
              <a:rPr sz="20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technologies. </a:t>
            </a:r>
            <a:r>
              <a:rPr sz="2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0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platform </a:t>
            </a:r>
            <a:r>
              <a:rPr sz="2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includes</a:t>
            </a:r>
            <a:r>
              <a:rPr sz="2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key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features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such</a:t>
            </a:r>
            <a:r>
              <a:rPr sz="2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2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Home,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Account,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Deposits, </a:t>
            </a:r>
            <a:r>
              <a:rPr sz="2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Payments,</a:t>
            </a:r>
            <a:r>
              <a:rPr sz="2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Insurance, </a:t>
            </a:r>
            <a:r>
              <a:rPr sz="2000" spc="-5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Investment,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Special</a:t>
            </a:r>
            <a:r>
              <a:rPr sz="2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Services,</a:t>
            </a:r>
            <a:r>
              <a:rPr sz="2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Support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Pages.</a:t>
            </a:r>
            <a:endParaRPr sz="20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2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Through</a:t>
            </a:r>
            <a:r>
              <a:rPr sz="2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use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JSP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server-side </a:t>
            </a:r>
            <a:r>
              <a:rPr sz="20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processing</a:t>
            </a:r>
            <a:r>
              <a:rPr sz="20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MySQL</a:t>
            </a:r>
            <a:r>
              <a:rPr sz="2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managing</a:t>
            </a:r>
            <a:r>
              <a:rPr sz="20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data, </a:t>
            </a:r>
            <a:r>
              <a:rPr sz="2000" spc="-5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system </a:t>
            </a:r>
            <a:r>
              <a:rPr sz="2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aims </a:t>
            </a:r>
            <a:r>
              <a:rPr sz="20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ensure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seamless </a:t>
            </a:r>
            <a:r>
              <a:rPr sz="2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transactions </a:t>
            </a:r>
            <a:r>
              <a:rPr sz="20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0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user-friendly </a:t>
            </a:r>
            <a:r>
              <a:rPr sz="20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experience. </a:t>
            </a:r>
            <a:r>
              <a:rPr sz="2000" spc="-5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0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frontend, </a:t>
            </a:r>
            <a:r>
              <a:rPr sz="20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designed </a:t>
            </a:r>
            <a:r>
              <a:rPr sz="20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 </a:t>
            </a:r>
            <a:r>
              <a:rPr sz="20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HTML, </a:t>
            </a:r>
            <a:r>
              <a:rPr sz="20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CSS, </a:t>
            </a:r>
            <a:r>
              <a:rPr sz="20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0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JavaScript, </a:t>
            </a:r>
            <a:r>
              <a:rPr sz="20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provides </a:t>
            </a:r>
            <a:r>
              <a:rPr sz="20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an </a:t>
            </a:r>
            <a:r>
              <a:rPr sz="2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intuitive </a:t>
            </a:r>
            <a:r>
              <a:rPr sz="20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interface</a:t>
            </a:r>
            <a:r>
              <a:rPr sz="2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0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easy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navigation.</a:t>
            </a:r>
            <a:endParaRPr sz="2000">
              <a:latin typeface="Microsoft Sans Serif"/>
              <a:cs typeface="Microsoft Sans Serif"/>
            </a:endParaRPr>
          </a:p>
          <a:p>
            <a:pPr marL="12700" marR="13970">
              <a:lnSpc>
                <a:spcPct val="100000"/>
              </a:lnSpc>
              <a:spcBef>
                <a:spcPts val="10"/>
              </a:spcBef>
            </a:pPr>
            <a:r>
              <a:rPr sz="2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integration</a:t>
            </a:r>
            <a:r>
              <a:rPr sz="2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database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backend</a:t>
            </a:r>
            <a:r>
              <a:rPr sz="2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functionalities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progressing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well,</a:t>
            </a:r>
            <a:r>
              <a:rPr sz="2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000" spc="-5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project </a:t>
            </a:r>
            <a:r>
              <a:rPr sz="2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has </a:t>
            </a:r>
            <a:r>
              <a:rPr sz="20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laid </a:t>
            </a:r>
            <a:r>
              <a:rPr sz="20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strong </a:t>
            </a:r>
            <a:r>
              <a:rPr sz="20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foundation </a:t>
            </a:r>
            <a:r>
              <a:rPr sz="2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for </a:t>
            </a:r>
            <a:r>
              <a:rPr sz="20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delivering </a:t>
            </a:r>
            <a:r>
              <a:rPr sz="20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robust </a:t>
            </a:r>
            <a:r>
              <a:rPr sz="20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net </a:t>
            </a:r>
            <a:r>
              <a:rPr sz="2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banking </a:t>
            </a:r>
            <a:r>
              <a:rPr sz="20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solution</a:t>
            </a:r>
            <a:r>
              <a:rPr sz="2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20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caters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user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needs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efficiently.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775" y="200025"/>
            <a:ext cx="962025" cy="923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1790</TotalTime>
  <Words>399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MT</vt:lpstr>
      <vt:lpstr>Calibri</vt:lpstr>
      <vt:lpstr>Cambria</vt:lpstr>
      <vt:lpstr>Microsoft Sans Serif</vt:lpstr>
      <vt:lpstr>Tahoma</vt:lpstr>
      <vt:lpstr>Office Theme</vt:lpstr>
      <vt:lpstr>NETBANKING</vt:lpstr>
      <vt:lpstr>Introduction</vt:lpstr>
      <vt:lpstr>Features of the System</vt:lpstr>
      <vt:lpstr>Project Implementation</vt:lpstr>
      <vt:lpstr>Some project preview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Satvik Gupta</dc:creator>
  <cp:lastModifiedBy>Satvik Gupta</cp:lastModifiedBy>
  <cp:revision>3</cp:revision>
  <dcterms:created xsi:type="dcterms:W3CDTF">2024-11-22T03:24:03Z</dcterms:created>
  <dcterms:modified xsi:type="dcterms:W3CDTF">2024-11-23T09:15:33Z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2024-11-21T00:00:00Z</vt:filetime>
  </property>
  <property fmtid="{D5CDD505-2E9C-101B-9397-08002B2CF9AE}" pid="3" name="LastSaved">
    <vt:filetime>2024-11-22T00:00:00Z</vt:filetime>
  </property>
</Properties>
</file>