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Fake News Detection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Natural Language Processing Approach</a:t>
            </a:r>
          </a:p>
          <a:p/>
          <a:p>
            <a:r>
              <a:t>Presented by: Satwick Bapatla</a:t>
            </a:r>
          </a:p>
          <a:p>
            <a:r>
              <a:t>SLASH MARK IT Solutions</a:t>
            </a:r>
          </a:p>
          <a:p>
            <a:r>
              <a:t>June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03366"/>
                </a:solidFill>
              </a:rPr>
              <a:t>Acknowledgments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Gratitude to mentors and open-source contributors.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Thanks to dataset providers and the scikit-learn/NLTK communities.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03366"/>
                </a:solidFill>
              </a:rPr>
              <a:t>Contact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Email: satwick@example.com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Phone: +91-XXXXXXXXXX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GitHub: github.com/satwickbapatla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03366"/>
                </a:solidFill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Objective: To develop a system that classifies news as real or fake.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Background: Misinformation is a growing problem in the digital era.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Problem: Manual verification of news is not scalable.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Scope: Use machine learning and NLP to automate fake news detection.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03366"/>
                </a:solidFill>
              </a:rPr>
              <a:t>Project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Key Deliverables: Trained model, cleaned dataset, evaluation metrics.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Constraints: Limited labeled data, imbalance between real/fake samples.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Assumptions: Text data is in English and news-style format.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03366"/>
                </a:solidFill>
              </a:rPr>
              <a:t>Methodology/Approach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Preprocessing: Tokenization, stopword removal, stemming.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Model: Logistic Regression, Passive Aggressive Classifier.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Vectorization: TF-IDF for feature extraction.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Tools Used: sklearn, pandas, NLTK.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03366"/>
                </a:solidFill>
              </a:rPr>
              <a:t>Key Features / Modules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Data Cleaning: Remove punctuation, stopwords, and lowercase transformation.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Text Vectorization: Convert text into numeric format using TF-IDF.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Model Training: Binary classification (Real vs. Fake).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Evaluation: Accuracy, precision, recall, confusion matrix.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03366"/>
                </a:solidFill>
              </a:rPr>
              <a:t>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Week 1: Dataset preprocessing and cleaning.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Week 2: TF-IDF implementation and feature engineering.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Week 3: Model training and tuning.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Week 4: Testing and validation with unseen data.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03366"/>
                </a:solidFill>
              </a:rPr>
              <a:t>Challenges and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Data imbalance → Used stratified sampling and evaluation metrics beyond accuracy.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Overfitting → Applied cross-validation and hyperparameter tuning.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Language nuances → Future work to explore context-aware models like BERT.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03366"/>
                </a:solidFill>
              </a:rPr>
              <a:t>Results and Outcomes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Achieved over 95% accuracy with Passive Aggressive Classifier.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Successfully classified real vs. fake news on test dataset.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Validation results showed consistent performance across folds.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003366"/>
                </a:solidFill>
              </a:rPr>
              <a:t>Conclusion and Future Scope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1520" y="1188720"/>
            <a:ext cx="73152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Conclusion: ML-based fake news detection is viable and effective.</a:t>
            </a:r>
          </a:p>
          <a:p>
            <a:pPr>
              <a:spcAft>
                <a:spcPts val="1200"/>
              </a:spcAft>
              <a:defRPr sz="2000">
                <a:latin typeface="Calibri"/>
              </a:defRPr>
            </a:pPr>
            <a:r>
              <a:t>Future Scope: Explore deep learning, multilingual support, real-time API integration.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