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68" r:id="rId4"/>
    <p:sldId id="258" r:id="rId5"/>
    <p:sldId id="260" r:id="rId6"/>
    <p:sldId id="261" r:id="rId7"/>
    <p:sldId id="270" r:id="rId8"/>
    <p:sldId id="269" r:id="rId9"/>
    <p:sldId id="263" r:id="rId10"/>
    <p:sldId id="264" r:id="rId11"/>
    <p:sldId id="271" r:id="rId12"/>
    <p:sldId id="272" r:id="rId13"/>
    <p:sldId id="273" r:id="rId14"/>
    <p:sldId id="279" r:id="rId15"/>
    <p:sldId id="284" r:id="rId16"/>
    <p:sldId id="281" r:id="rId17"/>
    <p:sldId id="283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A10"/>
    <a:srgbClr val="7E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8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4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2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1E56-72FA-4031-A9BF-B755A10E4169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2088-EE81-4F80-9BFF-1011DC87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playlist?list=PLk6CEY9XxSIA-xo3HRYC3M0Aitzdut7A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E0DB83-90BC-45CE-9E25-93D08DCCA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4165835"/>
            <a:ext cx="6400800" cy="1752600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sz="32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</a:t>
            </a:r>
            <a:r>
              <a:rPr lang="en-IN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Name  :    </a:t>
            </a:r>
            <a:r>
              <a:rPr lang="en-IN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Satvik Ganesh Bhor</a:t>
            </a:r>
          </a:p>
          <a:p>
            <a:r>
              <a:rPr lang="en-IN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Roll No:    </a:t>
            </a:r>
            <a:r>
              <a:rPr lang="en-IN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35</a:t>
            </a:r>
          </a:p>
          <a:p>
            <a:r>
              <a:rPr lang="en-IN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   Division:   </a:t>
            </a:r>
            <a:r>
              <a:rPr lang="en-IN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CS</a:t>
            </a:r>
            <a:r>
              <a:rPr lang="en-IN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IN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A</a:t>
            </a:r>
          </a:p>
          <a:p>
            <a:r>
              <a:rPr lang="en-IN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            GR No:      </a:t>
            </a:r>
            <a:r>
              <a:rPr lang="en-IN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11910532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D3A4055-A4DC-4BBE-95EE-ACA6AC415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en-US" b="1" dirty="0"/>
              <a:t>CONSOLE GAME MANAGEMENT </a:t>
            </a:r>
            <a:r>
              <a:rPr lang="en-US" b="1" dirty="0">
                <a:latin typeface="Candara" panose="020E0502030303020204" pitchFamily="34" charset="0"/>
              </a:rPr>
              <a:t>SYSTEM</a:t>
            </a:r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C1EDA-FDE3-474E-A31D-D4DB6D94EEDA}"/>
              </a:ext>
            </a:extLst>
          </p:cNvPr>
          <p:cNvSpPr txBox="1"/>
          <p:nvPr/>
        </p:nvSpPr>
        <p:spPr>
          <a:xfrm>
            <a:off x="2627784" y="788313"/>
            <a:ext cx="38884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Calibri" pitchFamily="34" charset="0"/>
                <a:cs typeface="Calibri" pitchFamily="34" charset="0"/>
              </a:rPr>
              <a:t>S</a:t>
            </a:r>
            <a:r>
              <a:rPr lang="en-US" sz="2800" b="1" dirty="0">
                <a:solidFill>
                  <a:srgbClr val="002060"/>
                </a:solidFill>
                <a:latin typeface="Cambria" pitchFamily="18" charset="0"/>
                <a:ea typeface="Calibri" pitchFamily="34" charset="0"/>
                <a:cs typeface="Calibri" pitchFamily="34" charset="0"/>
              </a:rPr>
              <a:t>oftware Development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" pitchFamily="18" charset="0"/>
                <a:ea typeface="Times New Roman" pitchFamily="18" charset="0"/>
                <a:cs typeface="Calibri" pitchFamily="34" charset="0"/>
              </a:rPr>
              <a:t>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A1B4E-EE63-42A0-9296-E33D89962337}"/>
              </a:ext>
            </a:extLst>
          </p:cNvPr>
          <p:cNvSpPr txBox="1"/>
          <p:nvPr/>
        </p:nvSpPr>
        <p:spPr>
          <a:xfrm>
            <a:off x="4385227" y="38499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Guide :-</a:t>
            </a:r>
            <a:r>
              <a:rPr lang="en-IN" sz="2400" dirty="0">
                <a:solidFill>
                  <a:srgbClr val="C00000"/>
                </a:solidFill>
              </a:rPr>
              <a:t>Prof</a:t>
            </a:r>
            <a:r>
              <a:rPr lang="en-IN" sz="2400" b="1" dirty="0">
                <a:solidFill>
                  <a:srgbClr val="C00000"/>
                </a:solidFill>
              </a:rPr>
              <a:t>.</a:t>
            </a:r>
            <a:r>
              <a:rPr lang="en-IN" sz="2400" dirty="0">
                <a:solidFill>
                  <a:srgbClr val="C00000"/>
                </a:solidFill>
              </a:rPr>
              <a:t> G D </a:t>
            </a:r>
            <a:r>
              <a:rPr lang="en-IN" sz="2400" dirty="0" err="1">
                <a:solidFill>
                  <a:srgbClr val="C00000"/>
                </a:solidFill>
              </a:rPr>
              <a:t>Bhutkar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365DCC6B-5B01-432D-B05D-DF27CF33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80"/>
            <a:ext cx="1211262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3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5576" y="1639232"/>
            <a:ext cx="6768752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202124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1467" y="2029050"/>
            <a:ext cx="4841065" cy="5078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Welcome page of Game management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30E923-2CB1-4A0C-91DB-20A33764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1" y="3284984"/>
            <a:ext cx="8221338" cy="25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4873" y="571105"/>
            <a:ext cx="6768752" cy="378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In this project there are Three games where user can select any one game at a time and play</a:t>
            </a: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 the game.</a:t>
            </a: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The  games are :-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Hangman Game       2.Tic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Tac</a:t>
            </a: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 Toe       3.Casino number guessing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                      </a:t>
            </a: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202124"/>
              </a:solidFill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75" y="3190702"/>
            <a:ext cx="590708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2728818"/>
            <a:ext cx="262534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Game Console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1522" y="1138071"/>
            <a:ext cx="67687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Hangman Game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Inside the Game Menu we provided 3 options and user have to enter there choice according to what they want to do.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1697" y="3038234"/>
            <a:ext cx="18914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Game  menu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43939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35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6054" y="1076172"/>
            <a:ext cx="106446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Hangman Game</a:t>
            </a:r>
            <a:endParaRPr lang="en-US" dirty="0">
              <a:solidFill>
                <a:srgbClr val="202124"/>
              </a:solidFill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lnSpc>
                <a:spcPct val="150000"/>
              </a:lnSpc>
              <a:buFont typeface="Cambria Math" pitchFamily="18" charset="0"/>
              <a:buChar char="₰"/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Features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    1)  Proper User guidance        2) Description of full Game(Information about Game)</a:t>
            </a: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3109903"/>
            <a:ext cx="18914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Game  Info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4CFCD-8F6A-4E70-9480-F60F36EE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4" y="4090744"/>
            <a:ext cx="8084244" cy="1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1522" y="1138071"/>
            <a:ext cx="67687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2.Tic tac toe</a:t>
            </a: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Inside the Game Menu we provided 3 options and user have to enter there choice according to what they want to do.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1697" y="3038234"/>
            <a:ext cx="18914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Game  menu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F2879A-9752-4AF0-B811-3209B915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76" y="3673549"/>
            <a:ext cx="355884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9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6054" y="1076172"/>
            <a:ext cx="106446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2.Tic Tac Toe</a:t>
            </a:r>
          </a:p>
          <a:p>
            <a:pPr marL="285750" indent="-285750">
              <a:lnSpc>
                <a:spcPct val="150000"/>
              </a:lnSpc>
              <a:buFont typeface="Cambria Math" pitchFamily="18" charset="0"/>
              <a:buChar char="₰"/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Features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    1)  Proper User guidance        2) Description of full Game(Information about Game)</a:t>
            </a: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3109903"/>
            <a:ext cx="18914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Game  Info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2B7C1E-BF0D-4FED-98F8-47A90610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5" y="4010401"/>
            <a:ext cx="8234765" cy="20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0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1522" y="1138071"/>
            <a:ext cx="67687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3.Casino</a:t>
            </a: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 Game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Inside the Game Menu we provided 3 options and user have to enter there choice according to what they want to do.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1697" y="3038234"/>
            <a:ext cx="18914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Game  menu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502BE-0377-45A8-9F4C-9DACD7F1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79" y="3681607"/>
            <a:ext cx="348264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6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DESCRIPTION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96054" y="1076172"/>
            <a:ext cx="106446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3.Casino</a:t>
            </a: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 Game</a:t>
            </a:r>
            <a:endParaRPr lang="en-US" dirty="0">
              <a:solidFill>
                <a:srgbClr val="202124"/>
              </a:solidFill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lnSpc>
                <a:spcPct val="150000"/>
              </a:lnSpc>
              <a:buFont typeface="Cambria Math" pitchFamily="18" charset="0"/>
              <a:buChar char="₰"/>
            </a:pPr>
            <a:r>
              <a:rPr lang="en-US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Features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    1)  Proper User guidance        2) Description of full Game(Information about Game)</a:t>
            </a: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02124"/>
              </a:solidFill>
              <a:effectLst/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3109903"/>
            <a:ext cx="18914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Game  Info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1277D-6D7F-463B-9894-527820A1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" y="4077072"/>
            <a:ext cx="8335661" cy="20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2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CONclusion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8827" y="1269707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In  the end of this project user </a:t>
            </a:r>
            <a:r>
              <a:rPr lang="en-US" sz="2000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is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 able to play multiple(3) games on a one platform without any error.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At every stage of system we provided proper guidelines for the user, it will make the system easy for the user.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By using File handling and other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c++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 Math" pitchFamily="18" charset="0"/>
                <a:ea typeface="Cambria Math" pitchFamily="18" charset="0"/>
              </a:rPr>
              <a:t>  concept we tried to make the system bugs free.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Finally, as per our objective we </a:t>
            </a:r>
            <a:r>
              <a:rPr lang="en-US" sz="2000" dirty="0" err="1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succesfully</a:t>
            </a:r>
            <a:r>
              <a:rPr lang="en-US" sz="2000" dirty="0">
                <a:solidFill>
                  <a:srgbClr val="202124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create a interactive platform and multi-gaming system for entertainment of user.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IN" sz="2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80566" y="1484784"/>
            <a:ext cx="76238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IN" sz="2000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b="0" i="0" u="sng" dirty="0">
                <a:solidFill>
                  <a:srgbClr val="002060"/>
                </a:solidFill>
                <a:effectLst/>
                <a:latin typeface="Roboto"/>
                <a:hlinkClick r:id="rId3"/>
              </a:rPr>
              <a:t>https://www.geeksforgeeks.org/c-plus-plus/</a:t>
            </a:r>
            <a:endParaRPr lang="en-IN" sz="2400" b="0" i="0" dirty="0">
              <a:solidFill>
                <a:srgbClr val="002060"/>
              </a:solidFill>
              <a:effectLst/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b="0" i="0" u="sng" dirty="0">
                <a:solidFill>
                  <a:srgbClr val="002060"/>
                </a:solidFill>
                <a:effectLst/>
                <a:latin typeface="Roboto"/>
                <a:hlinkClick r:id="rId4"/>
              </a:rPr>
              <a:t>https://www.youtube.com/playlist?list=PLk6CEY9XxSIA-xo3HRYC3M0Aitzdut7AA</a:t>
            </a:r>
            <a:endParaRPr lang="en-IN" sz="2400" b="0" i="0" u="sng" dirty="0">
              <a:solidFill>
                <a:srgbClr val="002060"/>
              </a:solidFill>
              <a:effectLst/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b="0" i="0" dirty="0">
                <a:solidFill>
                  <a:srgbClr val="002060"/>
                </a:solidFill>
                <a:effectLst/>
                <a:latin typeface="Roboto"/>
              </a:rPr>
              <a:t>https://www.w3schools.com/cpp/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https://www.tutorialspoint.com/cplusplus/cpp_files_streams.html</a:t>
            </a:r>
          </a:p>
        </p:txBody>
      </p:sp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173851" y="134514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CONTENT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0438" y="980728"/>
            <a:ext cx="588366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</a:rPr>
              <a:t>Problem Statement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</a:rPr>
              <a:t>Objective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</a:rPr>
              <a:t>Domain</a:t>
            </a:r>
            <a:endParaRPr lang="en-IN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Cambria Math" pitchFamily="18" charset="0"/>
                <a:ea typeface="Cambria Math" pitchFamily="18" charset="0"/>
              </a:rPr>
              <a:t>Tools and 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Cambria Math" pitchFamily="18" charset="0"/>
                <a:ea typeface="Cambria Math" pitchFamily="18" charset="0"/>
              </a:rPr>
              <a:t>Methodology</a:t>
            </a:r>
            <a:endParaRPr lang="en-US" altLang="en-US" sz="2400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</a:rPr>
              <a:t>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</a:rPr>
              <a:t>Conclusion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itchFamily="18" charset="0"/>
                <a:ea typeface="Cambria Math" pitchFamily="18" charset="0"/>
              </a:rPr>
              <a:t>Reference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200000"/>
              </a:lnSpc>
            </a:pPr>
            <a:endParaRPr lang="en-IN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052736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19551850">
            <a:off x="1182193" y="2877446"/>
            <a:ext cx="7682329" cy="33547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525" algn="ctr">
              <a:defRPr/>
            </a:pPr>
            <a:r>
              <a:rPr lang="en-US" altLang="zh-CN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T</a:t>
            </a: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H</a:t>
            </a:r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A</a:t>
            </a:r>
            <a:r>
              <a:rPr lang="en-US" altLang="zh-CN" sz="6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N</a:t>
            </a:r>
            <a:r>
              <a:rPr lang="en-US" altLang="zh-CN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K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 </a:t>
            </a:r>
            <a:r>
              <a:rPr lang="en-US" altLang="zh-CN" sz="6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Y</a:t>
            </a:r>
            <a:r>
              <a:rPr lang="en-US" altLang="zh-CN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O</a:t>
            </a:r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U</a:t>
            </a:r>
            <a:r>
              <a:rPr lang="en-US" altLang="zh-CN" sz="6000" b="1" dirty="0">
                <a:solidFill>
                  <a:srgbClr val="08AA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…</a:t>
            </a: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ea typeface="SimSun" panose="02010600030101010101" pitchFamily="2" charset="-122"/>
                <a:sym typeface="Trebuchet MS" panose="020B0603020202020204" pitchFamily="34" charset="0"/>
              </a:rPr>
              <a:t>!</a:t>
            </a:r>
          </a:p>
          <a:p>
            <a:pPr marL="9525">
              <a:defRPr/>
            </a:pPr>
            <a:endParaRPr lang="en-US" altLang="zh-C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ea typeface="SimSun" panose="02010600030101010101" pitchFamily="2" charset="-122"/>
              <a:sym typeface="Trebuchet MS" panose="020B0603020202020204" pitchFamily="34" charset="0"/>
            </a:endParaRPr>
          </a:p>
          <a:p>
            <a:pPr marL="9525">
              <a:defRPr/>
            </a:pPr>
            <a:endParaRPr lang="en-US" altLang="zh-C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ea typeface="SimSun" panose="02010600030101010101" pitchFamily="2" charset="-122"/>
              <a:sym typeface="Trebuchet MS" panose="020B0603020202020204" pitchFamily="34" charset="0"/>
            </a:endParaRPr>
          </a:p>
          <a:p>
            <a:pPr marL="9525">
              <a:defRPr/>
            </a:pP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itchFamily="82" charset="0"/>
              <a:ea typeface="Microsoft YaHei" panose="020B0503020204020204" pitchFamily="34" charset="-122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93662" y="3911263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700" y="1519030"/>
            <a:ext cx="805592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3" indent="-342900">
              <a:buFont typeface="Arial" pitchFamily="34" charset="0"/>
              <a:buChar char="•"/>
            </a:pPr>
            <a:r>
              <a:rPr lang="en-US" sz="2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To make an interactive and multitasking gaming platform for the user to play many games at one place.</a:t>
            </a:r>
          </a:p>
          <a:p>
            <a:pPr marL="685800" lvl="2" indent="-285750">
              <a:buFont typeface="Arial" pitchFamily="34" charset="0"/>
              <a:buChar char="•"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6125" y="17986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Castellar" pitchFamily="18" charset="0"/>
              </a:rPr>
              <a:t>Project Objective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99592" y="1188041"/>
            <a:ext cx="75680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To learn C++ programming basic and Advance concepts.</a:t>
            </a:r>
          </a:p>
          <a:p>
            <a:pPr marL="457200" lvl="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well acquainted with different types of syntax used .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To create a interactive platform and multi-gaming system for entertainment of user.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endParaRPr lang="en-IN" sz="20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162401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Tools &amp; technology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27584" y="177281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b="1" dirty="0"/>
              <a:t>Programming Language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q"/>
            </a:pPr>
            <a:r>
              <a:rPr lang="en-IN" sz="2000" dirty="0"/>
              <a:t>C++  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q"/>
            </a:pPr>
            <a:endParaRPr lang="en-IN" sz="2000" dirty="0"/>
          </a:p>
          <a:p>
            <a:pPr lvl="2">
              <a:lnSpc>
                <a:spcPct val="200000"/>
              </a:lnSpc>
            </a:pPr>
            <a:endParaRPr lang="en-IN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b="1" dirty="0"/>
              <a:t>Tools/Platform: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/>
              <a:t> </a:t>
            </a:r>
            <a:r>
              <a:rPr lang="en-IN" sz="2000" i="0" dirty="0">
                <a:effectLst/>
              </a:rPr>
              <a:t>Visual Studio </a:t>
            </a:r>
            <a:r>
              <a:rPr lang="en-IN" sz="2000" dirty="0"/>
              <a:t>Code(VS Code).</a:t>
            </a:r>
          </a:p>
        </p:txBody>
      </p:sp>
      <p:sp>
        <p:nvSpPr>
          <p:cNvPr id="3" name="AutoShape 2" descr="C++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C++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11" y="1628800"/>
            <a:ext cx="3038475" cy="1504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55" y="407536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methodology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1556792"/>
            <a:ext cx="81276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Header Files :</a:t>
            </a:r>
          </a:p>
          <a:p>
            <a:endParaRPr lang="en-US" sz="2800" b="1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Header files contain definitions of </a:t>
            </a:r>
            <a:r>
              <a:rPr lang="en-US" sz="2000" b="1" dirty="0"/>
              <a:t>Functions and Variables</a:t>
            </a:r>
            <a:r>
              <a:rPr lang="en-US" sz="2000" dirty="0"/>
              <a:t>, which is imported or used into any C++ program by using the pre-processor #include statement.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Header file have an extension ".h" which contains C++ function declaration and macro definition.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Types of Header Files in C++</a:t>
            </a:r>
          </a:p>
          <a:p>
            <a:endParaRPr lang="en-US" sz="2000" b="1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/>
              <a:t>Pre-existing header files:</a:t>
            </a:r>
            <a:r>
              <a:rPr lang="en-US" sz="2000" dirty="0"/>
              <a:t> Files which are already available in C/C++ compiler we just need to import them.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/>
              <a:t>User-defined header files:</a:t>
            </a:r>
            <a:r>
              <a:rPr lang="en-US" sz="2000" dirty="0"/>
              <a:t> These files are defined by the user and can be imported using </a:t>
            </a:r>
            <a:r>
              <a:rPr lang="en-US" sz="2000" b="1" dirty="0"/>
              <a:t>“#include”</a:t>
            </a:r>
            <a:r>
              <a:rPr lang="en-US" sz="20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latin typeface="Cambria Math" pitchFamily="18" charset="0"/>
              <a:ea typeface="Cambria Math" pitchFamily="18" charset="0"/>
            </a:endParaRPr>
          </a:p>
          <a:p>
            <a:endParaRPr lang="en-US" sz="2800" b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methodology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052736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1556792"/>
            <a:ext cx="812766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Header Files :</a:t>
            </a:r>
          </a:p>
          <a:p>
            <a:r>
              <a:rPr lang="en-US" sz="2400" u="sng" dirty="0"/>
              <a:t>Pre-existing header files that we are using</a:t>
            </a:r>
            <a:r>
              <a:rPr lang="en-US" sz="2800" b="1" u="sng" dirty="0"/>
              <a:t>:</a:t>
            </a:r>
            <a:endParaRPr lang="en-US" sz="2800" b="1" u="sng" dirty="0">
              <a:latin typeface="Cambria Math" pitchFamily="18" charset="0"/>
              <a:ea typeface="Cambria Math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iostream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windows.h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String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Cstdlib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Ctime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Conio.h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Unistd.h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Iomanip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/>
              <a:t>fstream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4427984" y="2907384"/>
            <a:ext cx="4032448" cy="23762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fontAlgn="base"/>
            <a:r>
              <a:rPr lang="en-US" sz="2400" b="1" dirty="0"/>
              <a:t>Syntax:</a:t>
            </a:r>
            <a:endParaRPr lang="en-US" sz="2400" dirty="0"/>
          </a:p>
          <a:p>
            <a:pPr algn="just"/>
            <a:r>
              <a:rPr lang="en-US" sz="2000" dirty="0"/>
              <a:t>#include &lt;</a:t>
            </a:r>
            <a:r>
              <a:rPr lang="en-US" sz="2000" dirty="0" err="1"/>
              <a:t>filename.h</a:t>
            </a:r>
            <a:r>
              <a:rPr lang="en-US" dirty="0"/>
              <a:t>&gt;</a:t>
            </a:r>
          </a:p>
          <a:p>
            <a:pPr algn="just"/>
            <a:r>
              <a:rPr lang="en-US" b="1" dirty="0"/>
              <a:t> or</a:t>
            </a:r>
          </a:p>
          <a:p>
            <a:pPr algn="just"/>
            <a:r>
              <a:rPr lang="en-US" dirty="0"/>
              <a:t> </a:t>
            </a:r>
            <a:r>
              <a:rPr lang="en-US" sz="2000" dirty="0"/>
              <a:t>#include "</a:t>
            </a:r>
            <a:r>
              <a:rPr lang="en-US" sz="2000" dirty="0" err="1"/>
              <a:t>filename.h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28679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methodology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1556792"/>
            <a:ext cx="8127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File handling in CPP:</a:t>
            </a:r>
          </a:p>
          <a:p>
            <a:endParaRPr lang="en-US" sz="2800" b="1" dirty="0">
              <a:latin typeface="Cambria Math" pitchFamily="18" charset="0"/>
              <a:ea typeface="Cambria Math" pitchFamily="18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Files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 are used to store data in a storage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device permanently. 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File handling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  provides a mechanism to store the output of a program in a 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file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 and to perform various 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operations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 on it.  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In 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C++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 we have a set of 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file handling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 methods. These include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ifstream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ofstream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, and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fstream</a:t>
            </a:r>
            <a:endParaRPr lang="en-US" sz="2000" b="1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3" b="-1818"/>
          <a:stretch/>
        </p:blipFill>
        <p:spPr>
          <a:xfrm>
            <a:off x="5508104" y="1926353"/>
            <a:ext cx="3303132" cy="17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59632" y="116569"/>
            <a:ext cx="7776864" cy="648072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1268760"/>
            <a:ext cx="406701" cy="5589240"/>
          </a:xfrm>
          <a:prstGeom prst="rect">
            <a:avLst/>
          </a:prstGeom>
          <a:gradFill flip="none" rotWithShape="1">
            <a:gsLst>
              <a:gs pos="52000">
                <a:srgbClr val="0A128C"/>
              </a:gs>
              <a:gs pos="70000">
                <a:srgbClr val="181CC7"/>
              </a:gs>
              <a:gs pos="88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" y="16669"/>
            <a:ext cx="1211580" cy="110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720" y="11831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methodology</a:t>
            </a:r>
          </a:p>
          <a:p>
            <a:pPr algn="ctr"/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85644" y="364750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Vishwakarma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Institute of Technology, Pune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0567" y="1124744"/>
            <a:ext cx="8163433" cy="0"/>
          </a:xfrm>
          <a:prstGeom prst="line">
            <a:avLst/>
          </a:prstGeom>
          <a:ln w="12700" cap="rnd" cmpd="dbl"/>
          <a:effectLst>
            <a:glow>
              <a:schemeClr val="accent1">
                <a:alpha val="6000"/>
              </a:schemeClr>
            </a:glow>
            <a:outerShdw blurRad="381000" dist="190500" dir="21540000" sx="80000" sy="80000" algn="ctr" rotWithShape="0">
              <a:srgbClr val="00206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0" y="1124744"/>
            <a:ext cx="0" cy="5733256"/>
          </a:xfrm>
          <a:prstGeom prst="line">
            <a:avLst/>
          </a:prstGeom>
          <a:ln>
            <a:prstDash val="lg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90532"/>
              </p:ext>
            </p:extLst>
          </p:nvPr>
        </p:nvGraphicFramePr>
        <p:xfrm>
          <a:off x="1619672" y="1492012"/>
          <a:ext cx="665921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203">
                <a:tc>
                  <a:txBody>
                    <a:bodyPr/>
                    <a:lstStyle/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  <a:p>
                      <a:r>
                        <a:rPr lang="en-US" sz="2000" dirty="0">
                          <a:latin typeface="Cambria Math" pitchFamily="18" charset="0"/>
                          <a:ea typeface="Cambria Math" pitchFamily="18" charset="0"/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itchFamily="18" charset="0"/>
                          <a:ea typeface="Cambria Math" pitchFamily="18" charset="0"/>
                        </a:rPr>
                        <a:t>                              </a:t>
                      </a:r>
                    </a:p>
                    <a:p>
                      <a:r>
                        <a:rPr lang="en-US" sz="2000" dirty="0">
                          <a:latin typeface="Cambria Math" pitchFamily="18" charset="0"/>
                          <a:ea typeface="Cambria Math" pitchFamily="18" charset="0"/>
                        </a:rPr>
                        <a:t>                          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endParaRPr lang="en-US" sz="200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ambria Math" pitchFamily="18" charset="0"/>
                          <a:ea typeface="Cambria Math" pitchFamily="18" charset="0"/>
                        </a:rPr>
                        <a:t>ofstream</a:t>
                      </a:r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itchFamily="18" charset="0"/>
                          <a:ea typeface="Cambria Math" pitchFamily="18" charset="0"/>
                        </a:rPr>
                        <a:t>This is used to create a file and write data on files </a:t>
                      </a:r>
                    </a:p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ambria Math" pitchFamily="18" charset="0"/>
                          <a:ea typeface="Cambria Math" pitchFamily="18" charset="0"/>
                        </a:rPr>
                        <a:t>ifstream</a:t>
                      </a:r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itchFamily="18" charset="0"/>
                          <a:ea typeface="Cambria Math" pitchFamily="18" charset="0"/>
                        </a:rPr>
                        <a:t>This is used to read data from files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endParaRPr lang="en-US" sz="200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1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ambria Math" pitchFamily="18" charset="0"/>
                          <a:ea typeface="Cambria Math" pitchFamily="18" charset="0"/>
                        </a:rPr>
                        <a:t>fstream</a:t>
                      </a:r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itchFamily="18" charset="0"/>
                          <a:ea typeface="Cambria Math" pitchFamily="18" charset="0"/>
                        </a:rPr>
                        <a:t>This is used to both read and write data from/to files</a:t>
                      </a:r>
                    </a:p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endParaRPr lang="en-US" sz="200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835</Words>
  <Application>Microsoft Office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Algerian</vt:lpstr>
      <vt:lpstr>Arial</vt:lpstr>
      <vt:lpstr>Arial Narrow</vt:lpstr>
      <vt:lpstr>Calibri</vt:lpstr>
      <vt:lpstr>Cambria</vt:lpstr>
      <vt:lpstr>Cambria Math</vt:lpstr>
      <vt:lpstr>Candara</vt:lpstr>
      <vt:lpstr>Castellar</vt:lpstr>
      <vt:lpstr>Gabriola</vt:lpstr>
      <vt:lpstr>Roboto</vt:lpstr>
      <vt:lpstr>Times New Roman</vt:lpstr>
      <vt:lpstr>Wingdings</vt:lpstr>
      <vt:lpstr>Office Theme</vt:lpstr>
      <vt:lpstr>CONSOLE GAME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Satvik Bhor</cp:lastModifiedBy>
  <cp:revision>54</cp:revision>
  <dcterms:created xsi:type="dcterms:W3CDTF">2021-05-10T14:51:30Z</dcterms:created>
  <dcterms:modified xsi:type="dcterms:W3CDTF">2021-06-18T18:10:22Z</dcterms:modified>
</cp:coreProperties>
</file>