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 id="2147483674" r:id="rId6"/>
    <p:sldMasterId id="2147483680"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Lst>
  <p:sldSz cy="5143500" cx="9144000"/>
  <p:notesSz cx="7559675" cy="10691800"/>
  <p:embeddedFontLst>
    <p:embeddedFont>
      <p:font typeface="Proxima Nova"/>
      <p:regular r:id="rId42"/>
      <p:bold r:id="rId43"/>
      <p:italic r:id="rId44"/>
      <p:boldItalic r:id="rId45"/>
    </p:embeddedFont>
    <p:embeddedFont>
      <p:font typeface="Quattrocento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0" roundtripDataSignature="AMtx7mi0lFbk5X5p0HOiwzFZ6TMaawoR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C440C0A-29D1-4A66-BAFD-15FB8E3A6A9B}">
  <a:tblStyle styleId="{EC440C0A-29D1-4A66-BAFD-15FB8E3A6A9B}"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font" Target="fonts/ProximaNova-regular.fntdata"/><Relationship Id="rId41" Type="http://schemas.openxmlformats.org/officeDocument/2006/relationships/slide" Target="slides/slide33.xml"/><Relationship Id="rId44" Type="http://schemas.openxmlformats.org/officeDocument/2006/relationships/font" Target="fonts/ProximaNova-italic.fntdata"/><Relationship Id="rId43" Type="http://schemas.openxmlformats.org/officeDocument/2006/relationships/font" Target="fonts/ProximaNova-bold.fntdata"/><Relationship Id="rId46" Type="http://schemas.openxmlformats.org/officeDocument/2006/relationships/font" Target="fonts/QuattrocentoSans-regular.fntdata"/><Relationship Id="rId45"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font" Target="fonts/QuattrocentoSans-italic.fntdata"/><Relationship Id="rId47" Type="http://schemas.openxmlformats.org/officeDocument/2006/relationships/font" Target="fonts/QuattrocentoSans-bold.fntdata"/><Relationship Id="rId49" Type="http://schemas.openxmlformats.org/officeDocument/2006/relationships/font" Target="fonts/QuattrocentoSans-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0" Type="http://customschemas.google.com/relationships/presentationmetadata" Target="meta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65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657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65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1: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471b9b75e1_0_56: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g1471b9b75e1_0_56:notes"/>
          <p:cNvSpPr txBox="1"/>
          <p:nvPr>
            <p:ph idx="1" type="body"/>
          </p:nvPr>
        </p:nvSpPr>
        <p:spPr>
          <a:xfrm>
            <a:off x="755968" y="5078579"/>
            <a:ext cx="6047700" cy="4811400"/>
          </a:xfrm>
          <a:prstGeom prst="rect">
            <a:avLst/>
          </a:prstGeom>
          <a:noFill/>
          <a:ln>
            <a:noFill/>
          </a:ln>
        </p:spPr>
        <p:txBody>
          <a:bodyPr anchorCtr="0" anchor="t" bIns="51400" lIns="102825" spcFirstLastPara="1" rIns="102825" wrap="square" tIns="51400">
            <a:noAutofit/>
          </a:bodyPr>
          <a:lstStyle/>
          <a:p>
            <a:pPr indent="0" lvl="0" marL="0" rtl="0" algn="l">
              <a:lnSpc>
                <a:spcPct val="100000"/>
              </a:lnSpc>
              <a:spcBef>
                <a:spcPts val="0"/>
              </a:spcBef>
              <a:spcAft>
                <a:spcPts val="0"/>
              </a:spcAft>
              <a:buSzPts val="1600"/>
              <a:buNone/>
            </a:pPr>
            <a:r>
              <a:t/>
            </a:r>
            <a:endParaRPr sz="11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471b9b75e1_0_80:notes"/>
          <p:cNvSpPr txBox="1"/>
          <p:nvPr>
            <p:ph idx="1" type="body"/>
          </p:nvPr>
        </p:nvSpPr>
        <p:spPr>
          <a:xfrm>
            <a:off x="1007957" y="2856701"/>
            <a:ext cx="8063700" cy="270630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Clr>
                <a:schemeClr val="dk1"/>
              </a:buClr>
              <a:buSzPts val="1200"/>
              <a:buFont typeface="Arial"/>
              <a:buNone/>
            </a:pPr>
            <a:r>
              <a:t/>
            </a:r>
            <a:endParaRPr>
              <a:solidFill>
                <a:schemeClr val="dk1"/>
              </a:solidFill>
            </a:endParaRPr>
          </a:p>
        </p:txBody>
      </p:sp>
      <p:sp>
        <p:nvSpPr>
          <p:cNvPr id="296" name="Google Shape;296;g1471b9b75e1_0_80:notes"/>
          <p:cNvSpPr/>
          <p:nvPr>
            <p:ph idx="2" type="sldImg"/>
          </p:nvPr>
        </p:nvSpPr>
        <p:spPr>
          <a:xfrm>
            <a:off x="3149865" y="451061"/>
            <a:ext cx="3779700" cy="2255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471b9b75e1_0_122:notes"/>
          <p:cNvSpPr txBox="1"/>
          <p:nvPr>
            <p:ph idx="1" type="body"/>
          </p:nvPr>
        </p:nvSpPr>
        <p:spPr>
          <a:xfrm>
            <a:off x="1007957" y="2856701"/>
            <a:ext cx="8063700" cy="270630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SzPts val="1600"/>
              <a:buNone/>
            </a:pPr>
            <a:r>
              <a:t/>
            </a:r>
            <a:endParaRPr b="0" i="0" sz="1300" u="none" cap="none" strike="noStrike">
              <a:solidFill>
                <a:schemeClr val="dk1"/>
              </a:solidFill>
              <a:latin typeface="Calibri"/>
              <a:ea typeface="Calibri"/>
              <a:cs typeface="Calibri"/>
              <a:sym typeface="Calibri"/>
            </a:endParaRPr>
          </a:p>
        </p:txBody>
      </p:sp>
      <p:sp>
        <p:nvSpPr>
          <p:cNvPr id="304" name="Google Shape;304;g1471b9b75e1_0_122:notes"/>
          <p:cNvSpPr/>
          <p:nvPr>
            <p:ph idx="2" type="sldImg"/>
          </p:nvPr>
        </p:nvSpPr>
        <p:spPr>
          <a:xfrm>
            <a:off x="1680258" y="451046"/>
            <a:ext cx="6720000" cy="2255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471b9b75e1_0_164:notes"/>
          <p:cNvSpPr txBox="1"/>
          <p:nvPr>
            <p:ph idx="1" type="body"/>
          </p:nvPr>
        </p:nvSpPr>
        <p:spPr>
          <a:xfrm>
            <a:off x="1007957" y="2856701"/>
            <a:ext cx="8063700" cy="270630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Clr>
                <a:schemeClr val="dk1"/>
              </a:buClr>
              <a:buSzPts val="1200"/>
              <a:buFont typeface="Arial"/>
              <a:buNone/>
            </a:pPr>
            <a:r>
              <a:t/>
            </a:r>
            <a:endParaRPr>
              <a:solidFill>
                <a:schemeClr val="dk1"/>
              </a:solidFill>
            </a:endParaRPr>
          </a:p>
        </p:txBody>
      </p:sp>
      <p:sp>
        <p:nvSpPr>
          <p:cNvPr id="312" name="Google Shape;312;g1471b9b75e1_0_164:notes"/>
          <p:cNvSpPr/>
          <p:nvPr>
            <p:ph idx="2" type="sldImg"/>
          </p:nvPr>
        </p:nvSpPr>
        <p:spPr>
          <a:xfrm>
            <a:off x="3149865" y="451061"/>
            <a:ext cx="3779700" cy="2255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471b9b75e1_0_172:notes"/>
          <p:cNvSpPr txBox="1"/>
          <p:nvPr>
            <p:ph idx="1" type="body"/>
          </p:nvPr>
        </p:nvSpPr>
        <p:spPr>
          <a:xfrm>
            <a:off x="1007957" y="2856701"/>
            <a:ext cx="8063700" cy="270630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Clr>
                <a:schemeClr val="dk1"/>
              </a:buClr>
              <a:buSzPts val="1200"/>
              <a:buFont typeface="Arial"/>
              <a:buNone/>
            </a:pPr>
            <a:r>
              <a:t/>
            </a:r>
            <a:endParaRPr>
              <a:solidFill>
                <a:schemeClr val="dk1"/>
              </a:solidFill>
            </a:endParaRPr>
          </a:p>
        </p:txBody>
      </p:sp>
      <p:sp>
        <p:nvSpPr>
          <p:cNvPr id="320" name="Google Shape;320;g1471b9b75e1_0_172:notes"/>
          <p:cNvSpPr/>
          <p:nvPr>
            <p:ph idx="2" type="sldImg"/>
          </p:nvPr>
        </p:nvSpPr>
        <p:spPr>
          <a:xfrm>
            <a:off x="3149865" y="451061"/>
            <a:ext cx="3779700" cy="2255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471b9b75e1_0_180:notes"/>
          <p:cNvSpPr txBox="1"/>
          <p:nvPr>
            <p:ph idx="1" type="body"/>
          </p:nvPr>
        </p:nvSpPr>
        <p:spPr>
          <a:xfrm>
            <a:off x="1007957" y="2856701"/>
            <a:ext cx="8063700" cy="270630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Clr>
                <a:schemeClr val="dk1"/>
              </a:buClr>
              <a:buSzPts val="1200"/>
              <a:buFont typeface="Arial"/>
              <a:buNone/>
            </a:pPr>
            <a:r>
              <a:t/>
            </a:r>
            <a:endParaRPr>
              <a:solidFill>
                <a:schemeClr val="dk1"/>
              </a:solidFill>
            </a:endParaRPr>
          </a:p>
        </p:txBody>
      </p:sp>
      <p:sp>
        <p:nvSpPr>
          <p:cNvPr id="328" name="Google Shape;328;g1471b9b75e1_0_180:notes"/>
          <p:cNvSpPr/>
          <p:nvPr>
            <p:ph idx="2" type="sldImg"/>
          </p:nvPr>
        </p:nvSpPr>
        <p:spPr>
          <a:xfrm>
            <a:off x="3149865" y="451061"/>
            <a:ext cx="3779700" cy="2255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471b9b75e1_0_190:notes"/>
          <p:cNvSpPr txBox="1"/>
          <p:nvPr>
            <p:ph idx="1" type="body"/>
          </p:nvPr>
        </p:nvSpPr>
        <p:spPr>
          <a:xfrm>
            <a:off x="1007957" y="2856701"/>
            <a:ext cx="8063700" cy="270630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Clr>
                <a:schemeClr val="dk1"/>
              </a:buClr>
              <a:buSzPts val="1200"/>
              <a:buFont typeface="Arial"/>
              <a:buNone/>
            </a:pPr>
            <a:r>
              <a:t/>
            </a:r>
            <a:endParaRPr>
              <a:solidFill>
                <a:schemeClr val="dk1"/>
              </a:solidFill>
            </a:endParaRPr>
          </a:p>
        </p:txBody>
      </p:sp>
      <p:sp>
        <p:nvSpPr>
          <p:cNvPr id="336" name="Google Shape;336;g1471b9b75e1_0_190:notes"/>
          <p:cNvSpPr/>
          <p:nvPr>
            <p:ph idx="2" type="sldImg"/>
          </p:nvPr>
        </p:nvSpPr>
        <p:spPr>
          <a:xfrm>
            <a:off x="3149865" y="451061"/>
            <a:ext cx="3779700" cy="2255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471b9b75e1_0_202:notes"/>
          <p:cNvSpPr txBox="1"/>
          <p:nvPr>
            <p:ph idx="1" type="body"/>
          </p:nvPr>
        </p:nvSpPr>
        <p:spPr>
          <a:xfrm>
            <a:off x="1007957" y="2856701"/>
            <a:ext cx="8063700" cy="270630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Clr>
                <a:schemeClr val="dk1"/>
              </a:buClr>
              <a:buSzPts val="1200"/>
              <a:buFont typeface="Arial"/>
              <a:buNone/>
            </a:pPr>
            <a:r>
              <a:t/>
            </a:r>
            <a:endParaRPr>
              <a:solidFill>
                <a:schemeClr val="dk1"/>
              </a:solidFill>
            </a:endParaRPr>
          </a:p>
        </p:txBody>
      </p:sp>
      <p:sp>
        <p:nvSpPr>
          <p:cNvPr id="344" name="Google Shape;344;g1471b9b75e1_0_202:notes"/>
          <p:cNvSpPr/>
          <p:nvPr>
            <p:ph idx="2" type="sldImg"/>
          </p:nvPr>
        </p:nvSpPr>
        <p:spPr>
          <a:xfrm>
            <a:off x="3149865" y="451061"/>
            <a:ext cx="3779700" cy="2255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471b9b75e1_0_210:notes"/>
          <p:cNvSpPr txBox="1"/>
          <p:nvPr>
            <p:ph idx="1" type="body"/>
          </p:nvPr>
        </p:nvSpPr>
        <p:spPr>
          <a:xfrm>
            <a:off x="1007957" y="2856701"/>
            <a:ext cx="8063700" cy="270630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Clr>
                <a:schemeClr val="dk1"/>
              </a:buClr>
              <a:buSzPts val="1200"/>
              <a:buFont typeface="Arial"/>
              <a:buNone/>
            </a:pPr>
            <a:r>
              <a:t/>
            </a:r>
            <a:endParaRPr>
              <a:solidFill>
                <a:schemeClr val="dk1"/>
              </a:solidFill>
            </a:endParaRPr>
          </a:p>
        </p:txBody>
      </p:sp>
      <p:sp>
        <p:nvSpPr>
          <p:cNvPr id="352" name="Google Shape;352;g1471b9b75e1_0_210:notes"/>
          <p:cNvSpPr/>
          <p:nvPr>
            <p:ph idx="2" type="sldImg"/>
          </p:nvPr>
        </p:nvSpPr>
        <p:spPr>
          <a:xfrm>
            <a:off x="3149865" y="451061"/>
            <a:ext cx="3779700" cy="2255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471b9b75e1_0_220:notes"/>
          <p:cNvSpPr txBox="1"/>
          <p:nvPr>
            <p:ph idx="1" type="body"/>
          </p:nvPr>
        </p:nvSpPr>
        <p:spPr>
          <a:xfrm>
            <a:off x="1007957" y="2856701"/>
            <a:ext cx="8063700" cy="270630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Clr>
                <a:schemeClr val="dk1"/>
              </a:buClr>
              <a:buSzPts val="1200"/>
              <a:buFont typeface="Arial"/>
              <a:buNone/>
            </a:pPr>
            <a:r>
              <a:t/>
            </a:r>
            <a:endParaRPr>
              <a:solidFill>
                <a:schemeClr val="dk1"/>
              </a:solidFill>
            </a:endParaRPr>
          </a:p>
        </p:txBody>
      </p:sp>
      <p:sp>
        <p:nvSpPr>
          <p:cNvPr id="360" name="Google Shape;360;g1471b9b75e1_0_220:notes"/>
          <p:cNvSpPr/>
          <p:nvPr>
            <p:ph idx="2" type="sldImg"/>
          </p:nvPr>
        </p:nvSpPr>
        <p:spPr>
          <a:xfrm>
            <a:off x="3149865" y="451061"/>
            <a:ext cx="3779700" cy="2255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2: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471b9b75e1_0_232:notes"/>
          <p:cNvSpPr txBox="1"/>
          <p:nvPr>
            <p:ph idx="1" type="body"/>
          </p:nvPr>
        </p:nvSpPr>
        <p:spPr>
          <a:xfrm>
            <a:off x="1007957" y="2856701"/>
            <a:ext cx="8063700" cy="270630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Clr>
                <a:schemeClr val="dk1"/>
              </a:buClr>
              <a:buSzPts val="1200"/>
              <a:buFont typeface="Arial"/>
              <a:buNone/>
            </a:pPr>
            <a:r>
              <a:t/>
            </a:r>
            <a:endParaRPr>
              <a:solidFill>
                <a:schemeClr val="dk1"/>
              </a:solidFill>
            </a:endParaRPr>
          </a:p>
        </p:txBody>
      </p:sp>
      <p:sp>
        <p:nvSpPr>
          <p:cNvPr id="368" name="Google Shape;368;g1471b9b75e1_0_232:notes"/>
          <p:cNvSpPr/>
          <p:nvPr>
            <p:ph idx="2" type="sldImg"/>
          </p:nvPr>
        </p:nvSpPr>
        <p:spPr>
          <a:xfrm>
            <a:off x="3149865" y="451061"/>
            <a:ext cx="3779700" cy="2255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471b9b75e1_0_246:notes"/>
          <p:cNvSpPr txBox="1"/>
          <p:nvPr>
            <p:ph idx="1" type="body"/>
          </p:nvPr>
        </p:nvSpPr>
        <p:spPr>
          <a:xfrm>
            <a:off x="1007957" y="2856701"/>
            <a:ext cx="8063700" cy="270630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Clr>
                <a:schemeClr val="dk1"/>
              </a:buClr>
              <a:buSzPts val="1200"/>
              <a:buFont typeface="Arial"/>
              <a:buNone/>
            </a:pPr>
            <a:r>
              <a:t/>
            </a:r>
            <a:endParaRPr>
              <a:solidFill>
                <a:schemeClr val="dk1"/>
              </a:solidFill>
            </a:endParaRPr>
          </a:p>
        </p:txBody>
      </p:sp>
      <p:sp>
        <p:nvSpPr>
          <p:cNvPr id="376" name="Google Shape;376;g1471b9b75e1_0_246:notes"/>
          <p:cNvSpPr/>
          <p:nvPr>
            <p:ph idx="2" type="sldImg"/>
          </p:nvPr>
        </p:nvSpPr>
        <p:spPr>
          <a:xfrm>
            <a:off x="3149865" y="451061"/>
            <a:ext cx="3779700" cy="2255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471b9b75e1_0_266:notes"/>
          <p:cNvSpPr txBox="1"/>
          <p:nvPr>
            <p:ph idx="1" type="body"/>
          </p:nvPr>
        </p:nvSpPr>
        <p:spPr>
          <a:xfrm>
            <a:off x="1007957" y="2856701"/>
            <a:ext cx="8063700" cy="270630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SzPts val="1600"/>
              <a:buNone/>
            </a:pPr>
            <a:r>
              <a:t/>
            </a:r>
            <a:endParaRPr b="0" i="0" sz="1300" u="none" cap="none" strike="noStrike">
              <a:solidFill>
                <a:schemeClr val="dk1"/>
              </a:solidFill>
              <a:latin typeface="Calibri"/>
              <a:ea typeface="Calibri"/>
              <a:cs typeface="Calibri"/>
              <a:sym typeface="Calibri"/>
            </a:endParaRPr>
          </a:p>
        </p:txBody>
      </p:sp>
      <p:sp>
        <p:nvSpPr>
          <p:cNvPr id="384" name="Google Shape;384;g1471b9b75e1_0_266:notes"/>
          <p:cNvSpPr/>
          <p:nvPr>
            <p:ph idx="2" type="sldImg"/>
          </p:nvPr>
        </p:nvSpPr>
        <p:spPr>
          <a:xfrm>
            <a:off x="1680258" y="451046"/>
            <a:ext cx="6720000" cy="2255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471b9b75e1_0_350:notes"/>
          <p:cNvSpPr txBox="1"/>
          <p:nvPr>
            <p:ph idx="1" type="body"/>
          </p:nvPr>
        </p:nvSpPr>
        <p:spPr>
          <a:xfrm>
            <a:off x="1007957" y="2856701"/>
            <a:ext cx="8063700" cy="270630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SzPts val="1600"/>
              <a:buNone/>
            </a:pPr>
            <a:r>
              <a:t/>
            </a:r>
            <a:endParaRPr/>
          </a:p>
        </p:txBody>
      </p:sp>
      <p:sp>
        <p:nvSpPr>
          <p:cNvPr id="392" name="Google Shape;392;g1471b9b75e1_0_350:notes"/>
          <p:cNvSpPr/>
          <p:nvPr>
            <p:ph idx="2" type="sldImg"/>
          </p:nvPr>
        </p:nvSpPr>
        <p:spPr>
          <a:xfrm>
            <a:off x="1680258" y="451046"/>
            <a:ext cx="6720000" cy="2255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471b9b75e1_0_434:notes"/>
          <p:cNvSpPr txBox="1"/>
          <p:nvPr>
            <p:ph idx="1" type="body"/>
          </p:nvPr>
        </p:nvSpPr>
        <p:spPr>
          <a:xfrm>
            <a:off x="1007957" y="2856701"/>
            <a:ext cx="8063700" cy="270630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SzPts val="1600"/>
              <a:buNone/>
            </a:pPr>
            <a:r>
              <a:t/>
            </a:r>
            <a:endParaRPr/>
          </a:p>
        </p:txBody>
      </p:sp>
      <p:sp>
        <p:nvSpPr>
          <p:cNvPr id="400" name="Google Shape;400;g1471b9b75e1_0_434:notes"/>
          <p:cNvSpPr/>
          <p:nvPr>
            <p:ph idx="2" type="sldImg"/>
          </p:nvPr>
        </p:nvSpPr>
        <p:spPr>
          <a:xfrm>
            <a:off x="1680258" y="451046"/>
            <a:ext cx="6720000" cy="2255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471b9b75e1_0_477:notes"/>
          <p:cNvSpPr txBox="1"/>
          <p:nvPr>
            <p:ph idx="1" type="body"/>
          </p:nvPr>
        </p:nvSpPr>
        <p:spPr>
          <a:xfrm>
            <a:off x="1007957" y="2856701"/>
            <a:ext cx="8063700" cy="270630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SzPts val="1600"/>
              <a:buNone/>
            </a:pPr>
            <a:r>
              <a:t/>
            </a:r>
            <a:endParaRPr b="0" i="0" sz="1300" u="none" cap="none" strike="noStrike">
              <a:solidFill>
                <a:schemeClr val="dk1"/>
              </a:solidFill>
              <a:latin typeface="Calibri"/>
              <a:ea typeface="Calibri"/>
              <a:cs typeface="Calibri"/>
              <a:sym typeface="Calibri"/>
            </a:endParaRPr>
          </a:p>
        </p:txBody>
      </p:sp>
      <p:sp>
        <p:nvSpPr>
          <p:cNvPr id="409" name="Google Shape;409;g1471b9b75e1_0_477:notes"/>
          <p:cNvSpPr/>
          <p:nvPr>
            <p:ph idx="2" type="sldImg"/>
          </p:nvPr>
        </p:nvSpPr>
        <p:spPr>
          <a:xfrm>
            <a:off x="1680258" y="451046"/>
            <a:ext cx="6720000" cy="2255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471b9b75e1_0_484:notes"/>
          <p:cNvSpPr txBox="1"/>
          <p:nvPr>
            <p:ph idx="1" type="body"/>
          </p:nvPr>
        </p:nvSpPr>
        <p:spPr>
          <a:xfrm>
            <a:off x="1007957" y="2856701"/>
            <a:ext cx="8063700" cy="270630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SzPts val="1600"/>
              <a:buNone/>
            </a:pPr>
            <a:r>
              <a:t/>
            </a:r>
            <a:endParaRPr b="0" i="0" sz="1300" u="none" cap="none" strike="noStrike">
              <a:solidFill>
                <a:schemeClr val="dk1"/>
              </a:solidFill>
              <a:latin typeface="Calibri"/>
              <a:ea typeface="Calibri"/>
              <a:cs typeface="Calibri"/>
              <a:sym typeface="Calibri"/>
            </a:endParaRPr>
          </a:p>
        </p:txBody>
      </p:sp>
      <p:sp>
        <p:nvSpPr>
          <p:cNvPr id="417" name="Google Shape;417;g1471b9b75e1_0_484:notes"/>
          <p:cNvSpPr/>
          <p:nvPr>
            <p:ph idx="2" type="sldImg"/>
          </p:nvPr>
        </p:nvSpPr>
        <p:spPr>
          <a:xfrm>
            <a:off x="1680258" y="451046"/>
            <a:ext cx="6720000" cy="2255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471b9b75e1_0_497:notes"/>
          <p:cNvSpPr txBox="1"/>
          <p:nvPr>
            <p:ph idx="1" type="body"/>
          </p:nvPr>
        </p:nvSpPr>
        <p:spPr>
          <a:xfrm>
            <a:off x="1007957" y="2856701"/>
            <a:ext cx="8063700" cy="270630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SzPts val="1600"/>
              <a:buNone/>
            </a:pPr>
            <a:r>
              <a:t/>
            </a:r>
            <a:endParaRPr b="0" i="0" sz="1300" u="none" cap="none" strike="noStrike">
              <a:solidFill>
                <a:schemeClr val="dk1"/>
              </a:solidFill>
              <a:latin typeface="Calibri"/>
              <a:ea typeface="Calibri"/>
              <a:cs typeface="Calibri"/>
              <a:sym typeface="Calibri"/>
            </a:endParaRPr>
          </a:p>
        </p:txBody>
      </p:sp>
      <p:sp>
        <p:nvSpPr>
          <p:cNvPr id="431" name="Google Shape;431;g1471b9b75e1_0_497:notes"/>
          <p:cNvSpPr/>
          <p:nvPr>
            <p:ph idx="2" type="sldImg"/>
          </p:nvPr>
        </p:nvSpPr>
        <p:spPr>
          <a:xfrm>
            <a:off x="1680258" y="451046"/>
            <a:ext cx="6720000" cy="2255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471b9b75e1_0_541:notes"/>
          <p:cNvSpPr txBox="1"/>
          <p:nvPr>
            <p:ph idx="1" type="body"/>
          </p:nvPr>
        </p:nvSpPr>
        <p:spPr>
          <a:xfrm>
            <a:off x="1007957" y="2856701"/>
            <a:ext cx="8063700" cy="270630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SzPts val="1600"/>
              <a:buNone/>
            </a:pPr>
            <a:r>
              <a:t/>
            </a:r>
            <a:endParaRPr b="0" i="0" sz="1300" u="none" cap="none" strike="noStrike">
              <a:solidFill>
                <a:schemeClr val="dk1"/>
              </a:solidFill>
              <a:latin typeface="Calibri"/>
              <a:ea typeface="Calibri"/>
              <a:cs typeface="Calibri"/>
              <a:sym typeface="Calibri"/>
            </a:endParaRPr>
          </a:p>
        </p:txBody>
      </p:sp>
      <p:sp>
        <p:nvSpPr>
          <p:cNvPr id="441" name="Google Shape;441;g1471b9b75e1_0_541:notes"/>
          <p:cNvSpPr/>
          <p:nvPr>
            <p:ph idx="2" type="sldImg"/>
          </p:nvPr>
        </p:nvSpPr>
        <p:spPr>
          <a:xfrm>
            <a:off x="1680258" y="451046"/>
            <a:ext cx="6720000" cy="2255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471b9b75e1_0_548:notes"/>
          <p:cNvSpPr txBox="1"/>
          <p:nvPr>
            <p:ph idx="1" type="body"/>
          </p:nvPr>
        </p:nvSpPr>
        <p:spPr>
          <a:xfrm>
            <a:off x="1007957" y="2856701"/>
            <a:ext cx="8063700" cy="270630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SzPts val="1600"/>
              <a:buNone/>
            </a:pPr>
            <a:r>
              <a:t/>
            </a:r>
            <a:endParaRPr b="0" i="0" sz="1300" u="none" cap="none" strike="noStrike">
              <a:solidFill>
                <a:schemeClr val="dk1"/>
              </a:solidFill>
              <a:latin typeface="Calibri"/>
              <a:ea typeface="Calibri"/>
              <a:cs typeface="Calibri"/>
              <a:sym typeface="Calibri"/>
            </a:endParaRPr>
          </a:p>
        </p:txBody>
      </p:sp>
      <p:sp>
        <p:nvSpPr>
          <p:cNvPr id="449" name="Google Shape;449;g1471b9b75e1_0_548:notes"/>
          <p:cNvSpPr/>
          <p:nvPr>
            <p:ph idx="2" type="sldImg"/>
          </p:nvPr>
        </p:nvSpPr>
        <p:spPr>
          <a:xfrm>
            <a:off x="1680258" y="451046"/>
            <a:ext cx="6720000" cy="2255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p4: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471b9b75e1_0_590:notes"/>
          <p:cNvSpPr txBox="1"/>
          <p:nvPr>
            <p:ph idx="1" type="body"/>
          </p:nvPr>
        </p:nvSpPr>
        <p:spPr>
          <a:xfrm>
            <a:off x="1007957" y="2856701"/>
            <a:ext cx="8063700" cy="270630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SzPts val="1600"/>
              <a:buNone/>
            </a:pPr>
            <a:r>
              <a:t/>
            </a:r>
            <a:endParaRPr b="0" i="0" sz="1300" u="none" cap="none" strike="noStrike">
              <a:solidFill>
                <a:schemeClr val="dk1"/>
              </a:solidFill>
              <a:latin typeface="Calibri"/>
              <a:ea typeface="Calibri"/>
              <a:cs typeface="Calibri"/>
              <a:sym typeface="Calibri"/>
            </a:endParaRPr>
          </a:p>
        </p:txBody>
      </p:sp>
      <p:sp>
        <p:nvSpPr>
          <p:cNvPr id="457" name="Google Shape;457;g1471b9b75e1_0_590:notes"/>
          <p:cNvSpPr/>
          <p:nvPr>
            <p:ph idx="2" type="sldImg"/>
          </p:nvPr>
        </p:nvSpPr>
        <p:spPr>
          <a:xfrm>
            <a:off x="1680258" y="451046"/>
            <a:ext cx="6720000" cy="2255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471b9b75e1_0_597:notes"/>
          <p:cNvSpPr txBox="1"/>
          <p:nvPr>
            <p:ph idx="1" type="body"/>
          </p:nvPr>
        </p:nvSpPr>
        <p:spPr>
          <a:xfrm>
            <a:off x="1007957" y="2856701"/>
            <a:ext cx="8063700" cy="2706300"/>
          </a:xfrm>
          <a:prstGeom prst="rect">
            <a:avLst/>
          </a:prstGeom>
          <a:noFill/>
          <a:ln>
            <a:noFill/>
          </a:ln>
        </p:spPr>
        <p:txBody>
          <a:bodyPr anchorCtr="0" anchor="t" bIns="102825" lIns="102825" spcFirstLastPara="1" rIns="102825" wrap="square" tIns="102825">
            <a:noAutofit/>
          </a:bodyPr>
          <a:lstStyle/>
          <a:p>
            <a:pPr indent="0" lvl="0" marL="0" rtl="0" algn="l">
              <a:lnSpc>
                <a:spcPct val="100000"/>
              </a:lnSpc>
              <a:spcBef>
                <a:spcPts val="0"/>
              </a:spcBef>
              <a:spcAft>
                <a:spcPts val="0"/>
              </a:spcAft>
              <a:buSzPts val="1600"/>
              <a:buNone/>
            </a:pPr>
            <a:r>
              <a:t/>
            </a:r>
            <a:endParaRPr b="0" i="0" sz="1300" u="none" cap="none" strike="noStrike">
              <a:solidFill>
                <a:schemeClr val="dk1"/>
              </a:solidFill>
              <a:latin typeface="Calibri"/>
              <a:ea typeface="Calibri"/>
              <a:cs typeface="Calibri"/>
              <a:sym typeface="Calibri"/>
            </a:endParaRPr>
          </a:p>
        </p:txBody>
      </p:sp>
      <p:sp>
        <p:nvSpPr>
          <p:cNvPr id="465" name="Google Shape;465;g1471b9b75e1_0_597:notes"/>
          <p:cNvSpPr/>
          <p:nvPr>
            <p:ph idx="2" type="sldImg"/>
          </p:nvPr>
        </p:nvSpPr>
        <p:spPr>
          <a:xfrm>
            <a:off x="1680258" y="451046"/>
            <a:ext cx="6720000" cy="2255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1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3" name="Google Shape;473;p16: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1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1" name="Google Shape;481;p18: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3ed74ec987_0_84: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g13ed74ec987_0_84:notes"/>
          <p:cNvSpPr txBox="1"/>
          <p:nvPr>
            <p:ph idx="1" type="body"/>
          </p:nvPr>
        </p:nvSpPr>
        <p:spPr>
          <a:xfrm>
            <a:off x="755968" y="5078579"/>
            <a:ext cx="6047700" cy="4811400"/>
          </a:xfrm>
          <a:prstGeom prst="rect">
            <a:avLst/>
          </a:prstGeom>
          <a:noFill/>
          <a:ln>
            <a:noFill/>
          </a:ln>
        </p:spPr>
        <p:txBody>
          <a:bodyPr anchorCtr="0" anchor="t" bIns="51400" lIns="102825" spcFirstLastPara="1" rIns="102825" wrap="square" tIns="51400">
            <a:noAutofit/>
          </a:bodyPr>
          <a:lstStyle/>
          <a:p>
            <a:pPr indent="0" lvl="0" marL="0" rtl="0" algn="l">
              <a:lnSpc>
                <a:spcPct val="100000"/>
              </a:lnSpc>
              <a:spcBef>
                <a:spcPts val="0"/>
              </a:spcBef>
              <a:spcAft>
                <a:spcPts val="0"/>
              </a:spcAft>
              <a:buSzPts val="1600"/>
              <a:buNone/>
            </a:pPr>
            <a:r>
              <a:t/>
            </a:r>
            <a:endParaRPr sz="11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374c986c9e_0_145: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1374c986c9e_0_145:notes"/>
          <p:cNvSpPr txBox="1"/>
          <p:nvPr>
            <p:ph idx="1" type="body"/>
          </p:nvPr>
        </p:nvSpPr>
        <p:spPr>
          <a:xfrm>
            <a:off x="755968" y="5078579"/>
            <a:ext cx="6047700" cy="4811400"/>
          </a:xfrm>
          <a:prstGeom prst="rect">
            <a:avLst/>
          </a:prstGeom>
          <a:noFill/>
          <a:ln>
            <a:noFill/>
          </a:ln>
        </p:spPr>
        <p:txBody>
          <a:bodyPr anchorCtr="0" anchor="t" bIns="51400" lIns="102825" spcFirstLastPara="1" rIns="102825" wrap="square" tIns="51400">
            <a:noAutofit/>
          </a:bodyPr>
          <a:lstStyle/>
          <a:p>
            <a:pPr indent="0" lvl="0" marL="0" rtl="0" algn="l">
              <a:lnSpc>
                <a:spcPct val="100000"/>
              </a:lnSpc>
              <a:spcBef>
                <a:spcPts val="0"/>
              </a:spcBef>
              <a:spcAft>
                <a:spcPts val="0"/>
              </a:spcAft>
              <a:buSzPts val="1600"/>
              <a:buNone/>
            </a:pPr>
            <a:r>
              <a:t/>
            </a:r>
            <a:endParaRPr sz="11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471b9b75e1_0_13: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1471b9b75e1_0_13:notes"/>
          <p:cNvSpPr txBox="1"/>
          <p:nvPr>
            <p:ph idx="1" type="body"/>
          </p:nvPr>
        </p:nvSpPr>
        <p:spPr>
          <a:xfrm>
            <a:off x="755968" y="5078579"/>
            <a:ext cx="6047700" cy="4811400"/>
          </a:xfrm>
          <a:prstGeom prst="rect">
            <a:avLst/>
          </a:prstGeom>
          <a:noFill/>
          <a:ln>
            <a:noFill/>
          </a:ln>
        </p:spPr>
        <p:txBody>
          <a:bodyPr anchorCtr="0" anchor="t" bIns="51400" lIns="102825" spcFirstLastPara="1" rIns="102825" wrap="square" tIns="51400">
            <a:noAutofit/>
          </a:bodyPr>
          <a:lstStyle/>
          <a:p>
            <a:pPr indent="0" lvl="0" marL="0" rtl="0" algn="l">
              <a:lnSpc>
                <a:spcPct val="100000"/>
              </a:lnSpc>
              <a:spcBef>
                <a:spcPts val="0"/>
              </a:spcBef>
              <a:spcAft>
                <a:spcPts val="0"/>
              </a:spcAft>
              <a:buSzPts val="1600"/>
              <a:buNone/>
            </a:pPr>
            <a:r>
              <a:t/>
            </a:r>
            <a:endParaRPr sz="11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471b9b75e1_0_22: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1471b9b75e1_0_22:notes"/>
          <p:cNvSpPr txBox="1"/>
          <p:nvPr>
            <p:ph idx="1" type="body"/>
          </p:nvPr>
        </p:nvSpPr>
        <p:spPr>
          <a:xfrm>
            <a:off x="755968" y="5078579"/>
            <a:ext cx="6047700" cy="4811400"/>
          </a:xfrm>
          <a:prstGeom prst="rect">
            <a:avLst/>
          </a:prstGeom>
          <a:noFill/>
          <a:ln>
            <a:noFill/>
          </a:ln>
        </p:spPr>
        <p:txBody>
          <a:bodyPr anchorCtr="0" anchor="t" bIns="51400" lIns="102825" spcFirstLastPara="1" rIns="102825" wrap="square" tIns="51400">
            <a:noAutofit/>
          </a:bodyPr>
          <a:lstStyle/>
          <a:p>
            <a:pPr indent="0" lvl="0" marL="0" rtl="0" algn="l">
              <a:lnSpc>
                <a:spcPct val="100000"/>
              </a:lnSpc>
              <a:spcBef>
                <a:spcPts val="0"/>
              </a:spcBef>
              <a:spcAft>
                <a:spcPts val="0"/>
              </a:spcAft>
              <a:buSzPts val="1600"/>
              <a:buNone/>
            </a:pPr>
            <a:r>
              <a:t/>
            </a:r>
            <a:endParaRPr sz="11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471b9b75e1_0_34: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g1471b9b75e1_0_34:notes"/>
          <p:cNvSpPr txBox="1"/>
          <p:nvPr>
            <p:ph idx="1" type="body"/>
          </p:nvPr>
        </p:nvSpPr>
        <p:spPr>
          <a:xfrm>
            <a:off x="755968" y="5078579"/>
            <a:ext cx="6047700" cy="4811400"/>
          </a:xfrm>
          <a:prstGeom prst="rect">
            <a:avLst/>
          </a:prstGeom>
          <a:noFill/>
          <a:ln>
            <a:noFill/>
          </a:ln>
        </p:spPr>
        <p:txBody>
          <a:bodyPr anchorCtr="0" anchor="t" bIns="51400" lIns="102825" spcFirstLastPara="1" rIns="102825" wrap="square" tIns="51400">
            <a:noAutofit/>
          </a:bodyPr>
          <a:lstStyle/>
          <a:p>
            <a:pPr indent="0" lvl="0" marL="0" rtl="0" algn="l">
              <a:lnSpc>
                <a:spcPct val="100000"/>
              </a:lnSpc>
              <a:spcBef>
                <a:spcPts val="0"/>
              </a:spcBef>
              <a:spcAft>
                <a:spcPts val="0"/>
              </a:spcAft>
              <a:buSzPts val="1600"/>
              <a:buNone/>
            </a:pPr>
            <a:r>
              <a:t/>
            </a:r>
            <a:endParaRPr sz="11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471b9b75e1_0_46: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g1471b9b75e1_0_46:notes"/>
          <p:cNvSpPr txBox="1"/>
          <p:nvPr>
            <p:ph idx="1" type="body"/>
          </p:nvPr>
        </p:nvSpPr>
        <p:spPr>
          <a:xfrm>
            <a:off x="755968" y="5078579"/>
            <a:ext cx="6047700" cy="4811400"/>
          </a:xfrm>
          <a:prstGeom prst="rect">
            <a:avLst/>
          </a:prstGeom>
          <a:noFill/>
          <a:ln>
            <a:noFill/>
          </a:ln>
        </p:spPr>
        <p:txBody>
          <a:bodyPr anchorCtr="0" anchor="t" bIns="51400" lIns="102825" spcFirstLastPara="1" rIns="102825" wrap="square" tIns="51400">
            <a:noAutofit/>
          </a:bodyPr>
          <a:lstStyle/>
          <a:p>
            <a:pPr indent="0" lvl="0" marL="0" rtl="0" algn="l">
              <a:lnSpc>
                <a:spcPct val="100000"/>
              </a:lnSpc>
              <a:spcBef>
                <a:spcPts val="0"/>
              </a:spcBef>
              <a:spcAft>
                <a:spcPts val="0"/>
              </a:spcAft>
              <a:buSzPts val="1600"/>
              <a:buNone/>
            </a:pPr>
            <a:r>
              <a:t/>
            </a:r>
            <a:endParaRPr sz="11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5" name="Shape 45"/>
        <p:cNvGrpSpPr/>
        <p:nvPr/>
      </p:nvGrpSpPr>
      <p:grpSpPr>
        <a:xfrm>
          <a:off x="0" y="0"/>
          <a:ext cx="0" cy="0"/>
          <a:chOff x="0" y="0"/>
          <a:chExt cx="0" cy="0"/>
        </a:xfrm>
      </p:grpSpPr>
      <p:sp>
        <p:nvSpPr>
          <p:cNvPr id="46" name="Google Shape;46;p3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5"/>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5"/>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9" name="Shape 49"/>
        <p:cNvGrpSpPr/>
        <p:nvPr/>
      </p:nvGrpSpPr>
      <p:grpSpPr>
        <a:xfrm>
          <a:off x="0" y="0"/>
          <a:ext cx="0" cy="0"/>
          <a:chOff x="0" y="0"/>
          <a:chExt cx="0" cy="0"/>
        </a:xfrm>
      </p:grpSpPr>
      <p:sp>
        <p:nvSpPr>
          <p:cNvPr id="50" name="Google Shape;50;p3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36"/>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6"/>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36"/>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5" name="Shape 55"/>
        <p:cNvGrpSpPr/>
        <p:nvPr/>
      </p:nvGrpSpPr>
      <p:grpSpPr>
        <a:xfrm>
          <a:off x="0" y="0"/>
          <a:ext cx="0" cy="0"/>
          <a:chOff x="0" y="0"/>
          <a:chExt cx="0" cy="0"/>
        </a:xfrm>
      </p:grpSpPr>
      <p:sp>
        <p:nvSpPr>
          <p:cNvPr id="56" name="Google Shape;56;p3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7"/>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7"/>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7"/>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7"/>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37"/>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37"/>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1" name="Shape 7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2" name="Shape 72"/>
        <p:cNvGrpSpPr/>
        <p:nvPr/>
      </p:nvGrpSpPr>
      <p:grpSpPr>
        <a:xfrm>
          <a:off x="0" y="0"/>
          <a:ext cx="0" cy="0"/>
          <a:chOff x="0" y="0"/>
          <a:chExt cx="0" cy="0"/>
        </a:xfrm>
      </p:grpSpPr>
      <p:sp>
        <p:nvSpPr>
          <p:cNvPr id="73" name="Google Shape;73;p3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8"/>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5" name="Shape 75"/>
        <p:cNvGrpSpPr/>
        <p:nvPr/>
      </p:nvGrpSpPr>
      <p:grpSpPr>
        <a:xfrm>
          <a:off x="0" y="0"/>
          <a:ext cx="0" cy="0"/>
          <a:chOff x="0" y="0"/>
          <a:chExt cx="0" cy="0"/>
        </a:xfrm>
      </p:grpSpPr>
      <p:sp>
        <p:nvSpPr>
          <p:cNvPr id="76" name="Google Shape;76;p3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9"/>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8" name="Shape 78"/>
        <p:cNvGrpSpPr/>
        <p:nvPr/>
      </p:nvGrpSpPr>
      <p:grpSpPr>
        <a:xfrm>
          <a:off x="0" y="0"/>
          <a:ext cx="0" cy="0"/>
          <a:chOff x="0" y="0"/>
          <a:chExt cx="0" cy="0"/>
        </a:xfrm>
      </p:grpSpPr>
      <p:sp>
        <p:nvSpPr>
          <p:cNvPr id="79" name="Google Shape;79;p4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0"/>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0"/>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4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4" name="Shape 84"/>
        <p:cNvGrpSpPr/>
        <p:nvPr/>
      </p:nvGrpSpPr>
      <p:grpSpPr>
        <a:xfrm>
          <a:off x="0" y="0"/>
          <a:ext cx="0" cy="0"/>
          <a:chOff x="0" y="0"/>
          <a:chExt cx="0" cy="0"/>
        </a:xfrm>
      </p:grpSpPr>
      <p:sp>
        <p:nvSpPr>
          <p:cNvPr id="85" name="Google Shape;85;p42"/>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6" name="Shape 86"/>
        <p:cNvGrpSpPr/>
        <p:nvPr/>
      </p:nvGrpSpPr>
      <p:grpSpPr>
        <a:xfrm>
          <a:off x="0" y="0"/>
          <a:ext cx="0" cy="0"/>
          <a:chOff x="0" y="0"/>
          <a:chExt cx="0" cy="0"/>
        </a:xfrm>
      </p:grpSpPr>
      <p:sp>
        <p:nvSpPr>
          <p:cNvPr id="87" name="Google Shape;87;p4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4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43"/>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43"/>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 name="Shape 16"/>
        <p:cNvGrpSpPr/>
        <p:nvPr/>
      </p:nvGrpSpPr>
      <p:grpSpPr>
        <a:xfrm>
          <a:off x="0" y="0"/>
          <a:ext cx="0" cy="0"/>
          <a:chOff x="0" y="0"/>
          <a:chExt cx="0" cy="0"/>
        </a:xfrm>
      </p:grpSpPr>
      <p:sp>
        <p:nvSpPr>
          <p:cNvPr id="17" name="Google Shape;17;p2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7"/>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1" name="Shape 91"/>
        <p:cNvGrpSpPr/>
        <p:nvPr/>
      </p:nvGrpSpPr>
      <p:grpSpPr>
        <a:xfrm>
          <a:off x="0" y="0"/>
          <a:ext cx="0" cy="0"/>
          <a:chOff x="0" y="0"/>
          <a:chExt cx="0" cy="0"/>
        </a:xfrm>
      </p:grpSpPr>
      <p:sp>
        <p:nvSpPr>
          <p:cNvPr id="92" name="Google Shape;92;p4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44"/>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44"/>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44"/>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6" name="Shape 96"/>
        <p:cNvGrpSpPr/>
        <p:nvPr/>
      </p:nvGrpSpPr>
      <p:grpSpPr>
        <a:xfrm>
          <a:off x="0" y="0"/>
          <a:ext cx="0" cy="0"/>
          <a:chOff x="0" y="0"/>
          <a:chExt cx="0" cy="0"/>
        </a:xfrm>
      </p:grpSpPr>
      <p:sp>
        <p:nvSpPr>
          <p:cNvPr id="97" name="Google Shape;97;p4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45"/>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4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45"/>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01" name="Shape 101"/>
        <p:cNvGrpSpPr/>
        <p:nvPr/>
      </p:nvGrpSpPr>
      <p:grpSpPr>
        <a:xfrm>
          <a:off x="0" y="0"/>
          <a:ext cx="0" cy="0"/>
          <a:chOff x="0" y="0"/>
          <a:chExt cx="0" cy="0"/>
        </a:xfrm>
      </p:grpSpPr>
      <p:sp>
        <p:nvSpPr>
          <p:cNvPr id="102" name="Google Shape;102;p4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46"/>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46"/>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5" name="Shape 105"/>
        <p:cNvGrpSpPr/>
        <p:nvPr/>
      </p:nvGrpSpPr>
      <p:grpSpPr>
        <a:xfrm>
          <a:off x="0" y="0"/>
          <a:ext cx="0" cy="0"/>
          <a:chOff x="0" y="0"/>
          <a:chExt cx="0" cy="0"/>
        </a:xfrm>
      </p:grpSpPr>
      <p:sp>
        <p:nvSpPr>
          <p:cNvPr id="106" name="Google Shape;106;p4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47"/>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47"/>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47"/>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47"/>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11" name="Shape 111"/>
        <p:cNvGrpSpPr/>
        <p:nvPr/>
      </p:nvGrpSpPr>
      <p:grpSpPr>
        <a:xfrm>
          <a:off x="0" y="0"/>
          <a:ext cx="0" cy="0"/>
          <a:chOff x="0" y="0"/>
          <a:chExt cx="0" cy="0"/>
        </a:xfrm>
      </p:grpSpPr>
      <p:sp>
        <p:nvSpPr>
          <p:cNvPr id="112" name="Google Shape;112;p4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48"/>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48"/>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48"/>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48"/>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48"/>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48"/>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26" name="Shape 126"/>
        <p:cNvGrpSpPr/>
        <p:nvPr/>
      </p:nvGrpSpPr>
      <p:grpSpPr>
        <a:xfrm>
          <a:off x="0" y="0"/>
          <a:ext cx="0" cy="0"/>
          <a:chOff x="0" y="0"/>
          <a:chExt cx="0" cy="0"/>
        </a:xfrm>
      </p:grpSpPr>
      <p:sp>
        <p:nvSpPr>
          <p:cNvPr id="127" name="Google Shape;127;g13ed74ec987_0_56"/>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g13ed74ec987_0_56"/>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g13ed74ec987_0_56"/>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30" name="Shape 130"/>
        <p:cNvGrpSpPr/>
        <p:nvPr/>
      </p:nvGrpSpPr>
      <p:grpSpPr>
        <a:xfrm>
          <a:off x="0" y="0"/>
          <a:ext cx="0" cy="0"/>
          <a:chOff x="0" y="0"/>
          <a:chExt cx="0" cy="0"/>
        </a:xfrm>
      </p:grpSpPr>
      <p:sp>
        <p:nvSpPr>
          <p:cNvPr id="131" name="Google Shape;131;g13ed74ec987_0_60"/>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g13ed74ec987_0_60"/>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g13ed74ec987_0_60"/>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g13ed74ec987_0_60"/>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35" name="Shape 135"/>
        <p:cNvGrpSpPr/>
        <p:nvPr/>
      </p:nvGrpSpPr>
      <p:grpSpPr>
        <a:xfrm>
          <a:off x="0" y="0"/>
          <a:ext cx="0" cy="0"/>
          <a:chOff x="0" y="0"/>
          <a:chExt cx="0" cy="0"/>
        </a:xfrm>
      </p:grpSpPr>
      <p:sp>
        <p:nvSpPr>
          <p:cNvPr id="136" name="Google Shape;136;g13ed74ec987_0_65"/>
          <p:cNvSpPr txBox="1"/>
          <p:nvPr>
            <p:ph type="ctrTitle"/>
          </p:nvPr>
        </p:nvSpPr>
        <p:spPr>
          <a:xfrm>
            <a:off x="685800" y="1594485"/>
            <a:ext cx="7772400" cy="108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g13ed74ec987_0_65"/>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g13ed74ec987_0_65"/>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g13ed74ec987_0_65"/>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g13ed74ec987_0_65"/>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41" name="Shape 141"/>
        <p:cNvGrpSpPr/>
        <p:nvPr/>
      </p:nvGrpSpPr>
      <p:grpSpPr>
        <a:xfrm>
          <a:off x="0" y="0"/>
          <a:ext cx="0" cy="0"/>
          <a:chOff x="0" y="0"/>
          <a:chExt cx="0" cy="0"/>
        </a:xfrm>
      </p:grpSpPr>
      <p:sp>
        <p:nvSpPr>
          <p:cNvPr id="142" name="Google Shape;142;g13ed74ec987_0_71"/>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g13ed74ec987_0_71"/>
          <p:cNvSpPr txBox="1"/>
          <p:nvPr>
            <p:ph idx="1" type="body"/>
          </p:nvPr>
        </p:nvSpPr>
        <p:spPr>
          <a:xfrm>
            <a:off x="457200" y="1183005"/>
            <a:ext cx="8229600" cy="3394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4" name="Google Shape;144;g13ed74ec987_0_71"/>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g13ed74ec987_0_71"/>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g13ed74ec987_0_71"/>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47" name="Shape 147"/>
        <p:cNvGrpSpPr/>
        <p:nvPr/>
      </p:nvGrpSpPr>
      <p:grpSpPr>
        <a:xfrm>
          <a:off x="0" y="0"/>
          <a:ext cx="0" cy="0"/>
          <a:chOff x="0" y="0"/>
          <a:chExt cx="0" cy="0"/>
        </a:xfrm>
      </p:grpSpPr>
      <p:sp>
        <p:nvSpPr>
          <p:cNvPr id="148" name="Google Shape;148;g13ed74ec987_0_77"/>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g13ed74ec987_0_77"/>
          <p:cNvSpPr txBox="1"/>
          <p:nvPr>
            <p:ph idx="1" type="body"/>
          </p:nvPr>
        </p:nvSpPr>
        <p:spPr>
          <a:xfrm>
            <a:off x="457200" y="1183005"/>
            <a:ext cx="3977700" cy="3394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0" name="Google Shape;150;g13ed74ec987_0_77"/>
          <p:cNvSpPr txBox="1"/>
          <p:nvPr>
            <p:ph idx="2" type="body"/>
          </p:nvPr>
        </p:nvSpPr>
        <p:spPr>
          <a:xfrm>
            <a:off x="4709160" y="1183005"/>
            <a:ext cx="3977700" cy="3394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1" name="Google Shape;151;g13ed74ec987_0_77"/>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g13ed74ec987_0_77"/>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g13ed74ec987_0_77"/>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9" name="Shape 19"/>
        <p:cNvGrpSpPr/>
        <p:nvPr/>
      </p:nvGrpSpPr>
      <p:grpSpPr>
        <a:xfrm>
          <a:off x="0" y="0"/>
          <a:ext cx="0" cy="0"/>
          <a:chOff x="0" y="0"/>
          <a:chExt cx="0" cy="0"/>
        </a:xfrm>
      </p:grpSpPr>
      <p:sp>
        <p:nvSpPr>
          <p:cNvPr id="20" name="Google Shape;20;p2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8"/>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62" name="Shape 162"/>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3" name="Shape 163"/>
        <p:cNvGrpSpPr/>
        <p:nvPr/>
      </p:nvGrpSpPr>
      <p:grpSpPr>
        <a:xfrm>
          <a:off x="0" y="0"/>
          <a:ext cx="0" cy="0"/>
          <a:chOff x="0" y="0"/>
          <a:chExt cx="0" cy="0"/>
        </a:xfrm>
      </p:grpSpPr>
      <p:sp>
        <p:nvSpPr>
          <p:cNvPr id="164" name="Google Shape;164;p4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49"/>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66" name="Shape 166"/>
        <p:cNvGrpSpPr/>
        <p:nvPr/>
      </p:nvGrpSpPr>
      <p:grpSpPr>
        <a:xfrm>
          <a:off x="0" y="0"/>
          <a:ext cx="0" cy="0"/>
          <a:chOff x="0" y="0"/>
          <a:chExt cx="0" cy="0"/>
        </a:xfrm>
      </p:grpSpPr>
      <p:sp>
        <p:nvSpPr>
          <p:cNvPr id="167" name="Google Shape;167;p5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50"/>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69" name="Shape 169"/>
        <p:cNvGrpSpPr/>
        <p:nvPr/>
      </p:nvGrpSpPr>
      <p:grpSpPr>
        <a:xfrm>
          <a:off x="0" y="0"/>
          <a:ext cx="0" cy="0"/>
          <a:chOff x="0" y="0"/>
          <a:chExt cx="0" cy="0"/>
        </a:xfrm>
      </p:grpSpPr>
      <p:sp>
        <p:nvSpPr>
          <p:cNvPr id="170" name="Google Shape;170;p5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51"/>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51"/>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3" name="Shape 173"/>
        <p:cNvGrpSpPr/>
        <p:nvPr/>
      </p:nvGrpSpPr>
      <p:grpSpPr>
        <a:xfrm>
          <a:off x="0" y="0"/>
          <a:ext cx="0" cy="0"/>
          <a:chOff x="0" y="0"/>
          <a:chExt cx="0" cy="0"/>
        </a:xfrm>
      </p:grpSpPr>
      <p:sp>
        <p:nvSpPr>
          <p:cNvPr id="174" name="Google Shape;174;p5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75" name="Shape 175"/>
        <p:cNvGrpSpPr/>
        <p:nvPr/>
      </p:nvGrpSpPr>
      <p:grpSpPr>
        <a:xfrm>
          <a:off x="0" y="0"/>
          <a:ext cx="0" cy="0"/>
          <a:chOff x="0" y="0"/>
          <a:chExt cx="0" cy="0"/>
        </a:xfrm>
      </p:grpSpPr>
      <p:sp>
        <p:nvSpPr>
          <p:cNvPr id="176" name="Google Shape;176;p53"/>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77" name="Shape 177"/>
        <p:cNvGrpSpPr/>
        <p:nvPr/>
      </p:nvGrpSpPr>
      <p:grpSpPr>
        <a:xfrm>
          <a:off x="0" y="0"/>
          <a:ext cx="0" cy="0"/>
          <a:chOff x="0" y="0"/>
          <a:chExt cx="0" cy="0"/>
        </a:xfrm>
      </p:grpSpPr>
      <p:sp>
        <p:nvSpPr>
          <p:cNvPr id="178" name="Google Shape;178;p5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54"/>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0" name="Google Shape;180;p54"/>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1" name="Google Shape;181;p54"/>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82" name="Shape 182"/>
        <p:cNvGrpSpPr/>
        <p:nvPr/>
      </p:nvGrpSpPr>
      <p:grpSpPr>
        <a:xfrm>
          <a:off x="0" y="0"/>
          <a:ext cx="0" cy="0"/>
          <a:chOff x="0" y="0"/>
          <a:chExt cx="0" cy="0"/>
        </a:xfrm>
      </p:grpSpPr>
      <p:sp>
        <p:nvSpPr>
          <p:cNvPr id="183" name="Google Shape;183;p5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5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5" name="Google Shape;185;p5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6" name="Google Shape;186;p55"/>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87" name="Shape 187"/>
        <p:cNvGrpSpPr/>
        <p:nvPr/>
      </p:nvGrpSpPr>
      <p:grpSpPr>
        <a:xfrm>
          <a:off x="0" y="0"/>
          <a:ext cx="0" cy="0"/>
          <a:chOff x="0" y="0"/>
          <a:chExt cx="0" cy="0"/>
        </a:xfrm>
      </p:grpSpPr>
      <p:sp>
        <p:nvSpPr>
          <p:cNvPr id="188" name="Google Shape;188;p5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p5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0" name="Google Shape;190;p56"/>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1" name="Google Shape;191;p56"/>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92" name="Shape 192"/>
        <p:cNvGrpSpPr/>
        <p:nvPr/>
      </p:nvGrpSpPr>
      <p:grpSpPr>
        <a:xfrm>
          <a:off x="0" y="0"/>
          <a:ext cx="0" cy="0"/>
          <a:chOff x="0" y="0"/>
          <a:chExt cx="0" cy="0"/>
        </a:xfrm>
      </p:grpSpPr>
      <p:sp>
        <p:nvSpPr>
          <p:cNvPr id="193" name="Google Shape;193;p5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57"/>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5" name="Google Shape;195;p57"/>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2" name="Shape 22"/>
        <p:cNvGrpSpPr/>
        <p:nvPr/>
      </p:nvGrpSpPr>
      <p:grpSpPr>
        <a:xfrm>
          <a:off x="0" y="0"/>
          <a:ext cx="0" cy="0"/>
          <a:chOff x="0" y="0"/>
          <a:chExt cx="0" cy="0"/>
        </a:xfrm>
      </p:grpSpPr>
      <p:sp>
        <p:nvSpPr>
          <p:cNvPr id="23" name="Google Shape;23;p2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29"/>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96" name="Shape 196"/>
        <p:cNvGrpSpPr/>
        <p:nvPr/>
      </p:nvGrpSpPr>
      <p:grpSpPr>
        <a:xfrm>
          <a:off x="0" y="0"/>
          <a:ext cx="0" cy="0"/>
          <a:chOff x="0" y="0"/>
          <a:chExt cx="0" cy="0"/>
        </a:xfrm>
      </p:grpSpPr>
      <p:sp>
        <p:nvSpPr>
          <p:cNvPr id="197" name="Google Shape;197;p5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p5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9" name="Google Shape;199;p58"/>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0" name="Google Shape;200;p5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1" name="Google Shape;201;p58"/>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02" name="Shape 202"/>
        <p:cNvGrpSpPr/>
        <p:nvPr/>
      </p:nvGrpSpPr>
      <p:grpSpPr>
        <a:xfrm>
          <a:off x="0" y="0"/>
          <a:ext cx="0" cy="0"/>
          <a:chOff x="0" y="0"/>
          <a:chExt cx="0" cy="0"/>
        </a:xfrm>
      </p:grpSpPr>
      <p:sp>
        <p:nvSpPr>
          <p:cNvPr id="203" name="Google Shape;203;p5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59"/>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5" name="Google Shape;205;p59"/>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6" name="Google Shape;206;p59"/>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7" name="Google Shape;207;p59"/>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8" name="Google Shape;208;p59"/>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9" name="Google Shape;209;p59"/>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3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8" name="Shape 28"/>
        <p:cNvGrpSpPr/>
        <p:nvPr/>
      </p:nvGrpSpPr>
      <p:grpSpPr>
        <a:xfrm>
          <a:off x="0" y="0"/>
          <a:ext cx="0" cy="0"/>
          <a:chOff x="0" y="0"/>
          <a:chExt cx="0" cy="0"/>
        </a:xfrm>
      </p:grpSpPr>
      <p:sp>
        <p:nvSpPr>
          <p:cNvPr id="29" name="Google Shape;29;p31"/>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0" name="Shape 30"/>
        <p:cNvGrpSpPr/>
        <p:nvPr/>
      </p:nvGrpSpPr>
      <p:grpSpPr>
        <a:xfrm>
          <a:off x="0" y="0"/>
          <a:ext cx="0" cy="0"/>
          <a:chOff x="0" y="0"/>
          <a:chExt cx="0" cy="0"/>
        </a:xfrm>
      </p:grpSpPr>
      <p:sp>
        <p:nvSpPr>
          <p:cNvPr id="31" name="Google Shape;31;p3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2"/>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5" name="Shape 35"/>
        <p:cNvGrpSpPr/>
        <p:nvPr/>
      </p:nvGrpSpPr>
      <p:grpSpPr>
        <a:xfrm>
          <a:off x="0" y="0"/>
          <a:ext cx="0" cy="0"/>
          <a:chOff x="0" y="0"/>
          <a:chExt cx="0" cy="0"/>
        </a:xfrm>
      </p:grpSpPr>
      <p:sp>
        <p:nvSpPr>
          <p:cNvPr id="36" name="Google Shape;36;p3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3"/>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3"/>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0" name="Shape 40"/>
        <p:cNvGrpSpPr/>
        <p:nvPr/>
      </p:nvGrpSpPr>
      <p:grpSpPr>
        <a:xfrm>
          <a:off x="0" y="0"/>
          <a:ext cx="0" cy="0"/>
          <a:chOff x="0" y="0"/>
          <a:chExt cx="0" cy="0"/>
        </a:xfrm>
      </p:grpSpPr>
      <p:sp>
        <p:nvSpPr>
          <p:cNvPr id="41" name="Google Shape;41;p3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4"/>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34"/>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4"/>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1.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3.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37.xml"/><Relationship Id="rId10" Type="http://schemas.openxmlformats.org/officeDocument/2006/relationships/slideLayout" Target="../slideLayouts/slideLayout36.xml"/><Relationship Id="rId13" Type="http://schemas.openxmlformats.org/officeDocument/2006/relationships/slideLayout" Target="../slideLayouts/slideLayout39.xml"/><Relationship Id="rId12" Type="http://schemas.openxmlformats.org/officeDocument/2006/relationships/slideLayout" Target="../slideLayouts/slideLayout38.xml"/><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30.xml"/><Relationship Id="rId9" Type="http://schemas.openxmlformats.org/officeDocument/2006/relationships/slideLayout" Target="../slideLayouts/slideLayout35.xml"/><Relationship Id="rId15" Type="http://schemas.openxmlformats.org/officeDocument/2006/relationships/slideLayout" Target="../slideLayouts/slideLayout41.xml"/><Relationship Id="rId14" Type="http://schemas.openxmlformats.org/officeDocument/2006/relationships/slideLayout" Target="../slideLayouts/slideLayout40.xml"/><Relationship Id="rId16" Type="http://schemas.openxmlformats.org/officeDocument/2006/relationships/theme" Target="../theme/theme2.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pic>
        <p:nvPicPr>
          <p:cNvPr id="10" name="Google Shape;10;p19"/>
          <p:cNvPicPr preferRelativeResize="0"/>
          <p:nvPr/>
        </p:nvPicPr>
        <p:blipFill rotWithShape="1">
          <a:blip r:embed="rId1">
            <a:alphaModFix/>
          </a:blip>
          <a:srcRect b="0" l="0" r="0" t="0"/>
          <a:stretch/>
        </p:blipFill>
        <p:spPr>
          <a:xfrm>
            <a:off x="7929720" y="209520"/>
            <a:ext cx="812160" cy="215280"/>
          </a:xfrm>
          <a:prstGeom prst="rect">
            <a:avLst/>
          </a:prstGeom>
          <a:noFill/>
          <a:ln>
            <a:noFill/>
          </a:ln>
        </p:spPr>
      </p:pic>
      <p:sp>
        <p:nvSpPr>
          <p:cNvPr id="11" name="Google Shape;11;p19"/>
          <p:cNvSpPr/>
          <p:nvPr/>
        </p:nvSpPr>
        <p:spPr>
          <a:xfrm>
            <a:off x="0" y="0"/>
            <a:ext cx="9142200" cy="4651920"/>
          </a:xfrm>
          <a:prstGeom prst="rect">
            <a:avLst/>
          </a:prstGeom>
          <a:solidFill>
            <a:schemeClr val="lt1"/>
          </a:solidFill>
          <a:ln cap="flat" cmpd="sng" w="12600">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 name="Google Shape;12;p19"/>
          <p:cNvPicPr preferRelativeResize="0"/>
          <p:nvPr/>
        </p:nvPicPr>
        <p:blipFill rotWithShape="1">
          <a:blip r:embed="rId2">
            <a:alphaModFix/>
          </a:blip>
          <a:srcRect b="0" l="0" r="0" t="0"/>
          <a:stretch/>
        </p:blipFill>
        <p:spPr>
          <a:xfrm>
            <a:off x="663840" y="572040"/>
            <a:ext cx="2055600" cy="547200"/>
          </a:xfrm>
          <a:prstGeom prst="rect">
            <a:avLst/>
          </a:prstGeom>
          <a:noFill/>
          <a:ln>
            <a:noFill/>
          </a:ln>
        </p:spPr>
      </p:pic>
      <p:sp>
        <p:nvSpPr>
          <p:cNvPr id="13" name="Google Shape;13;p1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19"/>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 name="Shape 63"/>
        <p:cNvGrpSpPr/>
        <p:nvPr/>
      </p:nvGrpSpPr>
      <p:grpSpPr>
        <a:xfrm>
          <a:off x="0" y="0"/>
          <a:ext cx="0" cy="0"/>
          <a:chOff x="0" y="0"/>
          <a:chExt cx="0" cy="0"/>
        </a:xfrm>
      </p:grpSpPr>
      <p:pic>
        <p:nvPicPr>
          <p:cNvPr id="64" name="Google Shape;64;p21"/>
          <p:cNvPicPr preferRelativeResize="0"/>
          <p:nvPr/>
        </p:nvPicPr>
        <p:blipFill rotWithShape="1">
          <a:blip r:embed="rId1">
            <a:alphaModFix/>
          </a:blip>
          <a:srcRect b="0" l="0" r="0" t="0"/>
          <a:stretch/>
        </p:blipFill>
        <p:spPr>
          <a:xfrm>
            <a:off x="7929720" y="209520"/>
            <a:ext cx="812160" cy="215280"/>
          </a:xfrm>
          <a:prstGeom prst="rect">
            <a:avLst/>
          </a:prstGeom>
          <a:noFill/>
          <a:ln>
            <a:noFill/>
          </a:ln>
        </p:spPr>
      </p:pic>
      <p:pic>
        <p:nvPicPr>
          <p:cNvPr id="65" name="Google Shape;65;p21"/>
          <p:cNvPicPr preferRelativeResize="0"/>
          <p:nvPr/>
        </p:nvPicPr>
        <p:blipFill rotWithShape="1">
          <a:blip r:embed="rId2">
            <a:alphaModFix/>
          </a:blip>
          <a:srcRect b="0" l="0" r="0" t="0"/>
          <a:stretch/>
        </p:blipFill>
        <p:spPr>
          <a:xfrm>
            <a:off x="628560" y="546120"/>
            <a:ext cx="3258000" cy="4032360"/>
          </a:xfrm>
          <a:prstGeom prst="rect">
            <a:avLst/>
          </a:prstGeom>
          <a:noFill/>
          <a:ln>
            <a:noFill/>
          </a:ln>
        </p:spPr>
      </p:pic>
      <p:sp>
        <p:nvSpPr>
          <p:cNvPr id="66" name="Google Shape;66;p21"/>
          <p:cNvSpPr/>
          <p:nvPr/>
        </p:nvSpPr>
        <p:spPr>
          <a:xfrm>
            <a:off x="971640" y="1260720"/>
            <a:ext cx="2550960" cy="15786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000000"/>
              </a:buClr>
              <a:buSzPts val="1400"/>
              <a:buFont typeface="Arial"/>
              <a:buNone/>
            </a:pPr>
            <a:r>
              <a:rPr b="0" i="0" lang="en-IN" sz="1400" u="none" cap="none" strike="noStrike">
                <a:solidFill>
                  <a:srgbClr val="FFFFFF"/>
                </a:solidFill>
                <a:latin typeface="Proxima Nova"/>
                <a:ea typeface="Proxima Nova"/>
                <a:cs typeface="Proxima Nova"/>
                <a:sym typeface="Proxima Nova"/>
              </a:rPr>
              <a:t>Edit Master text styles</a:t>
            </a:r>
            <a:endParaRPr b="0" i="0" sz="1400" u="none" cap="none" strike="noStrike">
              <a:solidFill>
                <a:schemeClr val="dk1"/>
              </a:solidFill>
              <a:latin typeface="Arial"/>
              <a:ea typeface="Arial"/>
              <a:cs typeface="Arial"/>
              <a:sym typeface="Arial"/>
            </a:endParaRPr>
          </a:p>
        </p:txBody>
      </p:sp>
      <p:pic>
        <p:nvPicPr>
          <p:cNvPr id="67" name="Google Shape;67;p21"/>
          <p:cNvPicPr preferRelativeResize="0"/>
          <p:nvPr/>
        </p:nvPicPr>
        <p:blipFill rotWithShape="1">
          <a:blip r:embed="rId2">
            <a:alphaModFix/>
          </a:blip>
          <a:srcRect b="0" l="0" r="0" t="0"/>
          <a:stretch/>
        </p:blipFill>
        <p:spPr>
          <a:xfrm>
            <a:off x="628560" y="546120"/>
            <a:ext cx="3258000" cy="4032360"/>
          </a:xfrm>
          <a:prstGeom prst="rect">
            <a:avLst/>
          </a:prstGeom>
          <a:noFill/>
          <a:ln>
            <a:noFill/>
          </a:ln>
        </p:spPr>
      </p:pic>
      <p:sp>
        <p:nvSpPr>
          <p:cNvPr id="68" name="Google Shape;68;p21"/>
          <p:cNvSpPr/>
          <p:nvPr/>
        </p:nvSpPr>
        <p:spPr>
          <a:xfrm>
            <a:off x="971640" y="1260720"/>
            <a:ext cx="2550960" cy="15786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000000"/>
              </a:buClr>
              <a:buSzPts val="1400"/>
              <a:buFont typeface="Arial"/>
              <a:buNone/>
            </a:pPr>
            <a:r>
              <a:rPr b="0" i="0" lang="en-IN" sz="1400" u="none" cap="none" strike="noStrike">
                <a:solidFill>
                  <a:srgbClr val="FFFFFF"/>
                </a:solidFill>
                <a:latin typeface="Proxima Nova"/>
                <a:ea typeface="Proxima Nova"/>
                <a:cs typeface="Proxima Nova"/>
                <a:sym typeface="Proxima Nova"/>
              </a:rPr>
              <a:t>Edit Master text styles</a:t>
            </a:r>
            <a:endParaRPr b="0" i="0" sz="1400" u="none" cap="none" strike="noStrike">
              <a:solidFill>
                <a:schemeClr val="dk1"/>
              </a:solidFill>
              <a:latin typeface="Arial"/>
              <a:ea typeface="Arial"/>
              <a:cs typeface="Arial"/>
              <a:sym typeface="Arial"/>
            </a:endParaRPr>
          </a:p>
        </p:txBody>
      </p:sp>
      <p:sp>
        <p:nvSpPr>
          <p:cNvPr id="69" name="Google Shape;69;p2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0" name="Google Shape;70;p2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g13ed74ec987_0_49"/>
          <p:cNvSpPr/>
          <p:nvPr/>
        </p:nvSpPr>
        <p:spPr>
          <a:xfrm>
            <a:off x="7929733" y="209483"/>
            <a:ext cx="813900" cy="217200"/>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1" name="Google Shape;121;g13ed74ec987_0_49"/>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40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2" name="Google Shape;122;g13ed74ec987_0_49"/>
          <p:cNvSpPr txBox="1"/>
          <p:nvPr>
            <p:ph idx="1" type="body"/>
          </p:nvPr>
        </p:nvSpPr>
        <p:spPr>
          <a:xfrm>
            <a:off x="457200" y="1183005"/>
            <a:ext cx="8229600" cy="3394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23" name="Google Shape;123;g13ed74ec987_0_49"/>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4" name="Google Shape;124;g13ed74ec987_0_49"/>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5" name="Google Shape;125;g13ed74ec987_0_49"/>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75" r:id="rId2"/>
    <p:sldLayoutId id="2147483676" r:id="rId3"/>
    <p:sldLayoutId id="2147483677" r:id="rId4"/>
    <p:sldLayoutId id="2147483678" r:id="rId5"/>
    <p:sldLayoutId id="214748367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4" name="Shape 154"/>
        <p:cNvGrpSpPr/>
        <p:nvPr/>
      </p:nvGrpSpPr>
      <p:grpSpPr>
        <a:xfrm>
          <a:off x="0" y="0"/>
          <a:ext cx="0" cy="0"/>
          <a:chOff x="0" y="0"/>
          <a:chExt cx="0" cy="0"/>
        </a:xfrm>
      </p:grpSpPr>
      <p:pic>
        <p:nvPicPr>
          <p:cNvPr id="155" name="Google Shape;155;p23"/>
          <p:cNvPicPr preferRelativeResize="0"/>
          <p:nvPr/>
        </p:nvPicPr>
        <p:blipFill rotWithShape="1">
          <a:blip r:embed="rId1">
            <a:alphaModFix/>
          </a:blip>
          <a:srcRect b="0" l="0" r="0" t="0"/>
          <a:stretch/>
        </p:blipFill>
        <p:spPr>
          <a:xfrm>
            <a:off x="7929720" y="209520"/>
            <a:ext cx="812160" cy="215280"/>
          </a:xfrm>
          <a:prstGeom prst="rect">
            <a:avLst/>
          </a:prstGeom>
          <a:noFill/>
          <a:ln>
            <a:noFill/>
          </a:ln>
        </p:spPr>
      </p:pic>
      <p:sp>
        <p:nvSpPr>
          <p:cNvPr id="156" name="Google Shape;156;p23"/>
          <p:cNvSpPr/>
          <p:nvPr/>
        </p:nvSpPr>
        <p:spPr>
          <a:xfrm>
            <a:off x="-360" y="0"/>
            <a:ext cx="9142200" cy="5141880"/>
          </a:xfrm>
          <a:prstGeom prst="rect">
            <a:avLst/>
          </a:prstGeom>
          <a:solidFill>
            <a:srgbClr val="F133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7" name="Google Shape;157;p23"/>
          <p:cNvPicPr preferRelativeResize="0"/>
          <p:nvPr/>
        </p:nvPicPr>
        <p:blipFill rotWithShape="1">
          <a:blip r:embed="rId2">
            <a:alphaModFix/>
          </a:blip>
          <a:srcRect b="0" l="0" r="0" t="0"/>
          <a:stretch/>
        </p:blipFill>
        <p:spPr>
          <a:xfrm>
            <a:off x="7611840" y="303480"/>
            <a:ext cx="907920" cy="241200"/>
          </a:xfrm>
          <a:prstGeom prst="rect">
            <a:avLst/>
          </a:prstGeom>
          <a:noFill/>
          <a:ln>
            <a:noFill/>
          </a:ln>
        </p:spPr>
      </p:pic>
      <p:sp>
        <p:nvSpPr>
          <p:cNvPr id="158" name="Google Shape;158;p23"/>
          <p:cNvSpPr/>
          <p:nvPr/>
        </p:nvSpPr>
        <p:spPr>
          <a:xfrm>
            <a:off x="0" y="0"/>
            <a:ext cx="9142200" cy="5141880"/>
          </a:xfrm>
          <a:prstGeom prst="rect">
            <a:avLst/>
          </a:prstGeom>
          <a:solidFill>
            <a:srgbClr val="F133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9" name="Google Shape;159;p23"/>
          <p:cNvPicPr preferRelativeResize="0"/>
          <p:nvPr/>
        </p:nvPicPr>
        <p:blipFill rotWithShape="1">
          <a:blip r:embed="rId3">
            <a:alphaModFix/>
          </a:blip>
          <a:srcRect b="0" l="0" r="0" t="0"/>
          <a:stretch/>
        </p:blipFill>
        <p:spPr>
          <a:xfrm>
            <a:off x="7929360" y="210240"/>
            <a:ext cx="811800" cy="215280"/>
          </a:xfrm>
          <a:prstGeom prst="rect">
            <a:avLst/>
          </a:prstGeom>
          <a:noFill/>
          <a:ln>
            <a:noFill/>
          </a:ln>
        </p:spPr>
      </p:pic>
      <p:sp>
        <p:nvSpPr>
          <p:cNvPr id="160" name="Google Shape;160;p2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61" name="Google Shape;161;p23"/>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hyperlink" Target="https://www.mathsisfun.com/data/probability.html" TargetMode="External"/><Relationship Id="rId5" Type="http://schemas.openxmlformats.org/officeDocument/2006/relationships/hyperlink" Target="https://www.khanacademy.org/math/precalculus/x9e81a4f98389efdf:prob-comb/x9e81a4f98389efdf:basic-prob-precalc/e/probability_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9.jpg"/><Relationship Id="rId4" Type="http://schemas.openxmlformats.org/officeDocument/2006/relationships/image" Target="../media/image4.png"/><Relationship Id="rId5"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hyperlink" Target="https://www.investopedia.com/terms/r/random-variable.asp#:~:text=A%20random%20variable%20is%20a,each%20of%20an%20experiment's%20outcome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6.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7.xml"/><Relationship Id="rId3" Type="http://schemas.openxmlformats.org/officeDocument/2006/relationships/image" Target="../media/image10.png"/><Relationship Id="rId4" Type="http://schemas.openxmlformats.org/officeDocument/2006/relationships/hyperlink" Target="https://statisticsbyjim.com/basics/probability-distribution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9.xml"/><Relationship Id="rId3" Type="http://schemas.openxmlformats.org/officeDocument/2006/relationships/image" Target="../media/image10.png"/><Relationship Id="rId4" Type="http://schemas.openxmlformats.org/officeDocument/2006/relationships/hyperlink" Target="https://www.khanacademy.org/math/statistics-probability/random-variables-stats-library/random-variables-discrete/e/expected_value" TargetMode="External"/><Relationship Id="rId5" Type="http://schemas.openxmlformats.org/officeDocument/2006/relationships/hyperlink" Target="https://towardsdatascience.com/what-is-expected-value-4815bdbd84d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1.xml"/><Relationship Id="rId3" Type="http://schemas.openxmlformats.org/officeDocument/2006/relationships/image" Target="../media/image10.png"/><Relationship Id="rId4" Type="http://schemas.openxmlformats.org/officeDocument/2006/relationships/hyperlink" Target="https://www.studypug.com/statistics-help/comparing-experimental-and-theoretical-probability"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
          <p:cNvSpPr/>
          <p:nvPr/>
        </p:nvSpPr>
        <p:spPr>
          <a:xfrm>
            <a:off x="555120" y="2115000"/>
            <a:ext cx="6893640" cy="1170360"/>
          </a:xfrm>
          <a:prstGeom prst="rect">
            <a:avLst/>
          </a:prstGeom>
          <a:noFill/>
          <a:ln>
            <a:noFill/>
          </a:ln>
        </p:spPr>
        <p:txBody>
          <a:bodyPr anchorCtr="0" anchor="b" bIns="45000" lIns="90000" spcFirstLastPara="1" rIns="90000" wrap="square" tIns="45000">
            <a:noAutofit/>
          </a:bodyPr>
          <a:lstStyle/>
          <a:p>
            <a:pPr indent="0" lvl="0" marL="0" marR="0" rtl="0" algn="l">
              <a:lnSpc>
                <a:spcPct val="90000"/>
              </a:lnSpc>
              <a:spcBef>
                <a:spcPts val="0"/>
              </a:spcBef>
              <a:spcAft>
                <a:spcPts val="0"/>
              </a:spcAft>
              <a:buClr>
                <a:srgbClr val="000000"/>
              </a:buClr>
              <a:buSzPts val="4000"/>
              <a:buFont typeface="Arial"/>
              <a:buNone/>
            </a:pPr>
            <a:r>
              <a:rPr b="0" i="0" lang="en-IN" sz="4000" u="none" cap="none" strike="noStrike">
                <a:solidFill>
                  <a:srgbClr val="000000"/>
                </a:solidFill>
                <a:latin typeface="Proxima Nova"/>
                <a:ea typeface="Proxima Nova"/>
                <a:cs typeface="Proxima Nova"/>
                <a:sym typeface="Proxima Nova"/>
              </a:rPr>
              <a:t>Data Science Program</a:t>
            </a:r>
            <a:endParaRPr b="0" i="0" sz="1400" u="none" cap="none" strike="noStrike">
              <a:solidFill>
                <a:srgbClr val="000000"/>
              </a:solidFill>
              <a:latin typeface="Arial"/>
              <a:ea typeface="Arial"/>
              <a:cs typeface="Arial"/>
              <a:sym typeface="Arial"/>
            </a:endParaRPr>
          </a:p>
        </p:txBody>
      </p:sp>
      <p:pic>
        <p:nvPicPr>
          <p:cNvPr id="215" name="Google Shape;215;p1"/>
          <p:cNvPicPr preferRelativeResize="0"/>
          <p:nvPr/>
        </p:nvPicPr>
        <p:blipFill rotWithShape="1">
          <a:blip r:embed="rId3">
            <a:alphaModFix/>
          </a:blip>
          <a:srcRect b="0" l="0" r="0" t="0"/>
          <a:stretch/>
        </p:blipFill>
        <p:spPr>
          <a:xfrm>
            <a:off x="7582320" y="0"/>
            <a:ext cx="1354680" cy="1575720"/>
          </a:xfrm>
          <a:prstGeom prst="rect">
            <a:avLst/>
          </a:prstGeom>
          <a:noFill/>
          <a:ln>
            <a:noFill/>
          </a:ln>
        </p:spPr>
      </p:pic>
      <p:sp>
        <p:nvSpPr>
          <p:cNvPr id="216" name="Google Shape;216;p1"/>
          <p:cNvSpPr/>
          <p:nvPr/>
        </p:nvSpPr>
        <p:spPr>
          <a:xfrm>
            <a:off x="1157040" y="716040"/>
            <a:ext cx="1653840" cy="130932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1001"/>
              </a:spcBef>
              <a:spcAft>
                <a:spcPts val="0"/>
              </a:spcAft>
              <a:buClr>
                <a:srgbClr val="000000"/>
              </a:buClr>
              <a:buSzPts val="1400"/>
              <a:buFont typeface="Arial"/>
              <a:buNone/>
            </a:pPr>
            <a:r>
              <a:rPr b="0" i="1" lang="en-IN" sz="1400" u="none" cap="none" strike="noStrike">
                <a:solidFill>
                  <a:srgbClr val="000000"/>
                </a:solidFill>
                <a:latin typeface="Proxima Nova"/>
                <a:ea typeface="Proxima Nova"/>
                <a:cs typeface="Proxima Nova"/>
                <a:sym typeface="Proxima Nova"/>
              </a:rPr>
              <a:t>    #LifeKoKaroLift</a:t>
            </a:r>
            <a:endParaRPr b="0" i="0" sz="1400" u="none" cap="none" strike="noStrike">
              <a:solidFill>
                <a:schemeClr val="dk1"/>
              </a:solidFill>
              <a:latin typeface="Arial"/>
              <a:ea typeface="Arial"/>
              <a:cs typeface="Arial"/>
              <a:sym typeface="Arial"/>
            </a:endParaRPr>
          </a:p>
        </p:txBody>
      </p:sp>
      <p:sp>
        <p:nvSpPr>
          <p:cNvPr id="217" name="Google Shape;217;p1"/>
          <p:cNvSpPr/>
          <p:nvPr/>
        </p:nvSpPr>
        <p:spPr>
          <a:xfrm>
            <a:off x="6616800" y="4012560"/>
            <a:ext cx="2055600" cy="2721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IN" sz="900" u="none" cap="none" strike="noStrike">
                <a:solidFill>
                  <a:srgbClr val="E72D40"/>
                </a:solidFill>
                <a:latin typeface="Proxima Nova"/>
                <a:ea typeface="Proxima Nova"/>
                <a:cs typeface="Proxima Nova"/>
                <a:sym typeface="Proxima Nova"/>
              </a:rPr>
              <a:t>‹#›</a:t>
            </a:fld>
            <a:endParaRPr b="0" i="0" sz="9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1471b9b75e1_0_56"/>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0" name="Google Shape;290;g1471b9b75e1_0_56"/>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1" name="Google Shape;291;g1471b9b75e1_0_56"/>
          <p:cNvSpPr txBox="1"/>
          <p:nvPr/>
        </p:nvSpPr>
        <p:spPr>
          <a:xfrm>
            <a:off x="57150" y="690880"/>
            <a:ext cx="9082500" cy="4278900"/>
          </a:xfrm>
          <a:prstGeom prst="rect">
            <a:avLst/>
          </a:prstGeom>
          <a:noFill/>
          <a:ln>
            <a:noFill/>
          </a:ln>
        </p:spPr>
        <p:txBody>
          <a:bodyPr anchorCtr="0" anchor="t" bIns="45700" lIns="91425" spcFirstLastPara="1" rIns="91425" wrap="square" tIns="45700">
            <a:spAutoFit/>
          </a:bodyPr>
          <a:lstStyle/>
          <a:p>
            <a:pPr indent="-336550" lvl="0" marL="457200" marR="0" rtl="0" algn="l">
              <a:lnSpc>
                <a:spcPct val="100000"/>
              </a:lnSpc>
              <a:spcBef>
                <a:spcPts val="0"/>
              </a:spcBef>
              <a:spcAft>
                <a:spcPts val="0"/>
              </a:spcAft>
              <a:buSzPts val="1700"/>
              <a:buChar char="●"/>
            </a:pPr>
            <a:r>
              <a:rPr lang="en-IN" sz="1700"/>
              <a:t>Some other examples of combinations are as follows:</a:t>
            </a:r>
            <a:endParaRPr sz="1700"/>
          </a:p>
          <a:p>
            <a:pPr indent="-336550" lvl="1" marL="914400" marR="0" rtl="0" algn="l">
              <a:lnSpc>
                <a:spcPct val="100000"/>
              </a:lnSpc>
              <a:spcBef>
                <a:spcPts val="0"/>
              </a:spcBef>
              <a:spcAft>
                <a:spcPts val="0"/>
              </a:spcAft>
              <a:buSzPts val="1700"/>
              <a:buChar char="○"/>
            </a:pPr>
            <a:r>
              <a:rPr lang="en-IN" sz="1700"/>
              <a:t>The number of ways in which you can pick three letters from the word ‘UPGRAD’</a:t>
            </a:r>
            <a:endParaRPr sz="1700"/>
          </a:p>
          <a:p>
            <a:pPr indent="-336550" lvl="1" marL="914400" marR="0" rtl="0" algn="l">
              <a:lnSpc>
                <a:spcPct val="100000"/>
              </a:lnSpc>
              <a:spcBef>
                <a:spcPts val="0"/>
              </a:spcBef>
              <a:spcAft>
                <a:spcPts val="0"/>
              </a:spcAft>
              <a:buSzPts val="1700"/>
              <a:buChar char="○"/>
            </a:pPr>
            <a:r>
              <a:rPr lang="en-IN" sz="1700"/>
              <a:t>The number of ways in which a team can win three matches in a league of five matches</a:t>
            </a:r>
            <a:endParaRPr sz="1700"/>
          </a:p>
          <a:p>
            <a:pPr indent="-336550" lvl="1" marL="914400" marR="0" rtl="0" algn="l">
              <a:lnSpc>
                <a:spcPct val="100000"/>
              </a:lnSpc>
              <a:spcBef>
                <a:spcPts val="0"/>
              </a:spcBef>
              <a:spcAft>
                <a:spcPts val="0"/>
              </a:spcAft>
              <a:buSzPts val="1700"/>
              <a:buChar char="○"/>
            </a:pPr>
            <a:r>
              <a:rPr lang="en-IN" sz="1700"/>
              <a:t>The number of ways in which you can choose 13 cards from a deck of 52 cards</a:t>
            </a:r>
            <a:endParaRPr sz="1700"/>
          </a:p>
          <a:p>
            <a:pPr indent="0" lvl="0" marL="457200" marR="0" rtl="0" algn="l">
              <a:lnSpc>
                <a:spcPct val="100000"/>
              </a:lnSpc>
              <a:spcBef>
                <a:spcPts val="0"/>
              </a:spcBef>
              <a:spcAft>
                <a:spcPts val="0"/>
              </a:spcAft>
              <a:buNone/>
            </a:pPr>
            <a:r>
              <a:t/>
            </a:r>
            <a:endParaRPr sz="1700"/>
          </a:p>
          <a:p>
            <a:pPr indent="-336550" lvl="0" marL="457200" marR="0" rtl="0" algn="l">
              <a:lnSpc>
                <a:spcPct val="100000"/>
              </a:lnSpc>
              <a:spcBef>
                <a:spcPts val="0"/>
              </a:spcBef>
              <a:spcAft>
                <a:spcPts val="0"/>
              </a:spcAft>
              <a:buSzPts val="1700"/>
              <a:buChar char="●"/>
            </a:pPr>
            <a:r>
              <a:rPr lang="en-IN" sz="1700"/>
              <a:t>The formula for counting the number of ways to choose r objects out of a set of n objects is as follows:</a:t>
            </a:r>
            <a:endParaRPr sz="1700"/>
          </a:p>
          <a:p>
            <a:pPr indent="0" lvl="0" marL="457200" marR="0" rtl="0" algn="l">
              <a:lnSpc>
                <a:spcPct val="100000"/>
              </a:lnSpc>
              <a:spcBef>
                <a:spcPts val="0"/>
              </a:spcBef>
              <a:spcAft>
                <a:spcPts val="0"/>
              </a:spcAft>
              <a:buNone/>
            </a:pPr>
            <a:r>
              <a:t/>
            </a:r>
            <a:endParaRPr sz="1700"/>
          </a:p>
          <a:p>
            <a:pPr indent="0" lvl="0" marL="457200" marR="0" rtl="0" algn="l">
              <a:lnSpc>
                <a:spcPct val="100000"/>
              </a:lnSpc>
              <a:spcBef>
                <a:spcPts val="0"/>
              </a:spcBef>
              <a:spcAft>
                <a:spcPts val="0"/>
              </a:spcAft>
              <a:buNone/>
            </a:pPr>
            <a:r>
              <a:t/>
            </a:r>
            <a:endParaRPr sz="1700"/>
          </a:p>
          <a:p>
            <a:pPr indent="0" lvl="0" marL="457200" marR="0" rtl="0" algn="l">
              <a:lnSpc>
                <a:spcPct val="100000"/>
              </a:lnSpc>
              <a:spcBef>
                <a:spcPts val="0"/>
              </a:spcBef>
              <a:spcAft>
                <a:spcPts val="0"/>
              </a:spcAft>
              <a:buNone/>
            </a:pPr>
            <a:r>
              <a:t/>
            </a:r>
            <a:endParaRPr sz="1700"/>
          </a:p>
          <a:p>
            <a:pPr indent="-336550" lvl="0" marL="457200" marR="0" rtl="0" algn="l">
              <a:lnSpc>
                <a:spcPct val="100000"/>
              </a:lnSpc>
              <a:spcBef>
                <a:spcPts val="0"/>
              </a:spcBef>
              <a:spcAft>
                <a:spcPts val="0"/>
              </a:spcAft>
              <a:buSzPts val="1700"/>
              <a:buChar char="●"/>
            </a:pPr>
            <a:r>
              <a:rPr lang="en-IN" sz="1700"/>
              <a:t>Now, you might be wondering when to use permutations and when to use combinations. </a:t>
            </a:r>
            <a:endParaRPr sz="1700"/>
          </a:p>
          <a:p>
            <a:pPr indent="0" lvl="0" marL="457200" marR="0" rtl="0" algn="l">
              <a:lnSpc>
                <a:spcPct val="100000"/>
              </a:lnSpc>
              <a:spcBef>
                <a:spcPts val="0"/>
              </a:spcBef>
              <a:spcAft>
                <a:spcPts val="0"/>
              </a:spcAft>
              <a:buNone/>
            </a:pPr>
            <a:r>
              <a:t/>
            </a:r>
            <a:endParaRPr sz="1700"/>
          </a:p>
          <a:p>
            <a:pPr indent="-336550" lvl="0" marL="457200" marR="0" rtl="0" algn="l">
              <a:lnSpc>
                <a:spcPct val="100000"/>
              </a:lnSpc>
              <a:spcBef>
                <a:spcPts val="0"/>
              </a:spcBef>
              <a:spcAft>
                <a:spcPts val="0"/>
              </a:spcAft>
              <a:buSzPts val="1700"/>
              <a:buChar char="●"/>
            </a:pPr>
            <a:r>
              <a:rPr lang="en-IN" sz="1700"/>
              <a:t>One way to look at it is to check whether the order matters. Use the permutations formula if it does, and use the one for combinations if it does not.</a:t>
            </a:r>
            <a:endParaRPr sz="1700"/>
          </a:p>
          <a:p>
            <a:pPr indent="0" lvl="0" marL="457200" marR="0" rtl="0" algn="l">
              <a:lnSpc>
                <a:spcPct val="100000"/>
              </a:lnSpc>
              <a:spcBef>
                <a:spcPts val="0"/>
              </a:spcBef>
              <a:spcAft>
                <a:spcPts val="0"/>
              </a:spcAft>
              <a:buNone/>
            </a:pPr>
            <a:r>
              <a:t/>
            </a:r>
            <a:endParaRPr sz="1700"/>
          </a:p>
        </p:txBody>
      </p:sp>
      <p:sp>
        <p:nvSpPr>
          <p:cNvPr id="292" name="Google Shape;292;g1471b9b75e1_0_56"/>
          <p:cNvSpPr txBox="1"/>
          <p:nvPr/>
        </p:nvSpPr>
        <p:spPr>
          <a:xfrm>
            <a:off x="260275" y="77025"/>
            <a:ext cx="50094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n-IN" sz="2400">
                <a:solidFill>
                  <a:srgbClr val="FFFFFF"/>
                </a:solidFill>
                <a:latin typeface="Trebuchet MS"/>
                <a:ea typeface="Trebuchet MS"/>
                <a:cs typeface="Trebuchet MS"/>
                <a:sym typeface="Trebuchet MS"/>
              </a:rPr>
              <a:t>Combinations</a:t>
            </a:r>
            <a:endParaRPr sz="2400">
              <a:solidFill>
                <a:srgbClr val="FFFFFF"/>
              </a:solidFill>
              <a:latin typeface="Trebuchet MS"/>
              <a:ea typeface="Trebuchet MS"/>
              <a:cs typeface="Trebuchet MS"/>
              <a:sym typeface="Trebuchet MS"/>
            </a:endParaRPr>
          </a:p>
        </p:txBody>
      </p:sp>
      <p:pic>
        <p:nvPicPr>
          <p:cNvPr id="293" name="Google Shape;293;g1471b9b75e1_0_56"/>
          <p:cNvPicPr preferRelativeResize="0"/>
          <p:nvPr/>
        </p:nvPicPr>
        <p:blipFill>
          <a:blip r:embed="rId4">
            <a:alphaModFix/>
          </a:blip>
          <a:stretch>
            <a:fillRect/>
          </a:stretch>
        </p:blipFill>
        <p:spPr>
          <a:xfrm>
            <a:off x="3626850" y="2706905"/>
            <a:ext cx="1943100" cy="695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1471b9b75e1_0_80"/>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9" name="Google Shape;299;g1471b9b75e1_0_80"/>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0" name="Google Shape;300;g1471b9b75e1_0_80"/>
          <p:cNvSpPr txBox="1"/>
          <p:nvPr>
            <p:ph type="title"/>
          </p:nvPr>
        </p:nvSpPr>
        <p:spPr>
          <a:xfrm>
            <a:off x="389700" y="92375"/>
            <a:ext cx="35853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IN" sz="2400">
                <a:solidFill>
                  <a:srgbClr val="FFFFFF"/>
                </a:solidFill>
              </a:rPr>
              <a:t>Probability</a:t>
            </a:r>
            <a:endParaRPr sz="2400">
              <a:solidFill>
                <a:srgbClr val="FFFFFF"/>
              </a:solidFill>
            </a:endParaRPr>
          </a:p>
        </p:txBody>
      </p:sp>
      <p:sp>
        <p:nvSpPr>
          <p:cNvPr id="301" name="Google Shape;301;g1471b9b75e1_0_80"/>
          <p:cNvSpPr txBox="1"/>
          <p:nvPr/>
        </p:nvSpPr>
        <p:spPr>
          <a:xfrm>
            <a:off x="200660" y="783590"/>
            <a:ext cx="8541900" cy="47100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Probability is simply how likely something is to happen.</a:t>
            </a:r>
            <a:endParaRPr b="0" i="0" sz="2000" u="none" cap="none" strike="noStrike">
              <a:solidFill>
                <a:srgbClr val="000000"/>
              </a:solidFill>
              <a:latin typeface="Arial"/>
              <a:ea typeface="Arial"/>
              <a:cs typeface="Arial"/>
              <a:sym typeface="Arial"/>
            </a:endParaRPr>
          </a:p>
          <a:p>
            <a:pPr indent="-158750" lvl="0" marL="28575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Probability tells us about the likelihood of an outcome of the event when we are unsure about it.</a:t>
            </a:r>
            <a:endParaRPr b="0" i="0" sz="2000" u="none" cap="none" strike="noStrike">
              <a:solidFill>
                <a:srgbClr val="000000"/>
              </a:solidFill>
              <a:latin typeface="Arial"/>
              <a:ea typeface="Arial"/>
              <a:cs typeface="Arial"/>
              <a:sym typeface="Arial"/>
            </a:endParaRPr>
          </a:p>
          <a:p>
            <a:pPr indent="-158750" lvl="0" marL="28575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Arial"/>
                <a:ea typeface="Arial"/>
                <a:cs typeface="Arial"/>
                <a:sym typeface="Arial"/>
              </a:rPr>
              <a:t>Probability of an event = (No. of ways it can happen) / (total number of outcomes)</a:t>
            </a:r>
            <a:endParaRPr b="1" i="0" sz="2000" u="none" cap="none" strike="noStrike">
              <a:solidFill>
                <a:srgbClr val="000000"/>
              </a:solidFill>
              <a:latin typeface="Arial"/>
              <a:ea typeface="Arial"/>
              <a:cs typeface="Arial"/>
              <a:sym typeface="Arial"/>
            </a:endParaRPr>
          </a:p>
          <a:p>
            <a:pPr indent="-158750" lvl="0" marL="28575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For Eg: Flipping a coin, we have two possible outcomes.Hence the probability of getting a heads would be:</a:t>
            </a:r>
            <a:endParaRPr b="0" i="0" sz="2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Arial"/>
                <a:ea typeface="Arial"/>
                <a:cs typeface="Arial"/>
                <a:sym typeface="Arial"/>
              </a:rPr>
              <a:t>P(H) = 1/2</a:t>
            </a:r>
            <a:endParaRPr b="1" i="0" sz="20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Similarly, Probability of getting a 5 when rolling a dice would be:</a:t>
            </a:r>
            <a:endParaRPr b="0" i="0" sz="2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Arial"/>
                <a:ea typeface="Arial"/>
                <a:cs typeface="Arial"/>
                <a:sym typeface="Arial"/>
              </a:rPr>
              <a:t>P(5) = 1/6</a:t>
            </a:r>
            <a:endParaRPr b="0" i="0" sz="2000" u="none" cap="none" strike="noStrike">
              <a:solidFill>
                <a:srgbClr val="000000"/>
              </a:solidFill>
              <a:latin typeface="Arial"/>
              <a:ea typeface="Arial"/>
              <a:cs typeface="Arial"/>
              <a:sym typeface="Arial"/>
            </a:endParaRPr>
          </a:p>
          <a:p>
            <a:pPr indent="-158750" lvl="0" marL="28575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158750" lvl="0" marL="28575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1471b9b75e1_0_122"/>
          <p:cNvSpPr/>
          <p:nvPr/>
        </p:nvSpPr>
        <p:spPr>
          <a:xfrm>
            <a:off x="0" y="635"/>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7" name="Google Shape;307;g1471b9b75e1_0_122"/>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8" name="Google Shape;308;g1471b9b75e1_0_122"/>
          <p:cNvSpPr txBox="1"/>
          <p:nvPr>
            <p:ph type="title"/>
          </p:nvPr>
        </p:nvSpPr>
        <p:spPr>
          <a:xfrm>
            <a:off x="389890" y="92075"/>
            <a:ext cx="18918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IN" sz="2400">
                <a:solidFill>
                  <a:srgbClr val="FFFFFF"/>
                </a:solidFill>
              </a:rPr>
              <a:t>Probability</a:t>
            </a:r>
            <a:endParaRPr sz="2400">
              <a:solidFill>
                <a:srgbClr val="FFFFFF"/>
              </a:solidFill>
            </a:endParaRPr>
          </a:p>
        </p:txBody>
      </p:sp>
      <p:sp>
        <p:nvSpPr>
          <p:cNvPr id="309" name="Google Shape;309;g1471b9b75e1_0_122"/>
          <p:cNvSpPr txBox="1"/>
          <p:nvPr/>
        </p:nvSpPr>
        <p:spPr>
          <a:xfrm>
            <a:off x="116920" y="856105"/>
            <a:ext cx="8911200" cy="40653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For Eg: Flipping a coin, There are two possible outcomes.Hence the probability of getting a heads would be:</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Arial"/>
                <a:ea typeface="Arial"/>
                <a:cs typeface="Arial"/>
                <a:sym typeface="Arial"/>
              </a:rPr>
              <a:t>P(H) = 1/2</a:t>
            </a:r>
            <a:endParaRPr b="1"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Similarly,Rolling a dice, There are six different outcomes.Probability of getting a 5 would be:</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Arial"/>
                <a:ea typeface="Arial"/>
                <a:cs typeface="Arial"/>
                <a:sym typeface="Arial"/>
              </a:rPr>
              <a:t>P(5) = 1/6</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chemeClr val="dk1"/>
                </a:solidFill>
                <a:latin typeface="Arial"/>
                <a:ea typeface="Arial"/>
                <a:cs typeface="Arial"/>
                <a:sym typeface="Arial"/>
              </a:rPr>
              <a:t>Additional Reading: </a:t>
            </a:r>
            <a:r>
              <a:rPr b="0" i="0" lang="en-IN" sz="1800" u="sng" cap="none" strike="noStrike">
                <a:solidFill>
                  <a:schemeClr val="dk1"/>
                </a:solidFill>
                <a:latin typeface="Arial"/>
                <a:ea typeface="Arial"/>
                <a:cs typeface="Arial"/>
                <a:sym typeface="Arial"/>
                <a:hlinkClick r:id="rId4">
                  <a:extLst>
                    <a:ext uri="{A12FA001-AC4F-418D-AE19-62706E023703}">
                      <ahyp:hlinkClr val="tx"/>
                    </a:ext>
                  </a:extLst>
                </a:hlinkClick>
              </a:rPr>
              <a:t>Probability</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chemeClr val="dk1"/>
                </a:solidFill>
                <a:latin typeface="Arial"/>
                <a:ea typeface="Arial"/>
                <a:cs typeface="Arial"/>
                <a:sym typeface="Arial"/>
              </a:rPr>
              <a:t>Practice Questions: </a:t>
            </a:r>
            <a:r>
              <a:rPr b="0" i="0" lang="en-IN" sz="1800" u="sng" cap="none" strike="noStrike">
                <a:solidFill>
                  <a:schemeClr val="dk1"/>
                </a:solidFill>
                <a:latin typeface="Arial"/>
                <a:ea typeface="Arial"/>
                <a:cs typeface="Arial"/>
                <a:sym typeface="Arial"/>
                <a:hlinkClick r:id="rId5">
                  <a:extLst>
                    <a:ext uri="{A12FA001-AC4F-418D-AE19-62706E023703}">
                      <ahyp:hlinkClr val="tx"/>
                    </a:ext>
                  </a:extLst>
                </a:hlinkClick>
              </a:rPr>
              <a:t>Simple Probability</a:t>
            </a:r>
            <a:endParaRPr b="0" i="0" sz="1800" u="none" cap="none" strike="noStrike">
              <a:solidFill>
                <a:schemeClr val="dk1"/>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1471b9b75e1_0_164"/>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5" name="Google Shape;315;g1471b9b75e1_0_164"/>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6" name="Google Shape;316;g1471b9b75e1_0_164"/>
          <p:cNvSpPr txBox="1"/>
          <p:nvPr>
            <p:ph type="title"/>
          </p:nvPr>
        </p:nvSpPr>
        <p:spPr>
          <a:xfrm>
            <a:off x="389700" y="92375"/>
            <a:ext cx="35853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IN" sz="2400">
                <a:solidFill>
                  <a:srgbClr val="FFFFFF"/>
                </a:solidFill>
              </a:rPr>
              <a:t>Probability</a:t>
            </a:r>
            <a:endParaRPr sz="2400">
              <a:solidFill>
                <a:srgbClr val="FFFFFF"/>
              </a:solidFill>
            </a:endParaRPr>
          </a:p>
        </p:txBody>
      </p:sp>
      <p:sp>
        <p:nvSpPr>
          <p:cNvPr id="317" name="Google Shape;317;g1471b9b75e1_0_164"/>
          <p:cNvSpPr txBox="1"/>
          <p:nvPr/>
        </p:nvSpPr>
        <p:spPr>
          <a:xfrm>
            <a:off x="200660" y="783590"/>
            <a:ext cx="8541900" cy="4402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IN" sz="2000"/>
              <a:t>Probability values have the following two major properties:</a:t>
            </a:r>
            <a:endParaRPr sz="2000"/>
          </a:p>
          <a:p>
            <a:pPr indent="0" lvl="0" marL="457200" marR="0" rtl="0" algn="l">
              <a:lnSpc>
                <a:spcPct val="100000"/>
              </a:lnSpc>
              <a:spcBef>
                <a:spcPts val="0"/>
              </a:spcBef>
              <a:spcAft>
                <a:spcPts val="0"/>
              </a:spcAft>
              <a:buNone/>
            </a:pPr>
            <a:r>
              <a:t/>
            </a:r>
            <a:endParaRPr sz="2000"/>
          </a:p>
          <a:p>
            <a:pPr indent="-355600" lvl="0" marL="457200" marR="0" rtl="0" algn="l">
              <a:lnSpc>
                <a:spcPct val="100000"/>
              </a:lnSpc>
              <a:spcBef>
                <a:spcPts val="0"/>
              </a:spcBef>
              <a:spcAft>
                <a:spcPts val="0"/>
              </a:spcAft>
              <a:buSzPts val="2000"/>
              <a:buAutoNum type="arabicPeriod"/>
            </a:pPr>
            <a:r>
              <a:rPr b="1" lang="en-IN" sz="2000"/>
              <a:t>Probability values always lie in the range of 0 to 1</a:t>
            </a:r>
            <a:r>
              <a:rPr lang="en-IN" sz="2000"/>
              <a:t>: </a:t>
            </a:r>
            <a:endParaRPr sz="2000"/>
          </a:p>
          <a:p>
            <a:pPr indent="-355600" lvl="1" marL="914400" marR="0" rtl="0" algn="l">
              <a:lnSpc>
                <a:spcPct val="100000"/>
              </a:lnSpc>
              <a:spcBef>
                <a:spcPts val="0"/>
              </a:spcBef>
              <a:spcAft>
                <a:spcPts val="0"/>
              </a:spcAft>
              <a:buSzPts val="2000"/>
              <a:buChar char="○"/>
            </a:pPr>
            <a:r>
              <a:rPr lang="en-IN" sz="2000"/>
              <a:t>The value is 0 in the case of an impossible event (like the probability of you being in Delhi and Mumbai at the same time) and 1 in the case of a sure event (like the probability of the sun rising in the east tomorrow).</a:t>
            </a:r>
            <a:endParaRPr sz="2000"/>
          </a:p>
          <a:p>
            <a:pPr indent="0" lvl="0" marL="0" marR="0" rtl="0" algn="l">
              <a:lnSpc>
                <a:spcPct val="100000"/>
              </a:lnSpc>
              <a:spcBef>
                <a:spcPts val="0"/>
              </a:spcBef>
              <a:spcAft>
                <a:spcPts val="0"/>
              </a:spcAft>
              <a:buNone/>
            </a:pPr>
            <a:r>
              <a:t/>
            </a:r>
            <a:endParaRPr sz="2000"/>
          </a:p>
          <a:p>
            <a:pPr indent="-355600" lvl="0" marL="457200" marR="0" rtl="0" algn="l">
              <a:lnSpc>
                <a:spcPct val="100000"/>
              </a:lnSpc>
              <a:spcBef>
                <a:spcPts val="0"/>
              </a:spcBef>
              <a:spcAft>
                <a:spcPts val="0"/>
              </a:spcAft>
              <a:buSzPts val="2000"/>
              <a:buAutoNum type="arabicPeriod"/>
            </a:pPr>
            <a:r>
              <a:rPr b="1" lang="en-IN" sz="2000"/>
              <a:t>The probabilities of all outcomes for an experiment always sum up to 1</a:t>
            </a:r>
            <a:r>
              <a:rPr lang="en-IN" sz="2000"/>
              <a:t>: </a:t>
            </a:r>
            <a:endParaRPr sz="2000"/>
          </a:p>
          <a:p>
            <a:pPr indent="-355600" lvl="1" marL="914400" marR="0" rtl="0" algn="l">
              <a:lnSpc>
                <a:spcPct val="100000"/>
              </a:lnSpc>
              <a:spcBef>
                <a:spcPts val="0"/>
              </a:spcBef>
              <a:spcAft>
                <a:spcPts val="0"/>
              </a:spcAft>
              <a:buSzPts val="2000"/>
              <a:buChar char="○"/>
            </a:pPr>
            <a:r>
              <a:rPr lang="en-IN" sz="2000"/>
              <a:t>For example, there can be two outcomes in a coin toss: heads and tails. The probability of the outcomes is 0.5 each. Hence, the sum of the probabilities turns out to be 0.5 + 0.5 = 1.</a:t>
            </a:r>
            <a:endParaRPr sz="2000"/>
          </a:p>
          <a:p>
            <a:pPr indent="0" lvl="0" marL="457200" marR="0" rtl="0" algn="l">
              <a:lnSpc>
                <a:spcPct val="100000"/>
              </a:lnSpc>
              <a:spcBef>
                <a:spcPts val="0"/>
              </a:spcBef>
              <a:spcAft>
                <a:spcPts val="0"/>
              </a:spcAft>
              <a:buNone/>
            </a:pPr>
            <a:r>
              <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1471b9b75e1_0_172"/>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3" name="Google Shape;323;g1471b9b75e1_0_172"/>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4" name="Google Shape;324;g1471b9b75e1_0_172"/>
          <p:cNvSpPr txBox="1"/>
          <p:nvPr>
            <p:ph type="title"/>
          </p:nvPr>
        </p:nvSpPr>
        <p:spPr>
          <a:xfrm>
            <a:off x="389700" y="92375"/>
            <a:ext cx="35853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IN" sz="2400">
                <a:solidFill>
                  <a:srgbClr val="FFFFFF"/>
                </a:solidFill>
              </a:rPr>
              <a:t>Probability</a:t>
            </a:r>
            <a:endParaRPr sz="2400">
              <a:solidFill>
                <a:srgbClr val="FFFFFF"/>
              </a:solidFill>
            </a:endParaRPr>
          </a:p>
        </p:txBody>
      </p:sp>
      <p:sp>
        <p:nvSpPr>
          <p:cNvPr id="325" name="Google Shape;325;g1471b9b75e1_0_172"/>
          <p:cNvSpPr txBox="1"/>
          <p:nvPr/>
        </p:nvSpPr>
        <p:spPr>
          <a:xfrm>
            <a:off x="200660" y="707390"/>
            <a:ext cx="8541900" cy="4540800"/>
          </a:xfrm>
          <a:prstGeom prst="rect">
            <a:avLst/>
          </a:prstGeom>
          <a:noFill/>
          <a:ln>
            <a:noFill/>
          </a:ln>
        </p:spPr>
        <p:txBody>
          <a:bodyPr anchorCtr="0" anchor="t" bIns="45700" lIns="91425" spcFirstLastPara="1" rIns="91425" wrap="square" tIns="45700">
            <a:spAutoFit/>
          </a:bodyPr>
          <a:lstStyle/>
          <a:p>
            <a:pPr indent="-336550" lvl="0" marL="457200" marR="0" rtl="0" algn="l">
              <a:lnSpc>
                <a:spcPct val="100000"/>
              </a:lnSpc>
              <a:spcBef>
                <a:spcPts val="0"/>
              </a:spcBef>
              <a:spcAft>
                <a:spcPts val="0"/>
              </a:spcAft>
              <a:buSzPts val="1700"/>
              <a:buChar char="●"/>
            </a:pPr>
            <a:r>
              <a:rPr lang="en-IN" sz="1700"/>
              <a:t>Let’s learn a couple of definitions that are crucial for understanding probability. </a:t>
            </a:r>
            <a:endParaRPr sz="1700"/>
          </a:p>
          <a:p>
            <a:pPr indent="0" lvl="0" marL="914400" marR="0" rtl="0" algn="l">
              <a:lnSpc>
                <a:spcPct val="100000"/>
              </a:lnSpc>
              <a:spcBef>
                <a:spcPts val="0"/>
              </a:spcBef>
              <a:spcAft>
                <a:spcPts val="0"/>
              </a:spcAft>
              <a:buNone/>
            </a:pPr>
            <a:r>
              <a:t/>
            </a:r>
            <a:endParaRPr sz="1700"/>
          </a:p>
          <a:p>
            <a:pPr indent="-336550" lvl="0" marL="457200" marR="0" rtl="0" algn="l">
              <a:lnSpc>
                <a:spcPct val="100000"/>
              </a:lnSpc>
              <a:spcBef>
                <a:spcPts val="0"/>
              </a:spcBef>
              <a:spcAft>
                <a:spcPts val="0"/>
              </a:spcAft>
              <a:buSzPts val="1700"/>
              <a:buChar char="●"/>
            </a:pPr>
            <a:r>
              <a:rPr b="1" lang="en-IN" sz="1700"/>
              <a:t>Experiment</a:t>
            </a:r>
            <a:r>
              <a:rPr lang="en-IN" sz="1700"/>
              <a:t>: Essentially, any scenario for which you want to compute the probabilities is considered to be an experiment. It can be any of the following two types:</a:t>
            </a:r>
            <a:endParaRPr sz="1700"/>
          </a:p>
          <a:p>
            <a:pPr indent="-336550" lvl="1" marL="1371600" marR="0" rtl="0" algn="l">
              <a:lnSpc>
                <a:spcPct val="100000"/>
              </a:lnSpc>
              <a:spcBef>
                <a:spcPts val="0"/>
              </a:spcBef>
              <a:spcAft>
                <a:spcPts val="0"/>
              </a:spcAft>
              <a:buSzPts val="1700"/>
              <a:buChar char="○"/>
            </a:pPr>
            <a:r>
              <a:rPr lang="en-IN" sz="1700"/>
              <a:t>Deterministic: The outcome is the same every time.</a:t>
            </a:r>
            <a:endParaRPr sz="1700"/>
          </a:p>
          <a:p>
            <a:pPr indent="-336550" lvl="1" marL="1371600" marR="0" rtl="0" algn="l">
              <a:lnSpc>
                <a:spcPct val="100000"/>
              </a:lnSpc>
              <a:spcBef>
                <a:spcPts val="0"/>
              </a:spcBef>
              <a:spcAft>
                <a:spcPts val="0"/>
              </a:spcAft>
              <a:buSzPts val="1700"/>
              <a:buChar char="○"/>
            </a:pPr>
            <a:r>
              <a:rPr lang="en-IN" sz="1700"/>
              <a:t>Random: The outcome can take many possible values.</a:t>
            </a:r>
            <a:endParaRPr sz="1700"/>
          </a:p>
          <a:p>
            <a:pPr indent="0" lvl="0" marL="914400" marR="0" rtl="0" algn="l">
              <a:lnSpc>
                <a:spcPct val="100000"/>
              </a:lnSpc>
              <a:spcBef>
                <a:spcPts val="0"/>
              </a:spcBef>
              <a:spcAft>
                <a:spcPts val="0"/>
              </a:spcAft>
              <a:buNone/>
            </a:pPr>
            <a:r>
              <a:t/>
            </a:r>
            <a:endParaRPr b="1" sz="1700"/>
          </a:p>
          <a:p>
            <a:pPr indent="-336550" lvl="0" marL="457200" marR="0" rtl="0" algn="l">
              <a:lnSpc>
                <a:spcPct val="100000"/>
              </a:lnSpc>
              <a:spcBef>
                <a:spcPts val="0"/>
              </a:spcBef>
              <a:spcAft>
                <a:spcPts val="0"/>
              </a:spcAft>
              <a:buSzPts val="1700"/>
              <a:buChar char="●"/>
            </a:pPr>
            <a:r>
              <a:rPr b="1" lang="en-IN" sz="1700"/>
              <a:t>Sample space</a:t>
            </a:r>
            <a:r>
              <a:rPr lang="en-IN" sz="1700"/>
              <a:t>: A sample space is nothing but a list of all possible outcomes of a random experiment. It is denoted by S = {all the possible outcomes}. For example, in the coin toss example, the sample space S = {H, T}, where H = heads and T = tails.</a:t>
            </a:r>
            <a:endParaRPr sz="1700"/>
          </a:p>
          <a:p>
            <a:pPr indent="0" lvl="0" marL="914400" marR="0" rtl="0" algn="l">
              <a:lnSpc>
                <a:spcPct val="100000"/>
              </a:lnSpc>
              <a:spcBef>
                <a:spcPts val="0"/>
              </a:spcBef>
              <a:spcAft>
                <a:spcPts val="0"/>
              </a:spcAft>
              <a:buNone/>
            </a:pPr>
            <a:r>
              <a:t/>
            </a:r>
            <a:endParaRPr b="1" sz="1700"/>
          </a:p>
          <a:p>
            <a:pPr indent="-336550" lvl="0" marL="457200" marR="0" rtl="0" algn="l">
              <a:lnSpc>
                <a:spcPct val="100000"/>
              </a:lnSpc>
              <a:spcBef>
                <a:spcPts val="0"/>
              </a:spcBef>
              <a:spcAft>
                <a:spcPts val="0"/>
              </a:spcAft>
              <a:buSzPts val="1700"/>
              <a:buChar char="●"/>
            </a:pPr>
            <a:r>
              <a:rPr b="1" lang="en-IN" sz="1700"/>
              <a:t>Event</a:t>
            </a:r>
            <a:r>
              <a:rPr lang="en-IN" sz="1700"/>
              <a:t>: It is a subset, i.e., a part of the sample space that you want to be true for your probability experiment. For example, if in a coin toss you want heads to be the desired outcome, then the event becomes {H}. As you can see clearly, {H} is a part of {H, T}.</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1471b9b75e1_0_180"/>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1" name="Google Shape;331;g1471b9b75e1_0_180"/>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2" name="Google Shape;332;g1471b9b75e1_0_180"/>
          <p:cNvSpPr txBox="1"/>
          <p:nvPr>
            <p:ph type="title"/>
          </p:nvPr>
        </p:nvSpPr>
        <p:spPr>
          <a:xfrm>
            <a:off x="389700" y="92375"/>
            <a:ext cx="35853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Clr>
                <a:schemeClr val="dk1"/>
              </a:buClr>
              <a:buSzPts val="1100"/>
              <a:buFont typeface="Arial"/>
              <a:buNone/>
            </a:pPr>
            <a:r>
              <a:rPr lang="en-IN" sz="2400">
                <a:solidFill>
                  <a:srgbClr val="FFFFFF"/>
                </a:solidFill>
              </a:rPr>
              <a:t>Types of Events</a:t>
            </a:r>
            <a:endParaRPr sz="2400">
              <a:solidFill>
                <a:srgbClr val="FFFFFF"/>
              </a:solidFill>
            </a:endParaRPr>
          </a:p>
          <a:p>
            <a:pPr indent="0" lvl="0" marL="12700" rtl="0" algn="l">
              <a:lnSpc>
                <a:spcPct val="100000"/>
              </a:lnSpc>
              <a:spcBef>
                <a:spcPts val="0"/>
              </a:spcBef>
              <a:spcAft>
                <a:spcPts val="0"/>
              </a:spcAft>
              <a:buClr>
                <a:schemeClr val="dk1"/>
              </a:buClr>
              <a:buSzPts val="1100"/>
              <a:buFont typeface="Arial"/>
              <a:buNone/>
            </a:pPr>
            <a:r>
              <a:t/>
            </a:r>
            <a:endParaRPr sz="2400">
              <a:solidFill>
                <a:srgbClr val="FFFFFF"/>
              </a:solidFill>
            </a:endParaRPr>
          </a:p>
          <a:p>
            <a:pPr indent="0" lvl="0" marL="12700" rtl="0" algn="l">
              <a:lnSpc>
                <a:spcPct val="100000"/>
              </a:lnSpc>
              <a:spcBef>
                <a:spcPts val="0"/>
              </a:spcBef>
              <a:spcAft>
                <a:spcPts val="0"/>
              </a:spcAft>
              <a:buSzPts val="1400"/>
              <a:buNone/>
            </a:pPr>
            <a:r>
              <a:t/>
            </a:r>
            <a:endParaRPr sz="2400">
              <a:solidFill>
                <a:srgbClr val="FFFFFF"/>
              </a:solidFill>
            </a:endParaRPr>
          </a:p>
        </p:txBody>
      </p:sp>
      <p:sp>
        <p:nvSpPr>
          <p:cNvPr id="333" name="Google Shape;333;g1471b9b75e1_0_180"/>
          <p:cNvSpPr txBox="1"/>
          <p:nvPr/>
        </p:nvSpPr>
        <p:spPr>
          <a:xfrm>
            <a:off x="200660" y="935990"/>
            <a:ext cx="8541900" cy="34170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SzPts val="1800"/>
              <a:buChar char="●"/>
            </a:pPr>
            <a:r>
              <a:rPr lang="en-IN" sz="1800"/>
              <a:t>The two main categories of events that you need to know right now are </a:t>
            </a:r>
            <a:r>
              <a:rPr b="1" lang="en-IN" sz="1800"/>
              <a:t>independent events</a:t>
            </a:r>
            <a:r>
              <a:rPr lang="en-IN" sz="1800"/>
              <a:t> and </a:t>
            </a:r>
            <a:r>
              <a:rPr b="1" lang="en-IN" sz="1800"/>
              <a:t>disjoint or mutually exclusive events</a:t>
            </a:r>
            <a:r>
              <a:rPr lang="en-IN" sz="1800"/>
              <a:t>.</a:t>
            </a:r>
            <a:endParaRPr sz="1800"/>
          </a:p>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 Let’s take a look at their formal definitions:</a:t>
            </a:r>
            <a:endParaRPr sz="1800"/>
          </a:p>
          <a:p>
            <a:pPr indent="0" lvl="0" marL="9144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AutoNum type="arabicPeriod"/>
            </a:pPr>
            <a:r>
              <a:rPr b="1" lang="en-IN" sz="1800"/>
              <a:t>Independent events</a:t>
            </a:r>
            <a:r>
              <a:rPr lang="en-IN" sz="1800"/>
              <a:t>: If you have two or more events, and the occurrence of one event has no bearing whatsoever on the occurrence/s of the other event/s, then all the events are said to be independent of each other. </a:t>
            </a:r>
            <a:endParaRPr sz="1800"/>
          </a:p>
          <a:p>
            <a:pPr indent="0" lvl="0" marL="1371600" marR="0" rtl="0" algn="l">
              <a:lnSpc>
                <a:spcPct val="100000"/>
              </a:lnSpc>
              <a:spcBef>
                <a:spcPts val="0"/>
              </a:spcBef>
              <a:spcAft>
                <a:spcPts val="0"/>
              </a:spcAft>
              <a:buNone/>
            </a:pPr>
            <a:r>
              <a:t/>
            </a:r>
            <a:endParaRPr sz="1800"/>
          </a:p>
          <a:p>
            <a:pPr indent="-342900" lvl="0" marL="914400" marR="0" rtl="0" algn="l">
              <a:lnSpc>
                <a:spcPct val="100000"/>
              </a:lnSpc>
              <a:spcBef>
                <a:spcPts val="0"/>
              </a:spcBef>
              <a:spcAft>
                <a:spcPts val="0"/>
              </a:spcAft>
              <a:buSzPts val="1800"/>
              <a:buChar char="●"/>
            </a:pPr>
            <a:r>
              <a:rPr lang="en-IN" sz="1800"/>
              <a:t>For example, the chances of rain in Bengaluru on a particular day have no effect on the chances of rain in Mumbai 10 days later. Hence, these two events are independent of each other.</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1471b9b75e1_0_190"/>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9" name="Google Shape;339;g1471b9b75e1_0_190"/>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0" name="Google Shape;340;g1471b9b75e1_0_190"/>
          <p:cNvSpPr txBox="1"/>
          <p:nvPr>
            <p:ph type="title"/>
          </p:nvPr>
        </p:nvSpPr>
        <p:spPr>
          <a:xfrm>
            <a:off x="389700" y="92375"/>
            <a:ext cx="35853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100"/>
              <a:buNone/>
            </a:pPr>
            <a:r>
              <a:rPr lang="en-IN" sz="2400">
                <a:solidFill>
                  <a:srgbClr val="FFFFFF"/>
                </a:solidFill>
              </a:rPr>
              <a:t>Types of Events</a:t>
            </a:r>
            <a:endParaRPr sz="2400">
              <a:solidFill>
                <a:srgbClr val="FFFFFF"/>
              </a:solidFill>
            </a:endParaRPr>
          </a:p>
          <a:p>
            <a:pPr indent="0" lvl="0" marL="12700" rtl="0" algn="l">
              <a:lnSpc>
                <a:spcPct val="100000"/>
              </a:lnSpc>
              <a:spcBef>
                <a:spcPts val="0"/>
              </a:spcBef>
              <a:spcAft>
                <a:spcPts val="0"/>
              </a:spcAft>
              <a:buSzPts val="1100"/>
              <a:buNone/>
            </a:pPr>
            <a:r>
              <a:t/>
            </a:r>
            <a:endParaRPr sz="2400">
              <a:solidFill>
                <a:srgbClr val="FFFFFF"/>
              </a:solidFill>
            </a:endParaRPr>
          </a:p>
          <a:p>
            <a:pPr indent="0" lvl="0" marL="12700" rtl="0" algn="l">
              <a:lnSpc>
                <a:spcPct val="100000"/>
              </a:lnSpc>
              <a:spcBef>
                <a:spcPts val="0"/>
              </a:spcBef>
              <a:spcAft>
                <a:spcPts val="0"/>
              </a:spcAft>
              <a:buSzPts val="1400"/>
              <a:buNone/>
            </a:pPr>
            <a:r>
              <a:t/>
            </a:r>
            <a:endParaRPr sz="2400">
              <a:solidFill>
                <a:srgbClr val="FFFFFF"/>
              </a:solidFill>
            </a:endParaRPr>
          </a:p>
        </p:txBody>
      </p:sp>
      <p:sp>
        <p:nvSpPr>
          <p:cNvPr id="341" name="Google Shape;341;g1471b9b75e1_0_190"/>
          <p:cNvSpPr txBox="1"/>
          <p:nvPr/>
        </p:nvSpPr>
        <p:spPr>
          <a:xfrm>
            <a:off x="200660" y="1088390"/>
            <a:ext cx="8541900" cy="2862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IN" sz="1800"/>
              <a:t>2.    </a:t>
            </a:r>
            <a:r>
              <a:rPr b="1" lang="en-IN" sz="1800"/>
              <a:t>Disjoint or mutually exclusive events</a:t>
            </a:r>
            <a:r>
              <a:rPr lang="en-IN" sz="1800"/>
              <a:t>: Now, two or more events are </a:t>
            </a:r>
            <a:endParaRPr sz="1800"/>
          </a:p>
          <a:p>
            <a:pPr indent="457200" lvl="0" marL="0" marR="0" rtl="0" algn="l">
              <a:lnSpc>
                <a:spcPct val="100000"/>
              </a:lnSpc>
              <a:spcBef>
                <a:spcPts val="0"/>
              </a:spcBef>
              <a:spcAft>
                <a:spcPts val="0"/>
              </a:spcAft>
              <a:buNone/>
            </a:pPr>
            <a:r>
              <a:rPr lang="en-IN" sz="1800"/>
              <a:t>mutually  exclusive when they do not occur at the same time, i.e., when one </a:t>
            </a:r>
            <a:endParaRPr sz="1800"/>
          </a:p>
          <a:p>
            <a:pPr indent="457200" lvl="0" marL="0" marR="0" rtl="0" algn="l">
              <a:lnSpc>
                <a:spcPct val="100000"/>
              </a:lnSpc>
              <a:spcBef>
                <a:spcPts val="0"/>
              </a:spcBef>
              <a:spcAft>
                <a:spcPts val="0"/>
              </a:spcAft>
              <a:buNone/>
            </a:pPr>
            <a:r>
              <a:rPr lang="en-IN" sz="1800"/>
              <a:t>event occurs, the rest of the events do not occur. </a:t>
            </a:r>
            <a:endParaRPr sz="1800"/>
          </a:p>
          <a:p>
            <a:pPr indent="457200" lvl="0" marL="0" marR="0" rtl="0" algn="l">
              <a:lnSpc>
                <a:spcPct val="100000"/>
              </a:lnSpc>
              <a:spcBef>
                <a:spcPts val="0"/>
              </a:spcBef>
              <a:spcAft>
                <a:spcPts val="0"/>
              </a:spcAft>
              <a:buNone/>
            </a:pPr>
            <a:r>
              <a:t/>
            </a:r>
            <a:endParaRPr sz="1800"/>
          </a:p>
          <a:p>
            <a:pPr indent="-342900" lvl="0" marL="914400" marR="0" rtl="0" algn="l">
              <a:lnSpc>
                <a:spcPct val="100000"/>
              </a:lnSpc>
              <a:spcBef>
                <a:spcPts val="0"/>
              </a:spcBef>
              <a:spcAft>
                <a:spcPts val="0"/>
              </a:spcAft>
              <a:buSzPts val="1800"/>
              <a:buChar char="●"/>
            </a:pPr>
            <a:r>
              <a:rPr lang="en-IN" sz="1800"/>
              <a:t>For example, if a student has been assigned grade C for a particular subject in an exam, they cannot be awarded grade B for the same subject in the same exam. So, the events in which a student gets a grade of B and C for the same subject in the same exam are mutually exclusive or disjoint.</a:t>
            </a:r>
            <a:endParaRPr sz="1800"/>
          </a:p>
          <a:p>
            <a:pPr indent="0" lvl="0" marL="457200" marR="0" rtl="0" algn="l">
              <a:lnSpc>
                <a:spcPct val="100000"/>
              </a:lnSpc>
              <a:spcBef>
                <a:spcPts val="0"/>
              </a:spcBef>
              <a:spcAft>
                <a:spcPts val="0"/>
              </a:spcAft>
              <a:buNone/>
            </a:pPr>
            <a:r>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1471b9b75e1_0_202"/>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7" name="Google Shape;347;g1471b9b75e1_0_202"/>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8" name="Google Shape;348;g1471b9b75e1_0_202"/>
          <p:cNvSpPr txBox="1"/>
          <p:nvPr>
            <p:ph type="title"/>
          </p:nvPr>
        </p:nvSpPr>
        <p:spPr>
          <a:xfrm>
            <a:off x="389700" y="92375"/>
            <a:ext cx="35853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100"/>
              <a:buNone/>
            </a:pPr>
            <a:r>
              <a:rPr lang="en-IN" sz="2400">
                <a:solidFill>
                  <a:srgbClr val="FFFFFF"/>
                </a:solidFill>
              </a:rPr>
              <a:t>Types of Events</a:t>
            </a:r>
            <a:endParaRPr sz="2400">
              <a:solidFill>
                <a:srgbClr val="FFFFFF"/>
              </a:solidFill>
            </a:endParaRPr>
          </a:p>
          <a:p>
            <a:pPr indent="0" lvl="0" marL="12700" rtl="0" algn="l">
              <a:lnSpc>
                <a:spcPct val="100000"/>
              </a:lnSpc>
              <a:spcBef>
                <a:spcPts val="0"/>
              </a:spcBef>
              <a:spcAft>
                <a:spcPts val="0"/>
              </a:spcAft>
              <a:buSzPts val="1100"/>
              <a:buNone/>
            </a:pPr>
            <a:r>
              <a:t/>
            </a:r>
            <a:endParaRPr sz="2400">
              <a:solidFill>
                <a:srgbClr val="FFFFFF"/>
              </a:solidFill>
            </a:endParaRPr>
          </a:p>
          <a:p>
            <a:pPr indent="0" lvl="0" marL="12700" rtl="0" algn="l">
              <a:lnSpc>
                <a:spcPct val="100000"/>
              </a:lnSpc>
              <a:spcBef>
                <a:spcPts val="0"/>
              </a:spcBef>
              <a:spcAft>
                <a:spcPts val="0"/>
              </a:spcAft>
              <a:buSzPts val="1400"/>
              <a:buNone/>
            </a:pPr>
            <a:r>
              <a:t/>
            </a:r>
            <a:endParaRPr sz="2400">
              <a:solidFill>
                <a:srgbClr val="FFFFFF"/>
              </a:solidFill>
            </a:endParaRPr>
          </a:p>
        </p:txBody>
      </p:sp>
      <p:sp>
        <p:nvSpPr>
          <p:cNvPr id="349" name="Google Shape;349;g1471b9b75e1_0_202"/>
          <p:cNvSpPr txBox="1"/>
          <p:nvPr/>
        </p:nvSpPr>
        <p:spPr>
          <a:xfrm>
            <a:off x="200660" y="935990"/>
            <a:ext cx="8541900" cy="34170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SzPts val="1800"/>
              <a:buChar char="●"/>
            </a:pPr>
            <a:r>
              <a:rPr lang="en-IN" sz="1800"/>
              <a:t>Two or more events cannot be independent and disjoint simultaneously. Two events can be either exclusively independent or exclusively disjoint. </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Here are some examples to help you understand this better:</a:t>
            </a:r>
            <a:endParaRPr sz="1800"/>
          </a:p>
          <a:p>
            <a:pPr indent="0" lvl="0" marL="0" marR="0" rtl="0" algn="l">
              <a:lnSpc>
                <a:spcPct val="100000"/>
              </a:lnSpc>
              <a:spcBef>
                <a:spcPts val="0"/>
              </a:spcBef>
              <a:spcAft>
                <a:spcPts val="0"/>
              </a:spcAft>
              <a:buNone/>
            </a:pPr>
            <a:r>
              <a:t/>
            </a:r>
            <a:endParaRPr sz="1800"/>
          </a:p>
          <a:p>
            <a:pPr indent="-342900" lvl="1" marL="914400" marR="0" rtl="0" algn="l">
              <a:lnSpc>
                <a:spcPct val="100000"/>
              </a:lnSpc>
              <a:spcBef>
                <a:spcPts val="0"/>
              </a:spcBef>
              <a:spcAft>
                <a:spcPts val="0"/>
              </a:spcAft>
              <a:buSzPts val="1800"/>
              <a:buChar char="○"/>
            </a:pPr>
            <a:r>
              <a:rPr lang="en-IN" sz="1800"/>
              <a:t>The events ‘Customer A buys the product’ and ‘Customer B buys the product’ are independent, whereas the events ‘Customer A buys the product’ and ‘Customer A does not buy the product’ are disjoint.</a:t>
            </a:r>
            <a:endParaRPr sz="1800"/>
          </a:p>
          <a:p>
            <a:pPr indent="0" lvl="0" marL="914400" marR="0" rtl="0" algn="l">
              <a:lnSpc>
                <a:spcPct val="100000"/>
              </a:lnSpc>
              <a:spcBef>
                <a:spcPts val="0"/>
              </a:spcBef>
              <a:spcAft>
                <a:spcPts val="0"/>
              </a:spcAft>
              <a:buNone/>
            </a:pPr>
            <a:r>
              <a:t/>
            </a:r>
            <a:endParaRPr sz="1800"/>
          </a:p>
          <a:p>
            <a:pPr indent="-342900" lvl="1" marL="914400" marR="0" rtl="0" algn="l">
              <a:lnSpc>
                <a:spcPct val="100000"/>
              </a:lnSpc>
              <a:spcBef>
                <a:spcPts val="0"/>
              </a:spcBef>
              <a:spcAft>
                <a:spcPts val="0"/>
              </a:spcAft>
              <a:buSzPts val="1800"/>
              <a:buChar char="○"/>
            </a:pPr>
            <a:r>
              <a:rPr lang="en-IN" sz="1800"/>
              <a:t>The events ‘You will win Lottery A’ and ‘You will win Lottery B’ are independent, whereas ‘You will win Lottery A’ and ‘You will not win Lottery A’ are disjoint events.</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1471b9b75e1_0_210"/>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5" name="Google Shape;355;g1471b9b75e1_0_210"/>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6" name="Google Shape;356;g1471b9b75e1_0_210"/>
          <p:cNvSpPr txBox="1"/>
          <p:nvPr>
            <p:ph type="title"/>
          </p:nvPr>
        </p:nvSpPr>
        <p:spPr>
          <a:xfrm>
            <a:off x="389700" y="92375"/>
            <a:ext cx="54321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100"/>
              <a:buNone/>
            </a:pPr>
            <a:r>
              <a:rPr lang="en-IN" sz="2400">
                <a:solidFill>
                  <a:srgbClr val="FFFFFF"/>
                </a:solidFill>
              </a:rPr>
              <a:t>Rules of Probability – Addition</a:t>
            </a:r>
            <a:endParaRPr sz="2400">
              <a:solidFill>
                <a:srgbClr val="FFFFFF"/>
              </a:solidFill>
            </a:endParaRPr>
          </a:p>
        </p:txBody>
      </p:sp>
      <p:sp>
        <p:nvSpPr>
          <p:cNvPr id="357" name="Google Shape;357;g1471b9b75e1_0_210"/>
          <p:cNvSpPr txBox="1"/>
          <p:nvPr/>
        </p:nvSpPr>
        <p:spPr>
          <a:xfrm>
            <a:off x="200660" y="707390"/>
            <a:ext cx="8541900" cy="42483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SzPts val="1800"/>
              <a:buChar char="●"/>
            </a:pPr>
            <a:r>
              <a:rPr lang="en-IN" sz="1800"/>
              <a:t>In the previous examples, we were always involved in finding the probability of a single event, For example:</a:t>
            </a:r>
            <a:endParaRPr sz="1800"/>
          </a:p>
          <a:p>
            <a:pPr indent="0" lvl="0" marL="457200" marR="0" rtl="0" algn="l">
              <a:lnSpc>
                <a:spcPct val="100000"/>
              </a:lnSpc>
              <a:spcBef>
                <a:spcPts val="0"/>
              </a:spcBef>
              <a:spcAft>
                <a:spcPts val="0"/>
              </a:spcAft>
              <a:buNone/>
            </a:pPr>
            <a:r>
              <a:t/>
            </a:r>
            <a:endParaRPr sz="1800"/>
          </a:p>
          <a:p>
            <a:pPr indent="-342900" lvl="1" marL="914400" marR="0" rtl="0" algn="l">
              <a:lnSpc>
                <a:spcPct val="100000"/>
              </a:lnSpc>
              <a:spcBef>
                <a:spcPts val="0"/>
              </a:spcBef>
              <a:spcAft>
                <a:spcPts val="0"/>
              </a:spcAft>
              <a:buSzPts val="1800"/>
              <a:buChar char="○"/>
            </a:pPr>
            <a:r>
              <a:rPr lang="en-IN" sz="1800"/>
              <a:t>The probability of getting an ace card from a deck of 52 cards</a:t>
            </a:r>
            <a:endParaRPr sz="1800"/>
          </a:p>
          <a:p>
            <a:pPr indent="-342900" lvl="1" marL="914400" marR="0" rtl="0" algn="l">
              <a:lnSpc>
                <a:spcPct val="100000"/>
              </a:lnSpc>
              <a:spcBef>
                <a:spcPts val="0"/>
              </a:spcBef>
              <a:spcAft>
                <a:spcPts val="0"/>
              </a:spcAft>
              <a:buSzPts val="1800"/>
              <a:buChar char="○"/>
            </a:pPr>
            <a:r>
              <a:rPr lang="en-IN" sz="1800"/>
              <a:t>The probability of selecting three bowlers from a list of four</a:t>
            </a:r>
            <a:endParaRPr sz="1800"/>
          </a:p>
          <a:p>
            <a:pPr indent="0" lvl="0" marL="457200" marR="0" rtl="0" algn="l">
              <a:lnSpc>
                <a:spcPct val="100000"/>
              </a:lnSpc>
              <a:spcBef>
                <a:spcPts val="0"/>
              </a:spcBef>
              <a:spcAft>
                <a:spcPts val="0"/>
              </a:spcAft>
              <a:buNone/>
            </a:pPr>
            <a:r>
              <a:rPr lang="en-IN" sz="1800"/>
              <a:t> </a:t>
            </a:r>
            <a:endParaRPr sz="1800"/>
          </a:p>
          <a:p>
            <a:pPr indent="-342900" lvl="0" marL="457200" marR="0" rtl="0" algn="l">
              <a:lnSpc>
                <a:spcPct val="100000"/>
              </a:lnSpc>
              <a:spcBef>
                <a:spcPts val="0"/>
              </a:spcBef>
              <a:spcAft>
                <a:spcPts val="0"/>
              </a:spcAft>
              <a:buSzPts val="1800"/>
              <a:buChar char="●"/>
            </a:pPr>
            <a:r>
              <a:rPr lang="en-IN" sz="1800"/>
              <a:t>Now, what about two events occurring simultaneously? For example, </a:t>
            </a:r>
            <a:endParaRPr sz="1800"/>
          </a:p>
          <a:p>
            <a:pPr indent="-342900" lvl="1" marL="914400" marR="0" rtl="0" algn="l">
              <a:lnSpc>
                <a:spcPct val="100000"/>
              </a:lnSpc>
              <a:spcBef>
                <a:spcPts val="0"/>
              </a:spcBef>
              <a:spcAft>
                <a:spcPts val="0"/>
              </a:spcAft>
              <a:buSzPts val="1800"/>
              <a:buChar char="○"/>
            </a:pPr>
            <a:r>
              <a:rPr lang="en-IN" sz="1800"/>
              <a:t>What would be the probability of selecting an ace card or a heart card from the deck? </a:t>
            </a:r>
            <a:endParaRPr sz="1800"/>
          </a:p>
          <a:p>
            <a:pPr indent="-342900" lvl="1" marL="914400" marR="0" rtl="0" algn="l">
              <a:lnSpc>
                <a:spcPct val="100000"/>
              </a:lnSpc>
              <a:spcBef>
                <a:spcPts val="0"/>
              </a:spcBef>
              <a:spcAft>
                <a:spcPts val="0"/>
              </a:spcAft>
              <a:buSzPts val="1800"/>
              <a:buChar char="○"/>
            </a:pPr>
            <a:r>
              <a:rPr lang="en-IN" sz="1800"/>
              <a:t>How would this specific probability relate to the individual probabilities, i.e., the probability of getting a heart card separately and the probability of getting an ace card separately? </a:t>
            </a:r>
            <a:endParaRPr sz="1800"/>
          </a:p>
          <a:p>
            <a:pPr indent="0" lvl="0" marL="9144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This is something that you will learn using the two important rules related to probability: addition and multiplication.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1471b9b75e1_0_220"/>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3" name="Google Shape;363;g1471b9b75e1_0_220"/>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4" name="Google Shape;364;g1471b9b75e1_0_220"/>
          <p:cNvSpPr txBox="1"/>
          <p:nvPr>
            <p:ph type="title"/>
          </p:nvPr>
        </p:nvSpPr>
        <p:spPr>
          <a:xfrm>
            <a:off x="389700" y="92375"/>
            <a:ext cx="54321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100"/>
              <a:buNone/>
            </a:pPr>
            <a:r>
              <a:rPr lang="en-IN" sz="2400">
                <a:solidFill>
                  <a:srgbClr val="FFFFFF"/>
                </a:solidFill>
              </a:rPr>
              <a:t>Rules of Probability – Addition</a:t>
            </a:r>
            <a:endParaRPr sz="2400">
              <a:solidFill>
                <a:srgbClr val="FFFFFF"/>
              </a:solidFill>
            </a:endParaRPr>
          </a:p>
        </p:txBody>
      </p:sp>
      <p:sp>
        <p:nvSpPr>
          <p:cNvPr id="365" name="Google Shape;365;g1471b9b75e1_0_220"/>
          <p:cNvSpPr txBox="1"/>
          <p:nvPr/>
        </p:nvSpPr>
        <p:spPr>
          <a:xfrm>
            <a:off x="200660" y="935990"/>
            <a:ext cx="8541900" cy="34170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SzPts val="1800"/>
              <a:buChar char="●"/>
            </a:pPr>
            <a:r>
              <a:rPr lang="en-IN" sz="1800"/>
              <a:t>When you have the individual probabilities of two events A and B, denoted by P(A) and P(B), the addition rule states that the probability of either A or B occurring is given by: P(A∪B) = P(A) + P(B) - P(A∩B)</a:t>
            </a:r>
            <a:endParaRPr sz="1800"/>
          </a:p>
          <a:p>
            <a:pPr indent="0" lvl="0" marL="457200" marR="0" rtl="0" algn="l">
              <a:lnSpc>
                <a:spcPct val="100000"/>
              </a:lnSpc>
              <a:spcBef>
                <a:spcPts val="0"/>
              </a:spcBef>
              <a:spcAft>
                <a:spcPts val="0"/>
              </a:spcAft>
              <a:buNone/>
            </a:pPr>
            <a:r>
              <a:t/>
            </a:r>
            <a:endParaRPr sz="1800"/>
          </a:p>
          <a:p>
            <a:pPr indent="-342900" lvl="1" marL="914400" marR="0" rtl="0" algn="l">
              <a:lnSpc>
                <a:spcPct val="100000"/>
              </a:lnSpc>
              <a:spcBef>
                <a:spcPts val="0"/>
              </a:spcBef>
              <a:spcAft>
                <a:spcPts val="0"/>
              </a:spcAft>
              <a:buSzPts val="1800"/>
              <a:buChar char="○"/>
            </a:pPr>
            <a:r>
              <a:rPr lang="en-IN" sz="1800"/>
              <a:t>Where P(A∪B) denotes the probability that either event A or B occurs,</a:t>
            </a:r>
            <a:endParaRPr sz="1800"/>
          </a:p>
          <a:p>
            <a:pPr indent="-342900" lvl="1" marL="914400" marR="0" rtl="0" algn="l">
              <a:lnSpc>
                <a:spcPct val="100000"/>
              </a:lnSpc>
              <a:spcBef>
                <a:spcPts val="0"/>
              </a:spcBef>
              <a:spcAft>
                <a:spcPts val="0"/>
              </a:spcAft>
              <a:buSzPts val="1800"/>
              <a:buChar char="○"/>
            </a:pPr>
            <a:r>
              <a:rPr lang="en-IN" sz="1800"/>
              <a:t>P(A) denotes the probability that only event A occurs,</a:t>
            </a:r>
            <a:endParaRPr sz="1800"/>
          </a:p>
          <a:p>
            <a:pPr indent="-342900" lvl="1" marL="914400" marR="0" rtl="0" algn="l">
              <a:lnSpc>
                <a:spcPct val="100000"/>
              </a:lnSpc>
              <a:spcBef>
                <a:spcPts val="0"/>
              </a:spcBef>
              <a:spcAft>
                <a:spcPts val="0"/>
              </a:spcAft>
              <a:buSzPts val="1800"/>
              <a:buChar char="○"/>
            </a:pPr>
            <a:r>
              <a:rPr lang="en-IN" sz="1800"/>
              <a:t>P(B) denotes the probability that only event B occurs and</a:t>
            </a:r>
            <a:endParaRPr sz="1800"/>
          </a:p>
          <a:p>
            <a:pPr indent="-342900" lvl="1" marL="914400" marR="0" rtl="0" algn="l">
              <a:lnSpc>
                <a:spcPct val="100000"/>
              </a:lnSpc>
              <a:spcBef>
                <a:spcPts val="0"/>
              </a:spcBef>
              <a:spcAft>
                <a:spcPts val="0"/>
              </a:spcAft>
              <a:buSzPts val="1800"/>
              <a:buChar char="○"/>
            </a:pPr>
            <a:r>
              <a:rPr lang="en-IN" sz="1800"/>
              <a:t>P(A∩B) denotes the probability that both events A and B occur simultaneously.</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For disjoint events A and B, P(A∩B) = 0 since both cannot occur simultaneously. Hence, the formula can be rewritten as P(A∪B) = P(A) + P(B).</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2"/>
          <p:cNvPicPr preferRelativeResize="0"/>
          <p:nvPr/>
        </p:nvPicPr>
        <p:blipFill rotWithShape="1">
          <a:blip r:embed="rId3">
            <a:alphaModFix/>
          </a:blip>
          <a:srcRect b="7700" l="0" r="0" t="7700"/>
          <a:stretch/>
        </p:blipFill>
        <p:spPr>
          <a:xfrm>
            <a:off x="0" y="0"/>
            <a:ext cx="9142200" cy="5141880"/>
          </a:xfrm>
          <a:prstGeom prst="rect">
            <a:avLst/>
          </a:prstGeom>
          <a:noFill/>
          <a:ln>
            <a:noFill/>
          </a:ln>
        </p:spPr>
      </p:pic>
      <p:sp>
        <p:nvSpPr>
          <p:cNvPr id="223" name="Google Shape;223;p2"/>
          <p:cNvSpPr/>
          <p:nvPr/>
        </p:nvSpPr>
        <p:spPr>
          <a:xfrm>
            <a:off x="6467400" y="4767120"/>
            <a:ext cx="2055600" cy="2721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IN" sz="900" u="none" cap="none" strike="noStrike">
                <a:solidFill>
                  <a:srgbClr val="E72D3F"/>
                </a:solidFill>
                <a:latin typeface="Proxima Nova"/>
                <a:ea typeface="Proxima Nova"/>
                <a:cs typeface="Proxima Nova"/>
                <a:sym typeface="Proxima Nova"/>
              </a:rPr>
              <a:t>‹#›</a:t>
            </a:fld>
            <a:endParaRPr b="0" i="0" sz="900" u="none" cap="none" strike="noStrike">
              <a:solidFill>
                <a:schemeClr val="dk1"/>
              </a:solidFill>
              <a:latin typeface="Arial"/>
              <a:ea typeface="Arial"/>
              <a:cs typeface="Arial"/>
              <a:sym typeface="Arial"/>
            </a:endParaRPr>
          </a:p>
        </p:txBody>
      </p:sp>
      <p:pic>
        <p:nvPicPr>
          <p:cNvPr id="224" name="Google Shape;224;p2"/>
          <p:cNvPicPr preferRelativeResize="0"/>
          <p:nvPr/>
        </p:nvPicPr>
        <p:blipFill rotWithShape="1">
          <a:blip r:embed="rId4">
            <a:alphaModFix/>
          </a:blip>
          <a:srcRect b="0" l="0" r="0" t="0"/>
          <a:stretch/>
        </p:blipFill>
        <p:spPr>
          <a:xfrm>
            <a:off x="635040" y="0"/>
            <a:ext cx="3258000" cy="4039920"/>
          </a:xfrm>
          <a:prstGeom prst="rect">
            <a:avLst/>
          </a:prstGeom>
          <a:noFill/>
          <a:ln>
            <a:noFill/>
          </a:ln>
        </p:spPr>
      </p:pic>
      <p:sp>
        <p:nvSpPr>
          <p:cNvPr id="225" name="Google Shape;225;p2"/>
          <p:cNvSpPr/>
          <p:nvPr/>
        </p:nvSpPr>
        <p:spPr>
          <a:xfrm>
            <a:off x="764467" y="210255"/>
            <a:ext cx="2999100" cy="11364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000000"/>
              </a:buClr>
              <a:buSzPts val="1800"/>
              <a:buFont typeface="Arial"/>
              <a:buNone/>
            </a:pPr>
            <a:r>
              <a:rPr b="1" i="0" lang="en-IN" sz="1800" u="none" cap="none" strike="noStrike">
                <a:solidFill>
                  <a:srgbClr val="FFFFFF"/>
                </a:solidFill>
                <a:latin typeface="Proxima Nova"/>
                <a:ea typeface="Proxima Nova"/>
                <a:cs typeface="Proxima Nova"/>
                <a:sym typeface="Proxima Nova"/>
              </a:rPr>
              <a:t>Module Name: </a:t>
            </a:r>
            <a:r>
              <a:rPr b="0" i="0" lang="en-IN" sz="1800" u="none" cap="none" strike="noStrike">
                <a:solidFill>
                  <a:srgbClr val="FFFFFF"/>
                </a:solidFill>
                <a:latin typeface="Proxima Nova"/>
                <a:ea typeface="Proxima Nova"/>
                <a:cs typeface="Proxima Nova"/>
                <a:sym typeface="Proxima Nova"/>
              </a:rPr>
              <a:t>EDA &amp; Statistics</a:t>
            </a:r>
            <a:endParaRPr b="0" i="0" sz="1800" u="none" cap="none" strike="noStrike">
              <a:solidFill>
                <a:srgbClr val="FFFFFF"/>
              </a:solidFill>
              <a:latin typeface="Proxima Nova"/>
              <a:ea typeface="Proxima Nova"/>
              <a:cs typeface="Proxima Nova"/>
              <a:sym typeface="Proxima Nova"/>
            </a:endParaRPr>
          </a:p>
          <a:p>
            <a:pPr indent="0" lvl="0" marL="0" marR="0" rtl="0" algn="l">
              <a:lnSpc>
                <a:spcPct val="90000"/>
              </a:lnSpc>
              <a:spcBef>
                <a:spcPts val="0"/>
              </a:spcBef>
              <a:spcAft>
                <a:spcPts val="0"/>
              </a:spcAft>
              <a:buClr>
                <a:srgbClr val="000000"/>
              </a:buClr>
              <a:buSzPts val="1800"/>
              <a:buFont typeface="Arial"/>
              <a:buNone/>
            </a:pPr>
            <a:r>
              <a:t/>
            </a:r>
            <a:endParaRPr b="1" i="0" sz="1800" u="none" cap="none" strike="noStrike">
              <a:solidFill>
                <a:srgbClr val="FFFFFF"/>
              </a:solidFill>
              <a:latin typeface="Proxima Nova"/>
              <a:ea typeface="Proxima Nova"/>
              <a:cs typeface="Proxima Nova"/>
              <a:sym typeface="Proxima Nova"/>
            </a:endParaRPr>
          </a:p>
          <a:p>
            <a:pPr indent="0" lvl="0" marL="0" marR="0" rtl="0" algn="l">
              <a:lnSpc>
                <a:spcPct val="90000"/>
              </a:lnSpc>
              <a:spcBef>
                <a:spcPts val="0"/>
              </a:spcBef>
              <a:spcAft>
                <a:spcPts val="0"/>
              </a:spcAft>
              <a:buClr>
                <a:srgbClr val="000000"/>
              </a:buClr>
              <a:buSzPts val="1800"/>
              <a:buFont typeface="Arial"/>
              <a:buNone/>
            </a:pPr>
            <a:r>
              <a:rPr b="1" i="0" lang="en-IN" sz="1800" u="none" cap="none" strike="noStrike">
                <a:solidFill>
                  <a:srgbClr val="FFFFFF"/>
                </a:solidFill>
                <a:latin typeface="Proxima Nova"/>
                <a:ea typeface="Proxima Nova"/>
                <a:cs typeface="Proxima Nova"/>
                <a:sym typeface="Proxima Nova"/>
              </a:rPr>
              <a:t>Course :</a:t>
            </a:r>
            <a:r>
              <a:rPr b="0" i="0" lang="en-IN" sz="1800" u="none" cap="none" strike="noStrike">
                <a:solidFill>
                  <a:srgbClr val="FFFFFF"/>
                </a:solidFill>
                <a:latin typeface="Proxima Nova"/>
                <a:ea typeface="Proxima Nova"/>
                <a:cs typeface="Proxima Nova"/>
                <a:sym typeface="Proxima Nova"/>
              </a:rPr>
              <a:t> </a:t>
            </a:r>
            <a:r>
              <a:rPr lang="en-IN" sz="1800">
                <a:solidFill>
                  <a:srgbClr val="FFFFFF"/>
                </a:solidFill>
                <a:latin typeface="Proxima Nova"/>
                <a:ea typeface="Proxima Nova"/>
                <a:cs typeface="Proxima Nova"/>
                <a:sym typeface="Proxima Nova"/>
              </a:rPr>
              <a:t>Statistics</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1001"/>
              </a:spcBef>
              <a:spcAft>
                <a:spcPts val="0"/>
              </a:spcAft>
              <a:buClr>
                <a:srgbClr val="000000"/>
              </a:buClr>
              <a:buSzPts val="1800"/>
              <a:buFont typeface="Arial"/>
              <a:buNone/>
            </a:pPr>
            <a:r>
              <a:rPr b="1" i="0" lang="en-IN" sz="1800" u="none" cap="none" strike="noStrike">
                <a:solidFill>
                  <a:srgbClr val="FFFFFF"/>
                </a:solidFill>
                <a:latin typeface="Proxima Nova"/>
                <a:ea typeface="Proxima Nova"/>
                <a:cs typeface="Proxima Nova"/>
                <a:sym typeface="Proxima Nova"/>
              </a:rPr>
              <a:t>Lecture On :</a:t>
            </a:r>
            <a:r>
              <a:rPr b="0" i="0" lang="en-IN" sz="1800" u="none" cap="none" strike="noStrike">
                <a:solidFill>
                  <a:srgbClr val="FFFFFF"/>
                </a:solidFill>
                <a:latin typeface="Proxima Nova"/>
                <a:ea typeface="Proxima Nova"/>
                <a:cs typeface="Proxima Nova"/>
                <a:sym typeface="Proxima Nova"/>
              </a:rPr>
              <a:t> </a:t>
            </a:r>
            <a:r>
              <a:rPr lang="en-IN" sz="1800">
                <a:solidFill>
                  <a:srgbClr val="FFFFFF"/>
                </a:solidFill>
                <a:latin typeface="Proxima Nova"/>
                <a:ea typeface="Proxima Nova"/>
                <a:cs typeface="Proxima Nova"/>
                <a:sym typeface="Proxima Nova"/>
              </a:rPr>
              <a:t>Statistics</a:t>
            </a:r>
            <a:r>
              <a:rPr b="0" i="0" lang="en-IN" sz="1800" u="none" cap="none" strike="noStrike">
                <a:solidFill>
                  <a:srgbClr val="FFFFFF"/>
                </a:solidFill>
                <a:latin typeface="Proxima Nova"/>
                <a:ea typeface="Proxima Nova"/>
                <a:cs typeface="Proxima Nova"/>
                <a:sym typeface="Proxima Nova"/>
              </a:rPr>
              <a:t> - Day - </a:t>
            </a:r>
            <a:r>
              <a:rPr lang="en-IN" sz="1800">
                <a:solidFill>
                  <a:srgbClr val="FFFFFF"/>
                </a:solidFill>
                <a:latin typeface="Proxima Nova"/>
                <a:ea typeface="Proxima Nova"/>
                <a:cs typeface="Proxima Nova"/>
                <a:sym typeface="Proxima Nova"/>
              </a:rPr>
              <a:t>5</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1001"/>
              </a:spcBef>
              <a:spcAft>
                <a:spcPts val="0"/>
              </a:spcAft>
              <a:buClr>
                <a:srgbClr val="000000"/>
              </a:buClr>
              <a:buSzPts val="1800"/>
              <a:buFont typeface="Arial"/>
              <a:buNone/>
            </a:pPr>
            <a:r>
              <a:rPr b="1" i="0" lang="en-IN" sz="1800" u="none" cap="none" strike="noStrike">
                <a:solidFill>
                  <a:srgbClr val="FFFFFF"/>
                </a:solidFill>
                <a:latin typeface="Proxima Nova"/>
                <a:ea typeface="Proxima Nova"/>
                <a:cs typeface="Proxima Nova"/>
                <a:sym typeface="Proxima Nova"/>
              </a:rPr>
              <a:t>Instructor : </a:t>
            </a:r>
            <a:endParaRPr b="0" i="0" sz="1800" u="none" cap="none" strike="noStrike">
              <a:solidFill>
                <a:schemeClr val="dk1"/>
              </a:solidFill>
              <a:latin typeface="Arial"/>
              <a:ea typeface="Arial"/>
              <a:cs typeface="Arial"/>
              <a:sym typeface="Arial"/>
            </a:endParaRPr>
          </a:p>
        </p:txBody>
      </p:sp>
      <p:pic>
        <p:nvPicPr>
          <p:cNvPr id="226" name="Google Shape;226;p2"/>
          <p:cNvPicPr preferRelativeResize="0"/>
          <p:nvPr/>
        </p:nvPicPr>
        <p:blipFill rotWithShape="1">
          <a:blip r:embed="rId5">
            <a:alphaModFix/>
          </a:blip>
          <a:srcRect b="0" l="0" r="0" t="0"/>
          <a:stretch/>
        </p:blipFill>
        <p:spPr>
          <a:xfrm>
            <a:off x="7929360" y="210240"/>
            <a:ext cx="811800" cy="21528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g1471b9b75e1_0_232"/>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1" name="Google Shape;371;g1471b9b75e1_0_232"/>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2" name="Google Shape;372;g1471b9b75e1_0_232"/>
          <p:cNvSpPr txBox="1"/>
          <p:nvPr>
            <p:ph type="title"/>
          </p:nvPr>
        </p:nvSpPr>
        <p:spPr>
          <a:xfrm>
            <a:off x="389700" y="92375"/>
            <a:ext cx="54321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100"/>
              <a:buNone/>
            </a:pPr>
            <a:r>
              <a:rPr lang="en-IN" sz="2400">
                <a:solidFill>
                  <a:srgbClr val="FFFFFF"/>
                </a:solidFill>
              </a:rPr>
              <a:t>Rules of Probability – Multiplication</a:t>
            </a:r>
            <a:endParaRPr sz="2400">
              <a:solidFill>
                <a:srgbClr val="FFFFFF"/>
              </a:solidFill>
            </a:endParaRPr>
          </a:p>
        </p:txBody>
      </p:sp>
      <p:sp>
        <p:nvSpPr>
          <p:cNvPr id="373" name="Google Shape;373;g1471b9b75e1_0_232"/>
          <p:cNvSpPr txBox="1"/>
          <p:nvPr/>
        </p:nvSpPr>
        <p:spPr>
          <a:xfrm>
            <a:off x="200660" y="935990"/>
            <a:ext cx="8541900" cy="36942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SzPts val="1800"/>
              <a:buChar char="●"/>
            </a:pPr>
            <a:r>
              <a:rPr lang="en-IN" sz="1800"/>
              <a:t>This rule applies only to independent events, about which you have already learnt. When event A is not dependent on event B and vice versa, they are known as independent events. </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The multiplication rule allows us to compute the probabilities of both events occurring simultaneously, which is given as follows: P(A and B) = P(A)*P(B)</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Now, this rule can be extended to multiple independent events, and all you need to do is multiply the respective probabilities of all the events to get the final probability of all of them occurring simultaneously. </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For example, if you have four independent events A, B, C and D, then it will be as follows:  P(A and B and C and D) = P(A)*P(B)*P(C)*P(D)</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1471b9b75e1_0_246"/>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9" name="Google Shape;379;g1471b9b75e1_0_246"/>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0" name="Google Shape;380;g1471b9b75e1_0_246"/>
          <p:cNvSpPr txBox="1"/>
          <p:nvPr>
            <p:ph type="title"/>
          </p:nvPr>
        </p:nvSpPr>
        <p:spPr>
          <a:xfrm>
            <a:off x="389700" y="92375"/>
            <a:ext cx="54321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100"/>
              <a:buNone/>
            </a:pPr>
            <a:r>
              <a:rPr lang="en-IN" sz="2400">
                <a:solidFill>
                  <a:srgbClr val="FFFFFF"/>
                </a:solidFill>
              </a:rPr>
              <a:t>Rules of Probability – Multiplication</a:t>
            </a:r>
            <a:endParaRPr sz="2400">
              <a:solidFill>
                <a:srgbClr val="FFFFFF"/>
              </a:solidFill>
            </a:endParaRPr>
          </a:p>
        </p:txBody>
      </p:sp>
      <p:sp>
        <p:nvSpPr>
          <p:cNvPr id="381" name="Google Shape;381;g1471b9b75e1_0_246"/>
          <p:cNvSpPr txBox="1"/>
          <p:nvPr/>
        </p:nvSpPr>
        <p:spPr>
          <a:xfrm>
            <a:off x="200660" y="935990"/>
            <a:ext cx="8541900" cy="34170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SzPts val="1800"/>
              <a:buChar char="●"/>
            </a:pPr>
            <a:r>
              <a:rPr lang="en-IN" sz="1800"/>
              <a:t>Both the addition rule and the multiplication rule allow you to compute the probabilities of the occurrence of multiple events. </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However, there is a key difference between the two, which should help you decide when to use which rule.</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The addition rule is generally used to find the probability of multiple events when either of the events can occur at that particular instance. </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IN" sz="1800"/>
              <a:t>The multiplication rule is used to find the probability of multiple events when all the events need to occur simultaneously.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g1471b9b75e1_0_266"/>
          <p:cNvSpPr/>
          <p:nvPr/>
        </p:nvSpPr>
        <p:spPr>
          <a:xfrm>
            <a:off x="0" y="-46355"/>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7" name="Google Shape;387;g1471b9b75e1_0_266"/>
          <p:cNvSpPr/>
          <p:nvPr/>
        </p:nvSpPr>
        <p:spPr>
          <a:xfrm>
            <a:off x="7929284" y="28118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8" name="Google Shape;388;g1471b9b75e1_0_266"/>
          <p:cNvSpPr txBox="1"/>
          <p:nvPr>
            <p:ph type="title"/>
          </p:nvPr>
        </p:nvSpPr>
        <p:spPr>
          <a:xfrm>
            <a:off x="315675" y="126450"/>
            <a:ext cx="6699300" cy="526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IN" sz="2400">
                <a:solidFill>
                  <a:srgbClr val="FFFFFF"/>
                </a:solidFill>
              </a:rPr>
              <a:t>Random Variable</a:t>
            </a:r>
            <a:endParaRPr sz="2400">
              <a:solidFill>
                <a:srgbClr val="FFFFFF"/>
              </a:solidFill>
            </a:endParaRPr>
          </a:p>
        </p:txBody>
      </p:sp>
      <p:sp>
        <p:nvSpPr>
          <p:cNvPr id="389" name="Google Shape;389;g1471b9b75e1_0_266"/>
          <p:cNvSpPr txBox="1"/>
          <p:nvPr/>
        </p:nvSpPr>
        <p:spPr>
          <a:xfrm>
            <a:off x="178280" y="748475"/>
            <a:ext cx="8787300" cy="4028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Font typeface="Arial"/>
              <a:buChar char="•"/>
            </a:pPr>
            <a:r>
              <a:rPr b="0" i="0" lang="en-IN" sz="2000" u="none" cap="none" strike="noStrike">
                <a:solidFill>
                  <a:srgbClr val="000000"/>
                </a:solidFill>
                <a:latin typeface="Arial"/>
                <a:ea typeface="Arial"/>
                <a:cs typeface="Arial"/>
                <a:sym typeface="Arial"/>
              </a:rPr>
              <a:t>A Random Variable is a set of possible values from a random experiment.</a:t>
            </a:r>
            <a:endParaRPr b="0" i="0" sz="2000" u="none" cap="none" strike="noStrike">
              <a:solidFill>
                <a:srgbClr val="000000"/>
              </a:solidFill>
              <a:latin typeface="Arial"/>
              <a:ea typeface="Arial"/>
              <a:cs typeface="Arial"/>
              <a:sym typeface="Arial"/>
            </a:endParaRPr>
          </a:p>
          <a:p>
            <a:pPr indent="-228600" lvl="0" marL="457200" marR="0" rtl="0" algn="l">
              <a:lnSpc>
                <a:spcPct val="150000"/>
              </a:lnSpc>
              <a:spcBef>
                <a:spcPts val="0"/>
              </a:spcBef>
              <a:spcAft>
                <a:spcPts val="0"/>
              </a:spcAft>
              <a:buClr>
                <a:srgbClr val="000000"/>
              </a:buClr>
              <a:buSzPts val="1800"/>
              <a:buFont typeface="Arial"/>
              <a:buNone/>
            </a:pPr>
            <a:r>
              <a:t/>
            </a:r>
            <a:endParaRPr b="0" i="0" sz="20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0" i="0" lang="en-IN" sz="2000" u="none" cap="none" strike="noStrike">
                <a:solidFill>
                  <a:srgbClr val="000000"/>
                </a:solidFill>
                <a:latin typeface="Arial"/>
                <a:ea typeface="Arial"/>
                <a:cs typeface="Arial"/>
                <a:sym typeface="Arial"/>
              </a:rPr>
              <a:t>A Random Variable has a whole set of values and it could take on any of those values, randomly.</a:t>
            </a:r>
            <a:endParaRPr b="0" i="0" sz="2000" u="none" cap="none" strike="noStrike">
              <a:solidFill>
                <a:srgbClr val="000000"/>
              </a:solidFill>
              <a:latin typeface="Arial"/>
              <a:ea typeface="Arial"/>
              <a:cs typeface="Arial"/>
              <a:sym typeface="Arial"/>
            </a:endParaRPr>
          </a:p>
          <a:p>
            <a:pPr indent="-228600" lvl="0" marL="457200" marR="0" rtl="0" algn="l">
              <a:lnSpc>
                <a:spcPct val="150000"/>
              </a:lnSpc>
              <a:spcBef>
                <a:spcPts val="0"/>
              </a:spcBef>
              <a:spcAft>
                <a:spcPts val="0"/>
              </a:spcAft>
              <a:buClr>
                <a:srgbClr val="000000"/>
              </a:buClr>
              <a:buSzPts val="18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g1471b9b75e1_0_350"/>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5" name="Google Shape;395;g1471b9b75e1_0_350"/>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6" name="Google Shape;396;g1471b9b75e1_0_350"/>
          <p:cNvSpPr txBox="1"/>
          <p:nvPr/>
        </p:nvSpPr>
        <p:spPr>
          <a:xfrm>
            <a:off x="142800" y="636900"/>
            <a:ext cx="9001200" cy="5371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Font typeface="Arial"/>
              <a:buChar char="•"/>
            </a:pPr>
            <a:r>
              <a:rPr b="0" i="0" lang="en-IN" sz="2000" u="none" cap="none" strike="noStrike">
                <a:solidFill>
                  <a:srgbClr val="000000"/>
                </a:solidFill>
                <a:latin typeface="Arial"/>
                <a:ea typeface="Arial"/>
                <a:cs typeface="Arial"/>
                <a:sym typeface="Arial"/>
              </a:rPr>
              <a:t>For eg, Suppose a random variable X represents the sum of the resulting numbers after three dice are rolled. </a:t>
            </a:r>
            <a:endParaRPr b="0" i="0" sz="2000" u="none" cap="none" strike="noStrike">
              <a:solidFill>
                <a:srgbClr val="000000"/>
              </a:solidFill>
              <a:latin typeface="Arial"/>
              <a:ea typeface="Arial"/>
              <a:cs typeface="Arial"/>
              <a:sym typeface="Arial"/>
            </a:endParaRPr>
          </a:p>
          <a:p>
            <a:pPr indent="-228600" lvl="0" marL="457200" marR="0" rtl="0" algn="l">
              <a:lnSpc>
                <a:spcPct val="150000"/>
              </a:lnSpc>
              <a:spcBef>
                <a:spcPts val="0"/>
              </a:spcBef>
              <a:spcAft>
                <a:spcPts val="0"/>
              </a:spcAft>
              <a:buClr>
                <a:srgbClr val="000000"/>
              </a:buClr>
              <a:buSzPts val="1800"/>
              <a:buFont typeface="Arial"/>
              <a:buNone/>
            </a:pPr>
            <a:r>
              <a:t/>
            </a:r>
            <a:endParaRPr b="0" i="0" sz="20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0" i="0" lang="en-IN" sz="2000" u="none" cap="none" strike="noStrike">
                <a:solidFill>
                  <a:srgbClr val="000000"/>
                </a:solidFill>
                <a:latin typeface="Arial"/>
                <a:ea typeface="Arial"/>
                <a:cs typeface="Arial"/>
                <a:sym typeface="Arial"/>
              </a:rPr>
              <a:t>In this case, X could be 3 (1 + 1+ 1), 18 (6 + 6 + 6), or somewhere between 3 and 18, since the highest number of a die is 6 and the lowest number is 1.</a:t>
            </a:r>
            <a:endParaRPr b="0" i="0" sz="2000" u="none" cap="none" strike="noStrike">
              <a:solidFill>
                <a:srgbClr val="000000"/>
              </a:solidFill>
              <a:latin typeface="Arial"/>
              <a:ea typeface="Arial"/>
              <a:cs typeface="Arial"/>
              <a:sym typeface="Arial"/>
            </a:endParaRPr>
          </a:p>
          <a:p>
            <a:pPr indent="-228600" lvl="0" marL="457200" marR="0" rtl="0" algn="l">
              <a:lnSpc>
                <a:spcPct val="150000"/>
              </a:lnSpc>
              <a:spcBef>
                <a:spcPts val="0"/>
              </a:spcBef>
              <a:spcAft>
                <a:spcPts val="0"/>
              </a:spcAft>
              <a:buClr>
                <a:srgbClr val="000000"/>
              </a:buClr>
              <a:buSzPts val="1800"/>
              <a:buFont typeface="Arial"/>
              <a:buNone/>
            </a:pPr>
            <a:r>
              <a:t/>
            </a:r>
            <a:endParaRPr b="0" i="0" sz="20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0" i="0" lang="en-IN" sz="2000" u="none" cap="none" strike="noStrike">
                <a:solidFill>
                  <a:srgbClr val="000000"/>
                </a:solidFill>
                <a:latin typeface="Arial"/>
                <a:ea typeface="Arial"/>
                <a:cs typeface="Arial"/>
                <a:sym typeface="Arial"/>
              </a:rPr>
              <a:t>Additional Reading:</a:t>
            </a:r>
            <a:r>
              <a:rPr b="0" i="0" lang="en-IN" sz="2000" u="sng" cap="none" strike="noStrike">
                <a:solidFill>
                  <a:srgbClr val="000000"/>
                </a:solidFill>
                <a:latin typeface="Arial"/>
                <a:ea typeface="Arial"/>
                <a:cs typeface="Arial"/>
                <a:sym typeface="Arial"/>
                <a:hlinkClick r:id="rId4">
                  <a:extLst>
                    <a:ext uri="{A12FA001-AC4F-418D-AE19-62706E023703}">
                      <ahyp:hlinkClr val="tx"/>
                    </a:ext>
                  </a:extLst>
                </a:hlinkClick>
              </a:rPr>
              <a:t>Random Variable</a:t>
            </a:r>
            <a:endParaRPr b="0" i="0" sz="2000" u="none" cap="none" strike="noStrike">
              <a:solidFill>
                <a:srgbClr val="000000"/>
              </a:solidFill>
              <a:latin typeface="Arial"/>
              <a:ea typeface="Arial"/>
              <a:cs typeface="Arial"/>
              <a:sym typeface="Arial"/>
            </a:endParaRPr>
          </a:p>
          <a:p>
            <a:pPr indent="-228600" lvl="0" marL="457200" marR="0" rtl="0" algn="l">
              <a:lnSpc>
                <a:spcPct val="150000"/>
              </a:lnSpc>
              <a:spcBef>
                <a:spcPts val="0"/>
              </a:spcBef>
              <a:spcAft>
                <a:spcPts val="0"/>
              </a:spcAft>
              <a:buClr>
                <a:srgbClr val="000000"/>
              </a:buClr>
              <a:buSzPts val="1800"/>
              <a:buFont typeface="Arial"/>
              <a:buNone/>
            </a:pPr>
            <a:r>
              <a:t/>
            </a:r>
            <a:endParaRPr b="0" i="0" sz="2000" u="none" cap="none" strike="noStrike">
              <a:solidFill>
                <a:srgbClr val="000000"/>
              </a:solidFill>
              <a:latin typeface="Arial"/>
              <a:ea typeface="Arial"/>
              <a:cs typeface="Arial"/>
              <a:sym typeface="Arial"/>
            </a:endParaRPr>
          </a:p>
          <a:p>
            <a:pPr indent="-228600" lvl="0" marL="457200" marR="0" rtl="0" algn="l">
              <a:lnSpc>
                <a:spcPct val="150000"/>
              </a:lnSpc>
              <a:spcBef>
                <a:spcPts val="0"/>
              </a:spcBef>
              <a:spcAft>
                <a:spcPts val="0"/>
              </a:spcAft>
              <a:buClr>
                <a:srgbClr val="000000"/>
              </a:buClr>
              <a:buSzPts val="1800"/>
              <a:buFont typeface="Arial"/>
              <a:buNone/>
            </a:pPr>
            <a:r>
              <a:t/>
            </a:r>
            <a:endParaRPr b="0" i="0" sz="2000" u="none" cap="none" strike="noStrike">
              <a:solidFill>
                <a:srgbClr val="000000"/>
              </a:solidFill>
              <a:latin typeface="Arial"/>
              <a:ea typeface="Arial"/>
              <a:cs typeface="Arial"/>
              <a:sym typeface="Arial"/>
            </a:endParaRPr>
          </a:p>
        </p:txBody>
      </p:sp>
      <p:sp>
        <p:nvSpPr>
          <p:cNvPr id="397" name="Google Shape;397;g1471b9b75e1_0_350"/>
          <p:cNvSpPr txBox="1"/>
          <p:nvPr/>
        </p:nvSpPr>
        <p:spPr>
          <a:xfrm>
            <a:off x="315675" y="126450"/>
            <a:ext cx="6699300" cy="526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rgbClr val="000000"/>
              </a:buClr>
              <a:buSzPts val="1400"/>
              <a:buFont typeface="Arial"/>
              <a:buNone/>
            </a:pPr>
            <a:r>
              <a:rPr b="0" i="0" lang="en-IN" sz="2400" u="none" cap="none" strike="noStrike">
                <a:solidFill>
                  <a:srgbClr val="FFFFFF"/>
                </a:solidFill>
                <a:latin typeface="Trebuchet MS"/>
                <a:ea typeface="Trebuchet MS"/>
                <a:cs typeface="Trebuchet MS"/>
                <a:sym typeface="Trebuchet MS"/>
              </a:rPr>
              <a:t>Random Variable</a:t>
            </a:r>
            <a:endParaRPr b="0" i="0" sz="2400" u="none" cap="none" strike="noStrike">
              <a:solidFill>
                <a:srgbClr val="FFFFFF"/>
              </a:solidFill>
              <a:latin typeface="Trebuchet MS"/>
              <a:ea typeface="Trebuchet MS"/>
              <a:cs typeface="Trebuchet MS"/>
              <a:sym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1471b9b75e1_0_434"/>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3" name="Google Shape;403;g1471b9b75e1_0_434"/>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4" name="Google Shape;404;g1471b9b75e1_0_434"/>
          <p:cNvSpPr txBox="1"/>
          <p:nvPr/>
        </p:nvSpPr>
        <p:spPr>
          <a:xfrm>
            <a:off x="142800" y="636900"/>
            <a:ext cx="9001200" cy="5371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Font typeface="Arial"/>
              <a:buChar char="•"/>
            </a:pPr>
            <a:r>
              <a:rPr b="0" i="0" lang="en-IN" sz="2000" u="none" cap="none" strike="noStrike">
                <a:solidFill>
                  <a:srgbClr val="000000"/>
                </a:solidFill>
                <a:latin typeface="Arial"/>
                <a:ea typeface="Arial"/>
                <a:cs typeface="Arial"/>
                <a:sym typeface="Arial"/>
              </a:rPr>
              <a:t>Example: Let Random Variable X represent the sum of two dice.</a:t>
            </a:r>
            <a:endParaRPr b="0" i="0" sz="20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0" i="0" lang="en-IN" sz="2000" u="none" cap="none" strike="noStrike">
                <a:solidFill>
                  <a:srgbClr val="000000"/>
                </a:solidFill>
                <a:latin typeface="Arial"/>
                <a:ea typeface="Arial"/>
                <a:cs typeface="Arial"/>
                <a:sym typeface="Arial"/>
              </a:rPr>
              <a:t>Then, the probability distribution of X is as follows:</a:t>
            </a:r>
            <a:endParaRPr b="0" i="0" sz="2000" u="none" cap="none" strike="noStrike">
              <a:solidFill>
                <a:srgbClr val="000000"/>
              </a:solidFill>
              <a:latin typeface="Arial"/>
              <a:ea typeface="Arial"/>
              <a:cs typeface="Arial"/>
              <a:sym typeface="Arial"/>
            </a:endParaRPr>
          </a:p>
          <a:p>
            <a:pPr indent="-228600" lvl="0" marL="457200" marR="0" rtl="0" algn="l">
              <a:lnSpc>
                <a:spcPct val="150000"/>
              </a:lnSpc>
              <a:spcBef>
                <a:spcPts val="0"/>
              </a:spcBef>
              <a:spcAft>
                <a:spcPts val="0"/>
              </a:spcAft>
              <a:buClr>
                <a:srgbClr val="000000"/>
              </a:buClr>
              <a:buSzPts val="1800"/>
              <a:buFont typeface="Arial"/>
              <a:buNone/>
            </a:pPr>
            <a:r>
              <a:t/>
            </a:r>
            <a:endParaRPr b="0" i="0" sz="2000" u="none" cap="none" strike="noStrike">
              <a:solidFill>
                <a:srgbClr val="000000"/>
              </a:solidFill>
              <a:latin typeface="Arial"/>
              <a:ea typeface="Arial"/>
              <a:cs typeface="Arial"/>
              <a:sym typeface="Arial"/>
            </a:endParaRPr>
          </a:p>
        </p:txBody>
      </p:sp>
      <p:sp>
        <p:nvSpPr>
          <p:cNvPr id="405" name="Google Shape;405;g1471b9b75e1_0_434"/>
          <p:cNvSpPr txBox="1"/>
          <p:nvPr/>
        </p:nvSpPr>
        <p:spPr>
          <a:xfrm>
            <a:off x="315675" y="126450"/>
            <a:ext cx="6699300" cy="526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rgbClr val="000000"/>
              </a:buClr>
              <a:buSzPts val="1400"/>
              <a:buFont typeface="Arial"/>
              <a:buNone/>
            </a:pPr>
            <a:r>
              <a:rPr b="0" i="0" lang="en-IN" sz="2400" u="none" cap="none" strike="noStrike">
                <a:solidFill>
                  <a:srgbClr val="FFFFFF"/>
                </a:solidFill>
                <a:latin typeface="Trebuchet MS"/>
                <a:ea typeface="Trebuchet MS"/>
                <a:cs typeface="Trebuchet MS"/>
                <a:sym typeface="Trebuchet MS"/>
              </a:rPr>
              <a:t>Random Variable</a:t>
            </a:r>
            <a:endParaRPr b="0" i="0" sz="2400" u="none" cap="none" strike="noStrike">
              <a:solidFill>
                <a:srgbClr val="FFFFFF"/>
              </a:solidFill>
              <a:latin typeface="Trebuchet MS"/>
              <a:ea typeface="Trebuchet MS"/>
              <a:cs typeface="Trebuchet MS"/>
              <a:sym typeface="Trebuchet MS"/>
            </a:endParaRPr>
          </a:p>
        </p:txBody>
      </p:sp>
      <p:graphicFrame>
        <p:nvGraphicFramePr>
          <p:cNvPr id="406" name="Google Shape;406;g1471b9b75e1_0_434"/>
          <p:cNvGraphicFramePr/>
          <p:nvPr/>
        </p:nvGraphicFramePr>
        <p:xfrm>
          <a:off x="1026160" y="2122170"/>
          <a:ext cx="3000000" cy="3000000"/>
        </p:xfrm>
        <a:graphic>
          <a:graphicData uri="http://schemas.openxmlformats.org/drawingml/2006/table">
            <a:tbl>
              <a:tblPr bandRow="1" firstRow="1">
                <a:noFill/>
                <a:tableStyleId>{EC440C0A-29D1-4A66-BAFD-15FB8E3A6A9B}</a:tableStyleId>
              </a:tblPr>
              <a:tblGrid>
                <a:gridCol w="649600"/>
                <a:gridCol w="615950"/>
                <a:gridCol w="608975"/>
                <a:gridCol w="640075"/>
                <a:gridCol w="584825"/>
                <a:gridCol w="581650"/>
                <a:gridCol w="591825"/>
                <a:gridCol w="619125"/>
                <a:gridCol w="619750"/>
                <a:gridCol w="669300"/>
                <a:gridCol w="640725"/>
                <a:gridCol w="627375"/>
              </a:tblGrid>
              <a:tr h="45340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X</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7</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9</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10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11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12</a:t>
                      </a:r>
                      <a:endParaRPr sz="1400" u="none" cap="none" strike="noStrike"/>
                    </a:p>
                  </a:txBody>
                  <a:tcPr marT="45725" marB="45725" marR="91450" marL="91450"/>
                </a:tc>
              </a:tr>
              <a:tr h="525775">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P(X)</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1/36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2/36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3/36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4/36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5/36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6/36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5/36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4/36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3/36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2/36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1/36</a:t>
                      </a:r>
                      <a:endParaRPr sz="1400" u="none" cap="none" strike="noStrike"/>
                    </a:p>
                  </a:txBody>
                  <a:tcPr marT="45725" marB="45725" marR="91450" marL="9145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g1471b9b75e1_0_477"/>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2" name="Google Shape;412;g1471b9b75e1_0_477"/>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3" name="Google Shape;413;g1471b9b75e1_0_477"/>
          <p:cNvSpPr txBox="1"/>
          <p:nvPr>
            <p:ph type="title"/>
          </p:nvPr>
        </p:nvSpPr>
        <p:spPr>
          <a:xfrm>
            <a:off x="315675" y="110575"/>
            <a:ext cx="39279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IN" sz="2400">
                <a:solidFill>
                  <a:srgbClr val="FFFFFF"/>
                </a:solidFill>
              </a:rPr>
              <a:t>Probability Distribution</a:t>
            </a:r>
            <a:endParaRPr sz="2400">
              <a:solidFill>
                <a:srgbClr val="FFFFFF"/>
              </a:solidFill>
            </a:endParaRPr>
          </a:p>
        </p:txBody>
      </p:sp>
      <p:sp>
        <p:nvSpPr>
          <p:cNvPr id="414" name="Google Shape;414;g1471b9b75e1_0_477"/>
          <p:cNvSpPr txBox="1"/>
          <p:nvPr/>
        </p:nvSpPr>
        <p:spPr>
          <a:xfrm>
            <a:off x="315595" y="758190"/>
            <a:ext cx="8874000" cy="43314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15000"/>
              </a:lnSpc>
              <a:spcBef>
                <a:spcPts val="1200"/>
              </a:spcBef>
              <a:spcAft>
                <a:spcPts val="0"/>
              </a:spcAft>
              <a:buClr>
                <a:srgbClr val="000000"/>
              </a:buClr>
              <a:buSzPts val="1500"/>
              <a:buFont typeface="Arial"/>
              <a:buChar char="•"/>
            </a:pPr>
            <a:r>
              <a:rPr b="0" i="0" lang="en-IN" sz="1500" u="none" cap="none" strike="noStrike">
                <a:solidFill>
                  <a:srgbClr val="000000"/>
                </a:solidFill>
                <a:latin typeface="Arial"/>
                <a:ea typeface="Arial"/>
                <a:cs typeface="Arial"/>
                <a:sym typeface="Arial"/>
              </a:rPr>
              <a:t>A probability distribution is a function that describes the likelihood of obtaining the possible values that a random variable can assume. </a:t>
            </a:r>
            <a:endParaRPr b="0" i="0" sz="1500" u="none" cap="none" strike="noStrike">
              <a:solidFill>
                <a:srgbClr val="000000"/>
              </a:solidFill>
              <a:latin typeface="Arial"/>
              <a:ea typeface="Arial"/>
              <a:cs typeface="Arial"/>
              <a:sym typeface="Arial"/>
            </a:endParaRPr>
          </a:p>
          <a:p>
            <a:pPr indent="-285750" lvl="0" marL="285750" marR="0" rtl="0" algn="l">
              <a:lnSpc>
                <a:spcPct val="115000"/>
              </a:lnSpc>
              <a:spcBef>
                <a:spcPts val="2400"/>
              </a:spcBef>
              <a:spcAft>
                <a:spcPts val="0"/>
              </a:spcAft>
              <a:buClr>
                <a:srgbClr val="000000"/>
              </a:buClr>
              <a:buSzPts val="1500"/>
              <a:buFont typeface="Arial"/>
              <a:buChar char="•"/>
            </a:pPr>
            <a:r>
              <a:rPr b="0" i="0" lang="en-IN" sz="1500" u="none" cap="none" strike="noStrike">
                <a:solidFill>
                  <a:srgbClr val="000000"/>
                </a:solidFill>
                <a:latin typeface="Arial"/>
                <a:ea typeface="Arial"/>
                <a:cs typeface="Arial"/>
                <a:sym typeface="Arial"/>
              </a:rPr>
              <a:t>Suppose you draw a random sample and measure the heights of the subjects. As you measure heights, you can create a distribution of heights. </a:t>
            </a:r>
            <a:endParaRPr b="0" i="0" sz="1500" u="none" cap="none" strike="noStrike">
              <a:solidFill>
                <a:srgbClr val="000000"/>
              </a:solidFill>
              <a:latin typeface="Arial"/>
              <a:ea typeface="Arial"/>
              <a:cs typeface="Arial"/>
              <a:sym typeface="Arial"/>
            </a:endParaRPr>
          </a:p>
          <a:p>
            <a:pPr indent="-285750" lvl="0" marL="285750" marR="0" rtl="0" algn="l">
              <a:lnSpc>
                <a:spcPct val="115000"/>
              </a:lnSpc>
              <a:spcBef>
                <a:spcPts val="2400"/>
              </a:spcBef>
              <a:spcAft>
                <a:spcPts val="0"/>
              </a:spcAft>
              <a:buClr>
                <a:srgbClr val="000000"/>
              </a:buClr>
              <a:buSzPts val="1500"/>
              <a:buFont typeface="Arial"/>
              <a:buChar char="•"/>
            </a:pPr>
            <a:r>
              <a:rPr b="0" i="0" lang="en-IN" sz="1500" u="none" cap="none" strike="noStrike">
                <a:solidFill>
                  <a:srgbClr val="000000"/>
                </a:solidFill>
                <a:latin typeface="Arial"/>
                <a:ea typeface="Arial"/>
                <a:cs typeface="Arial"/>
                <a:sym typeface="Arial"/>
              </a:rPr>
              <a:t>This type of distribution is useful when you need to know which outcomes are most likely, the spread of potential values, and the likelihood of different results.</a:t>
            </a:r>
            <a:endParaRPr b="0" i="0" sz="1500" u="none" cap="none" strike="noStrike">
              <a:solidFill>
                <a:srgbClr val="000000"/>
              </a:solidFill>
              <a:latin typeface="Arial"/>
              <a:ea typeface="Arial"/>
              <a:cs typeface="Arial"/>
              <a:sym typeface="Arial"/>
            </a:endParaRPr>
          </a:p>
          <a:p>
            <a:pPr indent="-285750" lvl="0" marL="285750" marR="0" rtl="0" algn="l">
              <a:lnSpc>
                <a:spcPct val="115000"/>
              </a:lnSpc>
              <a:spcBef>
                <a:spcPts val="2400"/>
              </a:spcBef>
              <a:spcAft>
                <a:spcPts val="0"/>
              </a:spcAft>
              <a:buClr>
                <a:srgbClr val="000000"/>
              </a:buClr>
              <a:buSzPts val="1500"/>
              <a:buFont typeface="Arial"/>
              <a:buChar char="•"/>
            </a:pPr>
            <a:r>
              <a:rPr b="0" i="0" lang="en-IN" sz="1500" u="none" cap="none" strike="noStrike">
                <a:solidFill>
                  <a:srgbClr val="000000"/>
                </a:solidFill>
                <a:latin typeface="Arial"/>
                <a:ea typeface="Arial"/>
                <a:cs typeface="Arial"/>
                <a:sym typeface="Arial"/>
              </a:rPr>
              <a:t>For a single random variable, Probability Distribution has the following two types:</a:t>
            </a:r>
            <a:endParaRPr b="0" i="0" sz="1500" u="none" cap="none" strike="noStrike">
              <a:solidFill>
                <a:srgbClr val="000000"/>
              </a:solidFill>
              <a:latin typeface="Arial"/>
              <a:ea typeface="Arial"/>
              <a:cs typeface="Arial"/>
              <a:sym typeface="Arial"/>
            </a:endParaRPr>
          </a:p>
          <a:p>
            <a:pPr indent="-285750" lvl="1" marL="742950" marR="0" rtl="0" algn="l">
              <a:lnSpc>
                <a:spcPct val="115000"/>
              </a:lnSpc>
              <a:spcBef>
                <a:spcPts val="2400"/>
              </a:spcBef>
              <a:spcAft>
                <a:spcPts val="0"/>
              </a:spcAft>
              <a:buClr>
                <a:srgbClr val="000000"/>
              </a:buClr>
              <a:buSzPts val="1500"/>
              <a:buFont typeface="Arial"/>
              <a:buChar char="•"/>
            </a:pPr>
            <a:r>
              <a:rPr b="0" i="0" lang="en-IN" sz="1500" u="none" cap="none" strike="noStrike">
                <a:solidFill>
                  <a:srgbClr val="000000"/>
                </a:solidFill>
                <a:latin typeface="Arial"/>
                <a:ea typeface="Arial"/>
                <a:cs typeface="Arial"/>
                <a:sym typeface="Arial"/>
              </a:rPr>
              <a:t>Discrete probability distributions for discrete variables</a:t>
            </a:r>
            <a:endParaRPr b="0" i="0" sz="1500" u="none" cap="none" strike="noStrike">
              <a:solidFill>
                <a:srgbClr val="000000"/>
              </a:solidFill>
              <a:latin typeface="Arial"/>
              <a:ea typeface="Arial"/>
              <a:cs typeface="Arial"/>
              <a:sym typeface="Arial"/>
            </a:endParaRPr>
          </a:p>
          <a:p>
            <a:pPr indent="-285750" lvl="1" marL="742950" marR="0" rtl="0" algn="l">
              <a:lnSpc>
                <a:spcPct val="115000"/>
              </a:lnSpc>
              <a:spcBef>
                <a:spcPts val="2400"/>
              </a:spcBef>
              <a:spcAft>
                <a:spcPts val="1200"/>
              </a:spcAft>
              <a:buClr>
                <a:srgbClr val="000000"/>
              </a:buClr>
              <a:buSzPts val="1500"/>
              <a:buFont typeface="Arial"/>
              <a:buChar char="•"/>
            </a:pPr>
            <a:r>
              <a:rPr b="0" i="0" lang="en-IN" sz="1500" u="none" cap="none" strike="noStrike">
                <a:solidFill>
                  <a:srgbClr val="000000"/>
                </a:solidFill>
                <a:latin typeface="Arial"/>
                <a:ea typeface="Arial"/>
                <a:cs typeface="Arial"/>
                <a:sym typeface="Arial"/>
              </a:rPr>
              <a:t>Probability density functions for continuous variables</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1471b9b75e1_0_484"/>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0" name="Google Shape;420;g1471b9b75e1_0_484"/>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1" name="Google Shape;421;g1471b9b75e1_0_484"/>
          <p:cNvSpPr txBox="1"/>
          <p:nvPr>
            <p:ph type="title"/>
          </p:nvPr>
        </p:nvSpPr>
        <p:spPr>
          <a:xfrm>
            <a:off x="389700" y="92375"/>
            <a:ext cx="6303000" cy="391200"/>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SzPts val="1400"/>
              <a:buNone/>
            </a:pPr>
            <a:r>
              <a:rPr lang="en-IN" sz="2400">
                <a:solidFill>
                  <a:srgbClr val="FFFFFF"/>
                </a:solidFill>
              </a:rPr>
              <a:t>Probability Distribution</a:t>
            </a:r>
            <a:endParaRPr sz="2400"/>
          </a:p>
        </p:txBody>
      </p:sp>
      <p:sp>
        <p:nvSpPr>
          <p:cNvPr id="422" name="Google Shape;422;g1471b9b75e1_0_484"/>
          <p:cNvSpPr txBox="1"/>
          <p:nvPr/>
        </p:nvSpPr>
        <p:spPr>
          <a:xfrm>
            <a:off x="389890" y="636905"/>
            <a:ext cx="8858100" cy="43611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500"/>
              <a:buFont typeface="Arial"/>
              <a:buChar char="•"/>
            </a:pPr>
            <a:r>
              <a:rPr b="0" i="0" lang="en-IN" sz="1500" u="none" cap="none" strike="noStrike">
                <a:solidFill>
                  <a:schemeClr val="dk1"/>
                </a:solidFill>
                <a:latin typeface="Arial"/>
                <a:ea typeface="Arial"/>
                <a:cs typeface="Arial"/>
                <a:sym typeface="Arial"/>
              </a:rPr>
              <a:t>A probability distribution is ANY form of representation that tells us the probability for all possible values of X. It could be any of the following:</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190500" lvl="0" marL="28575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500"/>
              <a:buFont typeface="Arial"/>
              <a:buChar char="•"/>
            </a:pPr>
            <a:r>
              <a:rPr b="0" i="0" lang="en-IN" sz="1500" u="none" cap="none" strike="noStrike">
                <a:solidFill>
                  <a:schemeClr val="dk1"/>
                </a:solidFill>
                <a:latin typeface="Arial"/>
                <a:ea typeface="Arial"/>
                <a:cs typeface="Arial"/>
                <a:sym typeface="Arial"/>
              </a:rPr>
              <a:t>In a complete probability distribution, there are no negative values, and the total of all probability values adds up to 1. </a:t>
            </a:r>
            <a:endParaRPr b="0" i="0" sz="1500" u="none" cap="none" strike="noStrike">
              <a:solidFill>
                <a:schemeClr val="dk1"/>
              </a:solidFill>
              <a:latin typeface="Arial"/>
              <a:ea typeface="Arial"/>
              <a:cs typeface="Arial"/>
              <a:sym typeface="Arial"/>
            </a:endParaRPr>
          </a:p>
        </p:txBody>
      </p:sp>
      <p:pic>
        <p:nvPicPr>
          <p:cNvPr id="423" name="Google Shape;423;g1471b9b75e1_0_484"/>
          <p:cNvPicPr preferRelativeResize="0"/>
          <p:nvPr/>
        </p:nvPicPr>
        <p:blipFill rotWithShape="1">
          <a:blip r:embed="rId4">
            <a:alphaModFix/>
          </a:blip>
          <a:srcRect b="18633" l="27249" r="30074" t="19603"/>
          <a:stretch/>
        </p:blipFill>
        <p:spPr>
          <a:xfrm>
            <a:off x="486410" y="1562735"/>
            <a:ext cx="2607312" cy="2122805"/>
          </a:xfrm>
          <a:prstGeom prst="rect">
            <a:avLst/>
          </a:prstGeom>
          <a:noFill/>
          <a:ln>
            <a:noFill/>
          </a:ln>
        </p:spPr>
      </p:pic>
      <p:sp>
        <p:nvSpPr>
          <p:cNvPr id="424" name="Google Shape;424;g1471b9b75e1_0_484"/>
          <p:cNvSpPr txBox="1"/>
          <p:nvPr/>
        </p:nvSpPr>
        <p:spPr>
          <a:xfrm>
            <a:off x="455930" y="3811270"/>
            <a:ext cx="27153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A table</a:t>
            </a:r>
            <a:endParaRPr b="0" i="0" sz="1400" u="none" cap="none" strike="noStrike">
              <a:solidFill>
                <a:srgbClr val="000000"/>
              </a:solidFill>
              <a:latin typeface="Arial"/>
              <a:ea typeface="Arial"/>
              <a:cs typeface="Arial"/>
              <a:sym typeface="Arial"/>
            </a:endParaRPr>
          </a:p>
        </p:txBody>
      </p:sp>
      <p:pic>
        <p:nvPicPr>
          <p:cNvPr id="425" name="Google Shape;425;g1471b9b75e1_0_484"/>
          <p:cNvPicPr preferRelativeResize="0"/>
          <p:nvPr/>
        </p:nvPicPr>
        <p:blipFill rotWithShape="1">
          <a:blip r:embed="rId5">
            <a:alphaModFix/>
          </a:blip>
          <a:srcRect b="10625" l="21114" r="30190" t="14652"/>
          <a:stretch/>
        </p:blipFill>
        <p:spPr>
          <a:xfrm>
            <a:off x="3620135" y="1562735"/>
            <a:ext cx="2457451" cy="2122170"/>
          </a:xfrm>
          <a:prstGeom prst="rect">
            <a:avLst/>
          </a:prstGeom>
          <a:noFill/>
          <a:ln>
            <a:noFill/>
          </a:ln>
        </p:spPr>
      </p:pic>
      <p:sp>
        <p:nvSpPr>
          <p:cNvPr id="426" name="Google Shape;426;g1471b9b75e1_0_484"/>
          <p:cNvSpPr txBox="1"/>
          <p:nvPr/>
        </p:nvSpPr>
        <p:spPr>
          <a:xfrm>
            <a:off x="3491230" y="3811270"/>
            <a:ext cx="27153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A Chart</a:t>
            </a:r>
            <a:endParaRPr b="0" i="0" sz="1400" u="none" cap="none" strike="noStrike">
              <a:solidFill>
                <a:srgbClr val="000000"/>
              </a:solidFill>
              <a:latin typeface="Arial"/>
              <a:ea typeface="Arial"/>
              <a:cs typeface="Arial"/>
              <a:sym typeface="Arial"/>
            </a:endParaRPr>
          </a:p>
        </p:txBody>
      </p:sp>
      <p:sp>
        <p:nvSpPr>
          <p:cNvPr id="427" name="Google Shape;427;g1471b9b75e1_0_484"/>
          <p:cNvSpPr txBox="1"/>
          <p:nvPr/>
        </p:nvSpPr>
        <p:spPr>
          <a:xfrm>
            <a:off x="6317615" y="2024380"/>
            <a:ext cx="25668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800" u="none" cap="none" strike="noStrike">
                <a:solidFill>
                  <a:srgbClr val="000000"/>
                </a:solidFill>
                <a:latin typeface="Arial"/>
                <a:ea typeface="Arial"/>
                <a:cs typeface="Arial"/>
                <a:sym typeface="Arial"/>
              </a:rPr>
              <a:t>P(x) = x/21</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1800" u="none" cap="none" strike="noStrike">
                <a:solidFill>
                  <a:srgbClr val="000000"/>
                </a:solidFill>
                <a:latin typeface="Arial"/>
                <a:ea typeface="Arial"/>
                <a:cs typeface="Arial"/>
                <a:sym typeface="Arial"/>
              </a:rPr>
              <a:t>(for x = 1, 2, 3, 4, 5 and 6)</a:t>
            </a:r>
            <a:endParaRPr b="1" i="0" sz="1800" u="none" cap="none" strike="noStrike">
              <a:solidFill>
                <a:srgbClr val="000000"/>
              </a:solidFill>
              <a:latin typeface="Arial"/>
              <a:ea typeface="Arial"/>
              <a:cs typeface="Arial"/>
              <a:sym typeface="Arial"/>
            </a:endParaRPr>
          </a:p>
        </p:txBody>
      </p:sp>
      <p:sp>
        <p:nvSpPr>
          <p:cNvPr id="428" name="Google Shape;428;g1471b9b75e1_0_484"/>
          <p:cNvSpPr txBox="1"/>
          <p:nvPr/>
        </p:nvSpPr>
        <p:spPr>
          <a:xfrm>
            <a:off x="6243320" y="3811270"/>
            <a:ext cx="27153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An Equation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g1471b9b75e1_0_497"/>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4" name="Google Shape;434;g1471b9b75e1_0_497"/>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5" name="Google Shape;435;g1471b9b75e1_0_497"/>
          <p:cNvSpPr txBox="1"/>
          <p:nvPr>
            <p:ph type="title"/>
          </p:nvPr>
        </p:nvSpPr>
        <p:spPr>
          <a:xfrm>
            <a:off x="389700" y="92375"/>
            <a:ext cx="6303000" cy="391200"/>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SzPts val="1400"/>
              <a:buNone/>
            </a:pPr>
            <a:r>
              <a:rPr lang="en-IN" sz="2400">
                <a:solidFill>
                  <a:srgbClr val="FFFFFF"/>
                </a:solidFill>
              </a:rPr>
              <a:t>Probability Distribution</a:t>
            </a:r>
            <a:endParaRPr sz="2400"/>
          </a:p>
        </p:txBody>
      </p:sp>
      <p:sp>
        <p:nvSpPr>
          <p:cNvPr id="436" name="Google Shape;436;g1471b9b75e1_0_497"/>
          <p:cNvSpPr txBox="1"/>
          <p:nvPr/>
        </p:nvSpPr>
        <p:spPr>
          <a:xfrm>
            <a:off x="389890" y="636905"/>
            <a:ext cx="8858100" cy="43611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500"/>
              <a:buFont typeface="Arial"/>
              <a:buChar char="•"/>
            </a:pPr>
            <a:r>
              <a:rPr b="0" i="0" lang="en-IN" sz="1500" u="none" cap="none" strike="noStrike">
                <a:solidFill>
                  <a:schemeClr val="dk1"/>
                </a:solidFill>
                <a:latin typeface="Arial"/>
                <a:ea typeface="Arial"/>
                <a:cs typeface="Arial"/>
                <a:sym typeface="Arial"/>
              </a:rPr>
              <a:t>For Eg: The number of adults living in homes on a randomly selected city block is described by the following probability distribution.</a:t>
            </a:r>
            <a:endParaRPr b="0" i="0" sz="1500" u="none" cap="none" strike="noStrike">
              <a:solidFill>
                <a:schemeClr val="dk1"/>
              </a:solidFill>
              <a:latin typeface="Arial"/>
              <a:ea typeface="Arial"/>
              <a:cs typeface="Arial"/>
              <a:sym typeface="Arial"/>
            </a:endParaRPr>
          </a:p>
          <a:p>
            <a:pPr indent="-190500" lvl="0" marL="28575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190500" lvl="0" marL="28575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190500" lvl="0" marL="28575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p:txBody>
      </p:sp>
      <p:graphicFrame>
        <p:nvGraphicFramePr>
          <p:cNvPr id="437" name="Google Shape;437;g1471b9b75e1_0_497"/>
          <p:cNvGraphicFramePr/>
          <p:nvPr/>
        </p:nvGraphicFramePr>
        <p:xfrm>
          <a:off x="5683250" y="1567180"/>
          <a:ext cx="3000000" cy="3000000"/>
        </p:xfrm>
        <a:graphic>
          <a:graphicData uri="http://schemas.openxmlformats.org/drawingml/2006/table">
            <a:tbl>
              <a:tblPr bandRow="1" firstRow="1">
                <a:noFill/>
                <a:tableStyleId>{EC440C0A-29D1-4A66-BAFD-15FB8E3A6A9B}</a:tableStyleId>
              </a:tblPr>
              <a:tblGrid>
                <a:gridCol w="1730375"/>
                <a:gridCol w="1730375"/>
              </a:tblGrid>
              <a:tr h="878850">
                <a:tc>
                  <a:txBody>
                    <a:bodyPr/>
                    <a:lstStyle/>
                    <a:p>
                      <a:pPr indent="0" lvl="0" marL="0" marR="0" rtl="0" algn="ctr">
                        <a:lnSpc>
                          <a:spcPct val="100000"/>
                        </a:lnSpc>
                        <a:spcBef>
                          <a:spcPts val="0"/>
                        </a:spcBef>
                        <a:spcAft>
                          <a:spcPts val="0"/>
                        </a:spcAft>
                        <a:buClr>
                          <a:srgbClr val="000000"/>
                        </a:buClr>
                        <a:buSzPts val="1000"/>
                        <a:buFont typeface="Arial"/>
                        <a:buNone/>
                      </a:pPr>
                      <a:r>
                        <a:rPr b="1" lang="en-IN" sz="1000" u="none" cap="none" strike="noStrike">
                          <a:solidFill>
                            <a:srgbClr val="FFFFFF"/>
                          </a:solidFill>
                          <a:latin typeface="Quattrocento Sans"/>
                          <a:ea typeface="Quattrocento Sans"/>
                          <a:cs typeface="Quattrocento Sans"/>
                          <a:sym typeface="Quattrocento Sans"/>
                        </a:rPr>
                        <a:t>Number of adults,</a:t>
                      </a:r>
                      <a:endParaRPr b="1" sz="1000" u="none" cap="none" strike="noStrike">
                        <a:solidFill>
                          <a:srgbClr val="FFFFFF"/>
                        </a:solidFill>
                        <a:latin typeface="Quattrocento Sans"/>
                        <a:ea typeface="Quattrocento Sans"/>
                        <a:cs typeface="Quattrocento Sans"/>
                        <a:sym typeface="Quattrocento Sans"/>
                      </a:endParaRPr>
                    </a:p>
                  </a:txBody>
                  <a:tcPr marT="12700" marB="45725" marR="12700" marL="12700" anchor="ctr">
                    <a:lnL cap="flat" cmpd="sng" w="12700">
                      <a:solidFill>
                        <a:srgbClr val="EEEEEE"/>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EEEEEE"/>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00F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n-IN" sz="1000" u="none" cap="none" strike="noStrike">
                          <a:solidFill>
                            <a:srgbClr val="FFFFFF"/>
                          </a:solidFill>
                          <a:latin typeface="Quattrocento Sans"/>
                          <a:ea typeface="Quattrocento Sans"/>
                          <a:cs typeface="Quattrocento Sans"/>
                          <a:sym typeface="Quattrocento Sans"/>
                        </a:rPr>
                        <a:t>Probability,</a:t>
                      </a:r>
                      <a:endParaRPr b="1" sz="1000" u="none" cap="none" strike="noStrike">
                        <a:solidFill>
                          <a:srgbClr val="FFFFFF"/>
                        </a:solidFill>
                        <a:latin typeface="Quattrocento Sans"/>
                        <a:ea typeface="Quattrocento Sans"/>
                        <a:cs typeface="Quattrocento Sans"/>
                        <a:sym typeface="Quattrocento Sans"/>
                      </a:endParaRPr>
                    </a:p>
                  </a:txBody>
                  <a:tcPr marT="12700" marB="45725" marR="12700" marL="12700" anchor="ctr">
                    <a:lnL cap="flat" cmpd="sng" w="12700">
                      <a:solidFill>
                        <a:srgbClr val="FFFFFF"/>
                      </a:solidFill>
                      <a:prstDash val="solid"/>
                      <a:round/>
                      <a:headEnd len="sm" w="sm" type="none"/>
                      <a:tailEnd len="sm" w="sm" type="none"/>
                    </a:lnL>
                    <a:lnR cap="flat" cmpd="sng" w="12700">
                      <a:solidFill>
                        <a:srgbClr val="EEEEEE"/>
                      </a:solidFill>
                      <a:prstDash val="solid"/>
                      <a:round/>
                      <a:headEnd len="sm" w="sm" type="none"/>
                      <a:tailEnd len="sm" w="sm" type="none"/>
                    </a:lnR>
                    <a:lnT cap="flat" cmpd="sng" w="12700">
                      <a:solidFill>
                        <a:srgbClr val="EEEEEE"/>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00FF"/>
                    </a:solidFill>
                  </a:tcPr>
                </a:tc>
              </a:tr>
              <a:tr h="511175">
                <a:tc>
                  <a:txBody>
                    <a:bodyPr/>
                    <a:lstStyle/>
                    <a:p>
                      <a:pPr indent="0" lvl="0" marL="0" marR="0" rtl="0" algn="ctr">
                        <a:lnSpc>
                          <a:spcPct val="100000"/>
                        </a:lnSpc>
                        <a:spcBef>
                          <a:spcPts val="0"/>
                        </a:spcBef>
                        <a:spcAft>
                          <a:spcPts val="0"/>
                        </a:spcAft>
                        <a:buClr>
                          <a:srgbClr val="000000"/>
                        </a:buClr>
                        <a:buSzPts val="1000"/>
                        <a:buFont typeface="Arial"/>
                        <a:buNone/>
                      </a:pPr>
                      <a:r>
                        <a:rPr b="1" lang="en-IN" sz="1000" u="none" cap="none" strike="noStrike">
                          <a:solidFill>
                            <a:srgbClr val="FFFFFF"/>
                          </a:solidFill>
                          <a:latin typeface="Quattrocento Sans"/>
                          <a:ea typeface="Quattrocento Sans"/>
                          <a:cs typeface="Quattrocento Sans"/>
                          <a:sym typeface="Quattrocento Sans"/>
                        </a:rPr>
                        <a:t>X</a:t>
                      </a:r>
                      <a:endParaRPr b="1" sz="1000" u="none" cap="none" strike="noStrike">
                        <a:solidFill>
                          <a:srgbClr val="FFFFFF"/>
                        </a:solidFill>
                        <a:latin typeface="Quattrocento Sans"/>
                        <a:ea typeface="Quattrocento Sans"/>
                        <a:cs typeface="Quattrocento Sans"/>
                        <a:sym typeface="Quattrocento Sans"/>
                      </a:endParaRPr>
                    </a:p>
                  </a:txBody>
                  <a:tcPr marT="12700" marB="45725" marR="12700" marL="12700" anchor="ctr">
                    <a:lnL cap="flat" cmpd="sng" w="12700">
                      <a:solidFill>
                        <a:srgbClr val="EEEEEE"/>
                      </a:solidFill>
                      <a:prstDash val="solid"/>
                      <a:round/>
                      <a:headEnd len="sm" w="sm" type="none"/>
                      <a:tailEnd len="sm" w="sm" type="none"/>
                    </a:lnL>
                    <a:lnR cap="flat" cmpd="sng" w="12700">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FFFFF"/>
                      </a:solidFill>
                      <a:prstDash val="solid"/>
                      <a:round/>
                      <a:headEnd len="sm" w="sm" type="none"/>
                      <a:tailEnd len="sm" w="sm" type="none"/>
                    </a:lnB>
                    <a:solidFill>
                      <a:srgbClr val="0000F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n-IN" sz="1000" u="none" cap="none" strike="noStrike">
                          <a:solidFill>
                            <a:srgbClr val="FFFFFF"/>
                          </a:solidFill>
                          <a:latin typeface="Quattrocento Sans"/>
                          <a:ea typeface="Quattrocento Sans"/>
                          <a:cs typeface="Quattrocento Sans"/>
                          <a:sym typeface="Quattrocento Sans"/>
                        </a:rPr>
                        <a:t>P(X)</a:t>
                      </a:r>
                      <a:endParaRPr b="1" sz="1000" u="none" cap="none" strike="noStrike">
                        <a:solidFill>
                          <a:srgbClr val="FFFFFF"/>
                        </a:solidFill>
                        <a:latin typeface="Quattrocento Sans"/>
                        <a:ea typeface="Quattrocento Sans"/>
                        <a:cs typeface="Quattrocento Sans"/>
                        <a:sym typeface="Quattrocento Sans"/>
                      </a:endParaRPr>
                    </a:p>
                  </a:txBody>
                  <a:tcPr marT="12700" marB="45725" marR="12700" marL="12700" anchor="ctr">
                    <a:lnL cap="flat" cmpd="sng" w="12700">
                      <a:solidFill>
                        <a:srgbClr val="FFFFFF"/>
                      </a:solidFill>
                      <a:prstDash val="solid"/>
                      <a:round/>
                      <a:headEnd len="sm" w="sm" type="none"/>
                      <a:tailEnd len="sm" w="sm" type="none"/>
                    </a:lnL>
                    <a:lnR cap="flat" cmpd="sng" w="12700">
                      <a:solidFill>
                        <a:srgbClr val="EEEEEE"/>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FFFFF"/>
                      </a:solidFill>
                      <a:prstDash val="solid"/>
                      <a:round/>
                      <a:headEnd len="sm" w="sm" type="none"/>
                      <a:tailEnd len="sm" w="sm" type="none"/>
                    </a:lnB>
                    <a:solidFill>
                      <a:srgbClr val="0000FF"/>
                    </a:solidFill>
                  </a:tcPr>
                </a:tc>
              </a:tr>
              <a:tr h="509275">
                <a:tc>
                  <a:txBody>
                    <a:bodyPr/>
                    <a:lstStyle/>
                    <a:p>
                      <a:pPr indent="0" lvl="0" marL="0" marR="0" rtl="0" algn="ctr">
                        <a:lnSpc>
                          <a:spcPct val="100000"/>
                        </a:lnSpc>
                        <a:spcBef>
                          <a:spcPts val="0"/>
                        </a:spcBef>
                        <a:spcAft>
                          <a:spcPts val="0"/>
                        </a:spcAft>
                        <a:buClr>
                          <a:srgbClr val="000000"/>
                        </a:buClr>
                        <a:buSzPts val="1000"/>
                        <a:buFont typeface="Arial"/>
                        <a:buNone/>
                      </a:pPr>
                      <a:r>
                        <a:rPr lang="en-IN" sz="1000" u="none" cap="none" strike="noStrike">
                          <a:solidFill>
                            <a:srgbClr val="000000"/>
                          </a:solidFill>
                          <a:latin typeface="Quattrocento Sans"/>
                          <a:ea typeface="Quattrocento Sans"/>
                          <a:cs typeface="Quattrocento Sans"/>
                          <a:sym typeface="Quattrocento Sans"/>
                        </a:rPr>
                        <a:t>1</a:t>
                      </a:r>
                      <a:endParaRPr sz="1000" u="none" cap="none" strike="noStrike">
                        <a:solidFill>
                          <a:srgbClr val="000000"/>
                        </a:solidFill>
                        <a:latin typeface="Quattrocento Sans"/>
                        <a:ea typeface="Quattrocento Sans"/>
                        <a:cs typeface="Quattrocento Sans"/>
                        <a:sym typeface="Quattrocento Sans"/>
                      </a:endParaRPr>
                    </a:p>
                  </a:txBody>
                  <a:tcPr marT="12700" marB="45725" marR="12700" marL="12700" anchor="ctr">
                    <a:lnL cap="flat" cmpd="sng" w="12700">
                      <a:solidFill>
                        <a:srgbClr val="EEEEEE"/>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IN" sz="1000" u="none" cap="none" strike="noStrike">
                          <a:solidFill>
                            <a:srgbClr val="000000"/>
                          </a:solidFill>
                          <a:latin typeface="Quattrocento Sans"/>
                          <a:ea typeface="Quattrocento Sans"/>
                          <a:cs typeface="Quattrocento Sans"/>
                          <a:sym typeface="Quattrocento Sans"/>
                        </a:rPr>
                        <a:t>0.25</a:t>
                      </a:r>
                      <a:endParaRPr sz="1000" u="none" cap="none" strike="noStrike">
                        <a:solidFill>
                          <a:srgbClr val="000000"/>
                        </a:solidFill>
                        <a:latin typeface="Quattrocento Sans"/>
                        <a:ea typeface="Quattrocento Sans"/>
                        <a:cs typeface="Quattrocento Sans"/>
                        <a:sym typeface="Quattrocento Sans"/>
                      </a:endParaRPr>
                    </a:p>
                  </a:txBody>
                  <a:tcPr marT="12700" marB="45725" marR="12700" marL="12700" anchor="ctr">
                    <a:lnL cap="flat" cmpd="sng" w="12700">
                      <a:solidFill>
                        <a:srgbClr val="FFFFFF"/>
                      </a:solidFill>
                      <a:prstDash val="solid"/>
                      <a:round/>
                      <a:headEnd len="sm" w="sm" type="none"/>
                      <a:tailEnd len="sm" w="sm" type="none"/>
                    </a:lnL>
                    <a:lnR cap="flat" cmpd="sng" w="12700">
                      <a:solidFill>
                        <a:srgbClr val="EEEEEE"/>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r>
              <a:tr h="511175">
                <a:tc>
                  <a:txBody>
                    <a:bodyPr/>
                    <a:lstStyle/>
                    <a:p>
                      <a:pPr indent="0" lvl="0" marL="0" marR="0" rtl="0" algn="ctr">
                        <a:lnSpc>
                          <a:spcPct val="100000"/>
                        </a:lnSpc>
                        <a:spcBef>
                          <a:spcPts val="0"/>
                        </a:spcBef>
                        <a:spcAft>
                          <a:spcPts val="0"/>
                        </a:spcAft>
                        <a:buClr>
                          <a:srgbClr val="000000"/>
                        </a:buClr>
                        <a:buSzPts val="1000"/>
                        <a:buFont typeface="Arial"/>
                        <a:buNone/>
                      </a:pPr>
                      <a:r>
                        <a:rPr lang="en-IN" sz="1000" u="none" cap="none" strike="noStrike">
                          <a:solidFill>
                            <a:srgbClr val="000000"/>
                          </a:solidFill>
                          <a:latin typeface="Quattrocento Sans"/>
                          <a:ea typeface="Quattrocento Sans"/>
                          <a:cs typeface="Quattrocento Sans"/>
                          <a:sym typeface="Quattrocento Sans"/>
                        </a:rPr>
                        <a:t>2</a:t>
                      </a:r>
                      <a:endParaRPr sz="1000" u="none" cap="none" strike="noStrike">
                        <a:solidFill>
                          <a:srgbClr val="000000"/>
                        </a:solidFill>
                        <a:latin typeface="Quattrocento Sans"/>
                        <a:ea typeface="Quattrocento Sans"/>
                        <a:cs typeface="Quattrocento Sans"/>
                        <a:sym typeface="Quattrocento Sans"/>
                      </a:endParaRPr>
                    </a:p>
                  </a:txBody>
                  <a:tcPr marT="12700" marB="45725" marR="12700" marL="12700" anchor="ctr">
                    <a:lnL cap="flat" cmpd="sng" w="12700">
                      <a:solidFill>
                        <a:srgbClr val="EEEEEE"/>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IN" sz="1000" u="none" cap="none" strike="noStrike">
                          <a:solidFill>
                            <a:srgbClr val="000000"/>
                          </a:solidFill>
                          <a:latin typeface="Quattrocento Sans"/>
                          <a:ea typeface="Quattrocento Sans"/>
                          <a:cs typeface="Quattrocento Sans"/>
                          <a:sym typeface="Quattrocento Sans"/>
                        </a:rPr>
                        <a:t>0.5</a:t>
                      </a:r>
                      <a:endParaRPr sz="1000" u="none" cap="none" strike="noStrike">
                        <a:solidFill>
                          <a:srgbClr val="000000"/>
                        </a:solidFill>
                        <a:latin typeface="Quattrocento Sans"/>
                        <a:ea typeface="Quattrocento Sans"/>
                        <a:cs typeface="Quattrocento Sans"/>
                        <a:sym typeface="Quattrocento Sans"/>
                      </a:endParaRPr>
                    </a:p>
                  </a:txBody>
                  <a:tcPr marT="12700" marB="45725" marR="12700" marL="12700" anchor="ctr">
                    <a:lnL cap="flat" cmpd="sng" w="12700">
                      <a:solidFill>
                        <a:srgbClr val="FFFFFF"/>
                      </a:solidFill>
                      <a:prstDash val="solid"/>
                      <a:round/>
                      <a:headEnd len="sm" w="sm" type="none"/>
                      <a:tailEnd len="sm" w="sm" type="none"/>
                    </a:lnL>
                    <a:lnR cap="flat" cmpd="sng" w="12700">
                      <a:solidFill>
                        <a:srgbClr val="EEEEEE"/>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r>
              <a:tr h="509900">
                <a:tc>
                  <a:txBody>
                    <a:bodyPr/>
                    <a:lstStyle/>
                    <a:p>
                      <a:pPr indent="0" lvl="0" marL="0" marR="0" rtl="0" algn="ctr">
                        <a:lnSpc>
                          <a:spcPct val="100000"/>
                        </a:lnSpc>
                        <a:spcBef>
                          <a:spcPts val="0"/>
                        </a:spcBef>
                        <a:spcAft>
                          <a:spcPts val="0"/>
                        </a:spcAft>
                        <a:buClr>
                          <a:srgbClr val="000000"/>
                        </a:buClr>
                        <a:buSzPts val="1000"/>
                        <a:buFont typeface="Arial"/>
                        <a:buNone/>
                      </a:pPr>
                      <a:r>
                        <a:rPr lang="en-IN" sz="1000" u="none" cap="none" strike="noStrike">
                          <a:solidFill>
                            <a:srgbClr val="000000"/>
                          </a:solidFill>
                          <a:latin typeface="Quattrocento Sans"/>
                          <a:ea typeface="Quattrocento Sans"/>
                          <a:cs typeface="Quattrocento Sans"/>
                          <a:sym typeface="Quattrocento Sans"/>
                        </a:rPr>
                        <a:t>3</a:t>
                      </a:r>
                      <a:endParaRPr sz="1000" u="none" cap="none" strike="noStrike">
                        <a:solidFill>
                          <a:srgbClr val="000000"/>
                        </a:solidFill>
                        <a:latin typeface="Quattrocento Sans"/>
                        <a:ea typeface="Quattrocento Sans"/>
                        <a:cs typeface="Quattrocento Sans"/>
                        <a:sym typeface="Quattrocento Sans"/>
                      </a:endParaRPr>
                    </a:p>
                  </a:txBody>
                  <a:tcPr marT="12700" marB="45725" marR="12700" marL="12700" anchor="ctr">
                    <a:lnL cap="flat" cmpd="sng" w="12700">
                      <a:solidFill>
                        <a:srgbClr val="EEEEEE"/>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IN" sz="1000" u="none" cap="none" strike="noStrike">
                          <a:solidFill>
                            <a:srgbClr val="000000"/>
                          </a:solidFill>
                          <a:latin typeface="Quattrocento Sans"/>
                          <a:ea typeface="Quattrocento Sans"/>
                          <a:cs typeface="Quattrocento Sans"/>
                          <a:sym typeface="Quattrocento Sans"/>
                        </a:rPr>
                        <a:t>0.15</a:t>
                      </a:r>
                      <a:endParaRPr sz="1000" u="none" cap="none" strike="noStrike">
                        <a:solidFill>
                          <a:srgbClr val="000000"/>
                        </a:solidFill>
                        <a:latin typeface="Quattrocento Sans"/>
                        <a:ea typeface="Quattrocento Sans"/>
                        <a:cs typeface="Quattrocento Sans"/>
                        <a:sym typeface="Quattrocento Sans"/>
                      </a:endParaRPr>
                    </a:p>
                  </a:txBody>
                  <a:tcPr marT="12700" marB="45725" marR="12700" marL="12700" anchor="ctr">
                    <a:lnL cap="flat" cmpd="sng" w="12700">
                      <a:solidFill>
                        <a:srgbClr val="FFFFFF"/>
                      </a:solidFill>
                      <a:prstDash val="solid"/>
                      <a:round/>
                      <a:headEnd len="sm" w="sm" type="none"/>
                      <a:tailEnd len="sm" w="sm" type="none"/>
                    </a:lnL>
                    <a:lnR cap="flat" cmpd="sng" w="12700">
                      <a:solidFill>
                        <a:srgbClr val="EEEEEE"/>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r>
              <a:tr h="510550">
                <a:tc>
                  <a:txBody>
                    <a:bodyPr/>
                    <a:lstStyle/>
                    <a:p>
                      <a:pPr indent="0" lvl="0" marL="0" marR="0" rtl="0" algn="ctr">
                        <a:lnSpc>
                          <a:spcPct val="100000"/>
                        </a:lnSpc>
                        <a:spcBef>
                          <a:spcPts val="0"/>
                        </a:spcBef>
                        <a:spcAft>
                          <a:spcPts val="0"/>
                        </a:spcAft>
                        <a:buClr>
                          <a:srgbClr val="000000"/>
                        </a:buClr>
                        <a:buSzPts val="1000"/>
                        <a:buFont typeface="Arial"/>
                        <a:buNone/>
                      </a:pPr>
                      <a:r>
                        <a:rPr lang="en-IN" sz="1000" u="none" cap="none" strike="noStrike">
                          <a:solidFill>
                            <a:srgbClr val="000000"/>
                          </a:solidFill>
                          <a:latin typeface="Quattrocento Sans"/>
                          <a:ea typeface="Quattrocento Sans"/>
                          <a:cs typeface="Quattrocento Sans"/>
                          <a:sym typeface="Quattrocento Sans"/>
                        </a:rPr>
                        <a:t>4 or more</a:t>
                      </a:r>
                      <a:endParaRPr sz="1000" u="none" cap="none" strike="noStrike">
                        <a:solidFill>
                          <a:srgbClr val="000000"/>
                        </a:solidFill>
                        <a:latin typeface="Quattrocento Sans"/>
                        <a:ea typeface="Quattrocento Sans"/>
                        <a:cs typeface="Quattrocento Sans"/>
                        <a:sym typeface="Quattrocento Sans"/>
                      </a:endParaRPr>
                    </a:p>
                  </a:txBody>
                  <a:tcPr marT="12700" marB="45725" marR="12700" marL="12700" anchor="ctr">
                    <a:lnL cap="flat" cmpd="sng" w="12700">
                      <a:solidFill>
                        <a:srgbClr val="EEEEEE"/>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EEEEEE"/>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IN" sz="1000" u="none" cap="none" strike="noStrike">
                          <a:solidFill>
                            <a:srgbClr val="000000"/>
                          </a:solidFill>
                          <a:latin typeface="Quattrocento Sans"/>
                          <a:ea typeface="Quattrocento Sans"/>
                          <a:cs typeface="Quattrocento Sans"/>
                          <a:sym typeface="Quattrocento Sans"/>
                        </a:rPr>
                        <a:t>???</a:t>
                      </a:r>
                      <a:endParaRPr sz="1000" u="none" cap="none" strike="noStrike">
                        <a:solidFill>
                          <a:srgbClr val="000000"/>
                        </a:solidFill>
                        <a:latin typeface="Quattrocento Sans"/>
                        <a:ea typeface="Quattrocento Sans"/>
                        <a:cs typeface="Quattrocento Sans"/>
                        <a:sym typeface="Quattrocento Sans"/>
                      </a:endParaRPr>
                    </a:p>
                  </a:txBody>
                  <a:tcPr marT="12700" marB="45725" marR="12700" marL="12700" anchor="ctr">
                    <a:lnL cap="flat" cmpd="sng" w="12700">
                      <a:solidFill>
                        <a:srgbClr val="FFFFFF"/>
                      </a:solidFill>
                      <a:prstDash val="solid"/>
                      <a:round/>
                      <a:headEnd len="sm" w="sm" type="none"/>
                      <a:tailEnd len="sm" w="sm" type="none"/>
                    </a:lnL>
                    <a:lnR cap="flat" cmpd="sng" w="12700">
                      <a:solidFill>
                        <a:srgbClr val="EEEEEE"/>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EEEEEE"/>
                      </a:solidFill>
                      <a:prstDash val="solid"/>
                      <a:round/>
                      <a:headEnd len="sm" w="sm" type="none"/>
                      <a:tailEnd len="sm" w="sm" type="none"/>
                    </a:lnB>
                    <a:solidFill>
                      <a:srgbClr val="FFFFFF"/>
                    </a:solidFill>
                  </a:tcPr>
                </a:tc>
              </a:tr>
            </a:tbl>
          </a:graphicData>
        </a:graphic>
      </p:graphicFrame>
      <p:sp>
        <p:nvSpPr>
          <p:cNvPr id="438" name="Google Shape;438;g1471b9b75e1_0_497"/>
          <p:cNvSpPr txBox="1"/>
          <p:nvPr/>
        </p:nvSpPr>
        <p:spPr>
          <a:xfrm>
            <a:off x="389890" y="1478915"/>
            <a:ext cx="4738500" cy="33246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IN" sz="1400" u="none" cap="none" strike="noStrike">
                <a:solidFill>
                  <a:srgbClr val="000000"/>
                </a:solidFill>
                <a:latin typeface="Arial"/>
                <a:ea typeface="Arial"/>
                <a:cs typeface="Arial"/>
                <a:sym typeface="Arial"/>
              </a:rPr>
              <a:t>What is the probability that 4 or more adults reside at a randomly selected home?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IN" sz="1400" u="none" cap="none" strike="noStrike">
                <a:solidFill>
                  <a:srgbClr val="000000"/>
                </a:solidFill>
                <a:latin typeface="Arial"/>
                <a:ea typeface="Arial"/>
                <a:cs typeface="Arial"/>
                <a:sym typeface="Arial"/>
              </a:rPr>
              <a:t>The correct answer is 0.10. The sum of all the probabilities in a Probability Distribution is equal to 1. Therefore, the probability that four or more adults reside in a home is equal to 1 - (0.25 + 0.50 + 0.15) or 0.10.</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IN" sz="1400" u="none" cap="none" strike="noStrike">
                <a:solidFill>
                  <a:srgbClr val="000000"/>
                </a:solidFill>
                <a:latin typeface="Arial"/>
                <a:ea typeface="Arial"/>
                <a:cs typeface="Arial"/>
                <a:sym typeface="Arial"/>
              </a:rPr>
              <a:t>Additional Reading: </a:t>
            </a:r>
            <a:r>
              <a:rPr b="0" i="0" lang="en-IN" sz="1400" u="sng" cap="none" strike="noStrike">
                <a:solidFill>
                  <a:srgbClr val="000000"/>
                </a:solidFill>
                <a:latin typeface="Arial"/>
                <a:ea typeface="Arial"/>
                <a:cs typeface="Arial"/>
                <a:sym typeface="Arial"/>
                <a:hlinkClick r:id="rId4">
                  <a:extLst>
                    <a:ext uri="{A12FA001-AC4F-418D-AE19-62706E023703}">
                      <ahyp:hlinkClr val="tx"/>
                    </a:ext>
                  </a:extLst>
                </a:hlinkClick>
              </a:rPr>
              <a:t>Probability Distribution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g1471b9b75e1_0_541"/>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4" name="Google Shape;444;g1471b9b75e1_0_541"/>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5" name="Google Shape;445;g1471b9b75e1_0_541"/>
          <p:cNvSpPr txBox="1"/>
          <p:nvPr>
            <p:ph type="title"/>
          </p:nvPr>
        </p:nvSpPr>
        <p:spPr>
          <a:xfrm>
            <a:off x="389700" y="92375"/>
            <a:ext cx="6327900" cy="391200"/>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SzPts val="1400"/>
              <a:buNone/>
            </a:pPr>
            <a:r>
              <a:rPr lang="en-IN" sz="2400">
                <a:solidFill>
                  <a:srgbClr val="FFFFFF"/>
                </a:solidFill>
              </a:rPr>
              <a:t>Expected Value</a:t>
            </a:r>
            <a:endParaRPr sz="2400">
              <a:solidFill>
                <a:srgbClr val="FFFFFF"/>
              </a:solidFill>
            </a:endParaRPr>
          </a:p>
        </p:txBody>
      </p:sp>
      <p:sp>
        <p:nvSpPr>
          <p:cNvPr id="446" name="Google Shape;446;g1471b9b75e1_0_541"/>
          <p:cNvSpPr txBox="1"/>
          <p:nvPr/>
        </p:nvSpPr>
        <p:spPr>
          <a:xfrm>
            <a:off x="389890" y="669290"/>
            <a:ext cx="8626500" cy="44100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chemeClr val="dk1"/>
                </a:solidFill>
                <a:latin typeface="Arial"/>
                <a:ea typeface="Arial"/>
                <a:cs typeface="Arial"/>
                <a:sym typeface="Arial"/>
              </a:rPr>
              <a:t>Expected value is the average value of a random variable over a large number of experiments.</a:t>
            </a:r>
            <a:endParaRPr b="0" i="0" sz="1800" u="none" cap="none" strike="noStrike">
              <a:solidFill>
                <a:schemeClr val="dk1"/>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chemeClr val="dk1"/>
                </a:solidFill>
                <a:latin typeface="Arial"/>
                <a:ea typeface="Arial"/>
                <a:cs typeface="Arial"/>
                <a:sym typeface="Arial"/>
              </a:rPr>
              <a:t>Any given random variable contains a wealth of information. It can have many (or infinite) possible outcomes, and each outcome could have different likelihood. </a:t>
            </a:r>
            <a:endParaRPr b="0" i="0" sz="1800" u="none" cap="none" strike="noStrike">
              <a:solidFill>
                <a:schemeClr val="dk1"/>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chemeClr val="dk1"/>
                </a:solidFill>
                <a:latin typeface="Arial"/>
                <a:ea typeface="Arial"/>
                <a:cs typeface="Arial"/>
                <a:sym typeface="Arial"/>
              </a:rPr>
              <a:t>The expected value is a way to summarize all this information in a single numerical value.</a:t>
            </a:r>
            <a:endParaRPr b="1" i="0" sz="1800" u="none" cap="none" strike="noStrik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g1471b9b75e1_0_548"/>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2" name="Google Shape;452;g1471b9b75e1_0_548"/>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3" name="Google Shape;453;g1471b9b75e1_0_548"/>
          <p:cNvSpPr txBox="1"/>
          <p:nvPr>
            <p:ph type="title"/>
          </p:nvPr>
        </p:nvSpPr>
        <p:spPr>
          <a:xfrm>
            <a:off x="389700" y="92375"/>
            <a:ext cx="6327900" cy="391200"/>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SzPts val="1400"/>
              <a:buNone/>
            </a:pPr>
            <a:r>
              <a:rPr lang="en-IN" sz="2400">
                <a:solidFill>
                  <a:srgbClr val="FFFFFF"/>
                </a:solidFill>
              </a:rPr>
              <a:t>Expected Value</a:t>
            </a:r>
            <a:endParaRPr sz="2400">
              <a:solidFill>
                <a:srgbClr val="FFFFFF"/>
              </a:solidFill>
            </a:endParaRPr>
          </a:p>
        </p:txBody>
      </p:sp>
      <p:sp>
        <p:nvSpPr>
          <p:cNvPr id="454" name="Google Shape;454;g1471b9b75e1_0_548"/>
          <p:cNvSpPr txBox="1"/>
          <p:nvPr/>
        </p:nvSpPr>
        <p:spPr>
          <a:xfrm>
            <a:off x="389890" y="669290"/>
            <a:ext cx="8626500" cy="44100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chemeClr val="dk1"/>
                </a:solidFill>
                <a:latin typeface="Arial"/>
                <a:ea typeface="Arial"/>
                <a:cs typeface="Arial"/>
                <a:sym typeface="Arial"/>
              </a:rPr>
              <a:t>For example, </a:t>
            </a:r>
            <a:endParaRPr b="0" i="0" sz="1800" u="none" cap="none" strike="noStrike">
              <a:solidFill>
                <a:schemeClr val="dk1"/>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IN" sz="1800" u="none" cap="none" strike="noStrike">
                <a:solidFill>
                  <a:schemeClr val="dk1"/>
                </a:solidFill>
                <a:latin typeface="Arial"/>
                <a:ea typeface="Arial"/>
                <a:cs typeface="Arial"/>
                <a:sym typeface="Arial"/>
              </a:rPr>
              <a:t>if you take a 20 question multiple-choice test with A,B,C,D as the answers, and you guess all “A”, then you can expect to get 25% right (5 out of 20). </a:t>
            </a:r>
            <a:endParaRPr b="0" i="0" sz="1800" u="none" cap="none" strike="noStrike">
              <a:solidFill>
                <a:schemeClr val="dk1"/>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chemeClr val="dk1"/>
                </a:solidFill>
                <a:latin typeface="Arial"/>
                <a:ea typeface="Arial"/>
                <a:cs typeface="Arial"/>
                <a:sym typeface="Arial"/>
              </a:rPr>
              <a:t>The math behind this kind of expected value is:</a:t>
            </a:r>
            <a:endParaRPr b="0" i="0" sz="1800" u="none" cap="none" strike="noStrike">
              <a:solidFill>
                <a:schemeClr val="dk1"/>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IN" sz="1800" u="none" cap="none" strike="noStrike">
                <a:solidFill>
                  <a:schemeClr val="dk1"/>
                </a:solidFill>
                <a:latin typeface="Arial"/>
                <a:ea typeface="Arial"/>
                <a:cs typeface="Arial"/>
                <a:sym typeface="Arial"/>
              </a:rPr>
              <a:t>The probability (P) of getting a question right if you guess: 0.25</a:t>
            </a:r>
            <a:endParaRPr b="0" i="0" sz="1800" u="none" cap="none" strike="noStrike">
              <a:solidFill>
                <a:schemeClr val="dk1"/>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IN" sz="1800" u="none" cap="none" strike="noStrike">
                <a:solidFill>
                  <a:schemeClr val="dk1"/>
                </a:solidFill>
                <a:latin typeface="Arial"/>
                <a:ea typeface="Arial"/>
                <a:cs typeface="Arial"/>
                <a:sym typeface="Arial"/>
              </a:rPr>
              <a:t>The number of questions on the test (n)*: 20</a:t>
            </a:r>
            <a:endParaRPr b="0" i="0" sz="1800" u="none" cap="none" strike="noStrike">
              <a:solidFill>
                <a:schemeClr val="dk1"/>
              </a:solidFill>
              <a:latin typeface="Arial"/>
              <a:ea typeface="Arial"/>
              <a:cs typeface="Arial"/>
              <a:sym typeface="Arial"/>
            </a:endParaRPr>
          </a:p>
          <a:p>
            <a:pPr indent="-171450" lvl="1" marL="74295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1" marL="45720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Arial"/>
                <a:ea typeface="Arial"/>
                <a:cs typeface="Arial"/>
                <a:sym typeface="Arial"/>
              </a:rPr>
              <a:t>P(X) * n = .25 x 20 = 5</a:t>
            </a:r>
            <a:endParaRPr b="1" i="0" sz="1800" u="none" cap="none" strike="noStrike">
              <a:solidFill>
                <a:schemeClr val="dk1"/>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1" i="0" lang="en-IN" sz="1800" u="none" cap="none" strike="noStrike">
                <a:solidFill>
                  <a:schemeClr val="dk1"/>
                </a:solidFill>
                <a:latin typeface="Arial"/>
                <a:ea typeface="Arial"/>
                <a:cs typeface="Arial"/>
                <a:sym typeface="Arial"/>
              </a:rPr>
              <a:t>Practice Exercise: </a:t>
            </a:r>
            <a:r>
              <a:rPr b="1" i="0" lang="en-IN" sz="1800" u="sng" cap="none" strike="noStrike">
                <a:solidFill>
                  <a:schemeClr val="dk1"/>
                </a:solidFill>
                <a:latin typeface="Arial"/>
                <a:ea typeface="Arial"/>
                <a:cs typeface="Arial"/>
                <a:sym typeface="Arial"/>
                <a:hlinkClick r:id="rId4">
                  <a:extLst>
                    <a:ext uri="{A12FA001-AC4F-418D-AE19-62706E023703}">
                      <ahyp:hlinkClr val="tx"/>
                    </a:ext>
                  </a:extLst>
                </a:hlinkClick>
              </a:rPr>
              <a:t>Expected Value Practice</a:t>
            </a:r>
            <a:endParaRPr b="1"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1" i="0" lang="en-IN" sz="1800" u="none" cap="none" strike="noStrike">
                <a:solidFill>
                  <a:schemeClr val="dk1"/>
                </a:solidFill>
                <a:latin typeface="Arial"/>
                <a:ea typeface="Arial"/>
                <a:cs typeface="Arial"/>
                <a:sym typeface="Arial"/>
              </a:rPr>
              <a:t>Additional Reading: </a:t>
            </a:r>
            <a:r>
              <a:rPr b="1" i="0" lang="en-IN" sz="1800" u="sng" cap="none" strike="noStrike">
                <a:solidFill>
                  <a:schemeClr val="dk1"/>
                </a:solidFill>
                <a:latin typeface="Arial"/>
                <a:ea typeface="Arial"/>
                <a:cs typeface="Arial"/>
                <a:sym typeface="Arial"/>
                <a:hlinkClick r:id="rId5">
                  <a:extLst>
                    <a:ext uri="{A12FA001-AC4F-418D-AE19-62706E023703}">
                      <ahyp:hlinkClr val="tx"/>
                    </a:ext>
                  </a:extLst>
                </a:hlinkClick>
              </a:rPr>
              <a:t>Expected Value Reading</a:t>
            </a:r>
            <a:endParaRPr b="1" i="0" sz="18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
          <p:cNvSpPr/>
          <p:nvPr/>
        </p:nvSpPr>
        <p:spPr>
          <a:xfrm>
            <a:off x="6467400" y="4767120"/>
            <a:ext cx="2055600" cy="2721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IN" sz="900" u="none" cap="none" strike="noStrike">
                <a:solidFill>
                  <a:srgbClr val="FFFFFF"/>
                </a:solidFill>
                <a:latin typeface="Proxima Nova"/>
                <a:ea typeface="Proxima Nova"/>
                <a:cs typeface="Proxima Nova"/>
                <a:sym typeface="Proxima Nova"/>
              </a:rPr>
              <a:t>‹#›</a:t>
            </a:fld>
            <a:endParaRPr b="0" i="0" sz="900" u="none" cap="none" strike="noStrike">
              <a:solidFill>
                <a:schemeClr val="dk1"/>
              </a:solidFill>
              <a:latin typeface="Arial"/>
              <a:ea typeface="Arial"/>
              <a:cs typeface="Arial"/>
              <a:sym typeface="Arial"/>
            </a:endParaRPr>
          </a:p>
        </p:txBody>
      </p:sp>
      <p:sp>
        <p:nvSpPr>
          <p:cNvPr id="232" name="Google Shape;232;p4"/>
          <p:cNvSpPr/>
          <p:nvPr/>
        </p:nvSpPr>
        <p:spPr>
          <a:xfrm>
            <a:off x="638280" y="654840"/>
            <a:ext cx="4430520" cy="521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rgbClr val="FFFFFF"/>
                </a:solidFill>
                <a:latin typeface="Calibri"/>
                <a:ea typeface="Calibri"/>
                <a:cs typeface="Calibri"/>
                <a:sym typeface="Calibri"/>
              </a:rPr>
              <a:t>Today’s Agenda</a:t>
            </a:r>
            <a:endParaRPr b="0" i="0" sz="2800" u="none" cap="none" strike="noStrike">
              <a:solidFill>
                <a:schemeClr val="dk1"/>
              </a:solidFill>
              <a:latin typeface="Arial"/>
              <a:ea typeface="Arial"/>
              <a:cs typeface="Arial"/>
              <a:sym typeface="Arial"/>
            </a:endParaRPr>
          </a:p>
        </p:txBody>
      </p:sp>
      <p:sp>
        <p:nvSpPr>
          <p:cNvPr id="233" name="Google Shape;233;p4"/>
          <p:cNvSpPr/>
          <p:nvPr/>
        </p:nvSpPr>
        <p:spPr>
          <a:xfrm>
            <a:off x="3029040" y="4767120"/>
            <a:ext cx="3084480" cy="272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FFFFFF"/>
                </a:solidFill>
                <a:latin typeface="Calibri"/>
                <a:ea typeface="Calibri"/>
                <a:cs typeface="Calibri"/>
                <a:sym typeface="Calibri"/>
              </a:rPr>
              <a:t>Data Science Certification Program</a:t>
            </a:r>
            <a:endParaRPr b="0" i="0" sz="1800" u="none" cap="none" strike="noStrike">
              <a:solidFill>
                <a:schemeClr val="dk1"/>
              </a:solidFill>
              <a:latin typeface="Arial"/>
              <a:ea typeface="Arial"/>
              <a:cs typeface="Arial"/>
              <a:sym typeface="Arial"/>
            </a:endParaRPr>
          </a:p>
        </p:txBody>
      </p:sp>
      <p:sp>
        <p:nvSpPr>
          <p:cNvPr id="234" name="Google Shape;234;p4"/>
          <p:cNvSpPr txBox="1"/>
          <p:nvPr/>
        </p:nvSpPr>
        <p:spPr>
          <a:xfrm>
            <a:off x="770825" y="1285025"/>
            <a:ext cx="6013500" cy="26922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0"/>
              </a:spcBef>
              <a:spcAft>
                <a:spcPts val="0"/>
              </a:spcAft>
              <a:buClr>
                <a:schemeClr val="lt1"/>
              </a:buClr>
              <a:buSzPts val="1800"/>
              <a:buFont typeface="Arial"/>
              <a:buChar char="●"/>
            </a:pPr>
            <a:r>
              <a:rPr b="0" i="0" lang="en-IN" sz="1800" u="none" cap="none" strike="noStrike">
                <a:solidFill>
                  <a:schemeClr val="lt1"/>
                </a:solidFill>
                <a:latin typeface="Arial"/>
                <a:ea typeface="Arial"/>
                <a:cs typeface="Arial"/>
                <a:sym typeface="Arial"/>
              </a:rPr>
              <a:t>Revision</a:t>
            </a:r>
            <a:endParaRPr b="0" i="0" sz="1800" u="none" cap="none" strike="noStrike">
              <a:solidFill>
                <a:schemeClr val="lt1"/>
              </a:solidFill>
              <a:latin typeface="Arial"/>
              <a:ea typeface="Arial"/>
              <a:cs typeface="Arial"/>
              <a:sym typeface="Aria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Permutations, Combinations</a:t>
            </a:r>
            <a:endParaRPr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Probability: Definition and Properties</a:t>
            </a:r>
            <a:endParaRPr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Types of Events</a:t>
            </a:r>
            <a:endParaRPr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Rules of Probability - Addition and Multiplication</a:t>
            </a:r>
            <a:endParaRPr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Random Variables, Expected Value</a:t>
            </a:r>
            <a:endParaRPr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Probability Without Experiment</a:t>
            </a:r>
            <a:endParaRPr b="0" i="0" sz="1800" u="none" cap="none" strike="noStrike">
              <a:solidFill>
                <a:schemeClr val="lt1"/>
              </a:solidFill>
              <a:latin typeface="Arial"/>
              <a:ea typeface="Arial"/>
              <a:cs typeface="Arial"/>
              <a:sym typeface="Arial"/>
            </a:endParaRPr>
          </a:p>
          <a:p>
            <a:pPr indent="-342900" lvl="0" marL="457200" marR="0" rtl="0" algn="l">
              <a:lnSpc>
                <a:spcPct val="115000"/>
              </a:lnSpc>
              <a:spcBef>
                <a:spcPts val="0"/>
              </a:spcBef>
              <a:spcAft>
                <a:spcPts val="0"/>
              </a:spcAft>
              <a:buClr>
                <a:schemeClr val="lt1"/>
              </a:buClr>
              <a:buSzPts val="1800"/>
              <a:buFont typeface="Arial"/>
              <a:buChar char="●"/>
            </a:pPr>
            <a:r>
              <a:rPr b="0" i="0" lang="en-IN" sz="1800" u="none" cap="none" strike="noStrike">
                <a:solidFill>
                  <a:schemeClr val="lt1"/>
                </a:solidFill>
                <a:latin typeface="Arial"/>
                <a:ea typeface="Arial"/>
                <a:cs typeface="Arial"/>
                <a:sym typeface="Arial"/>
              </a:rPr>
              <a:t>Key Takeaways</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g1471b9b75e1_0_590"/>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0" name="Google Shape;460;g1471b9b75e1_0_590"/>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1" name="Google Shape;461;g1471b9b75e1_0_590"/>
          <p:cNvSpPr txBox="1"/>
          <p:nvPr>
            <p:ph type="title"/>
          </p:nvPr>
        </p:nvSpPr>
        <p:spPr>
          <a:xfrm>
            <a:off x="315595" y="110490"/>
            <a:ext cx="52356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IN" sz="2400">
                <a:solidFill>
                  <a:srgbClr val="FFFFFF"/>
                </a:solidFill>
              </a:rPr>
              <a:t>Probability Without Experiment</a:t>
            </a:r>
            <a:endParaRPr sz="2400">
              <a:solidFill>
                <a:srgbClr val="FFFFFF"/>
              </a:solidFill>
            </a:endParaRPr>
          </a:p>
        </p:txBody>
      </p:sp>
      <p:sp>
        <p:nvSpPr>
          <p:cNvPr id="462" name="Google Shape;462;g1471b9b75e1_0_590"/>
          <p:cNvSpPr txBox="1"/>
          <p:nvPr/>
        </p:nvSpPr>
        <p:spPr>
          <a:xfrm>
            <a:off x="369570" y="640080"/>
            <a:ext cx="8687400" cy="36942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In the last session, we found the probability for certain events by conducting experiments.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Specifically, we created a histogram or, in other words, a frequency distribution. Then, using this histogram, we created the probability distribution.</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However, this is a lengthy process.</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If we perform a certain experiment many more times, then the resulting experimental probability distribution would have been even closer to the theoretical one.</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g1471b9b75e1_0_597"/>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8" name="Google Shape;468;g1471b9b75e1_0_597"/>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9" name="Google Shape;469;g1471b9b75e1_0_597"/>
          <p:cNvSpPr txBox="1"/>
          <p:nvPr>
            <p:ph type="title"/>
          </p:nvPr>
        </p:nvSpPr>
        <p:spPr>
          <a:xfrm>
            <a:off x="315595" y="110490"/>
            <a:ext cx="52356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IN" sz="2400">
                <a:solidFill>
                  <a:srgbClr val="FFFFFF"/>
                </a:solidFill>
              </a:rPr>
              <a:t>Probability Without Experiment</a:t>
            </a:r>
            <a:endParaRPr sz="2400">
              <a:solidFill>
                <a:srgbClr val="FFFFFF"/>
              </a:solidFill>
            </a:endParaRPr>
          </a:p>
        </p:txBody>
      </p:sp>
      <p:sp>
        <p:nvSpPr>
          <p:cNvPr id="470" name="Google Shape;470;g1471b9b75e1_0_597"/>
          <p:cNvSpPr txBox="1"/>
          <p:nvPr/>
        </p:nvSpPr>
        <p:spPr>
          <a:xfrm>
            <a:off x="369570" y="640080"/>
            <a:ext cx="8687400" cy="39405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For Eg:</a:t>
            </a:r>
            <a:endParaRPr b="0" i="0" sz="18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if you're asked for the probability of getting heads after flipping a coin 10 times, the experimental probability will be the number of times you got heads after flipping a coin 10 times. Let's say that you got 6 heads out of your 10 throws. Then your experimental probability is 6/10, or 60%.</a:t>
            </a:r>
            <a:endParaRPr b="0" i="0" sz="1800" u="none" cap="none" strike="noStrike">
              <a:solidFill>
                <a:srgbClr val="000000"/>
              </a:solidFill>
              <a:latin typeface="Arial"/>
              <a:ea typeface="Arial"/>
              <a:cs typeface="Arial"/>
              <a:sym typeface="Arial"/>
            </a:endParaRPr>
          </a:p>
          <a:p>
            <a:pPr indent="-171450" lvl="1" marL="7429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For theoretical probability, it doesn't require you to actually do the experiment and then look at the results. Instead, the theoretical probability is what you expect to happen in an experiment (the expected probability). This is the theoretical probability definition.</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This helps to find probability for various combinations without much efforts</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0" i="0" lang="en-IN" sz="1600" u="none" cap="none" strike="noStrike">
                <a:solidFill>
                  <a:srgbClr val="000000"/>
                </a:solidFill>
                <a:latin typeface="Arial"/>
                <a:ea typeface="Arial"/>
                <a:cs typeface="Arial"/>
                <a:sym typeface="Arial"/>
              </a:rPr>
              <a:t>Additional Reading: </a:t>
            </a:r>
            <a:r>
              <a:rPr b="0" i="0" lang="en-IN" sz="1600" u="sng" cap="none" strike="noStrike">
                <a:solidFill>
                  <a:srgbClr val="000000"/>
                </a:solidFill>
                <a:latin typeface="Arial"/>
                <a:ea typeface="Arial"/>
                <a:cs typeface="Arial"/>
                <a:sym typeface="Arial"/>
                <a:hlinkClick r:id="rId4">
                  <a:extLst>
                    <a:ext uri="{A12FA001-AC4F-418D-AE19-62706E023703}">
                      <ahyp:hlinkClr val="tx"/>
                    </a:ext>
                  </a:extLst>
                </a:hlinkClick>
              </a:rPr>
              <a:t>Comparing experimental and theoretical probability</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16"/>
          <p:cNvSpPr/>
          <p:nvPr/>
        </p:nvSpPr>
        <p:spPr>
          <a:xfrm>
            <a:off x="6467400" y="4767120"/>
            <a:ext cx="2055600" cy="2721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IN" sz="900" u="none" cap="none" strike="noStrike">
                <a:solidFill>
                  <a:srgbClr val="FFFFFF"/>
                </a:solidFill>
                <a:latin typeface="Proxima Nova"/>
                <a:ea typeface="Proxima Nova"/>
                <a:cs typeface="Proxima Nova"/>
                <a:sym typeface="Proxima Nova"/>
              </a:rPr>
              <a:t>‹#›</a:t>
            </a:fld>
            <a:endParaRPr b="0" i="0" sz="900" u="none" cap="none" strike="noStrike">
              <a:solidFill>
                <a:schemeClr val="dk1"/>
              </a:solidFill>
              <a:latin typeface="Arial"/>
              <a:ea typeface="Arial"/>
              <a:cs typeface="Arial"/>
              <a:sym typeface="Arial"/>
            </a:endParaRPr>
          </a:p>
        </p:txBody>
      </p:sp>
      <p:sp>
        <p:nvSpPr>
          <p:cNvPr id="476" name="Google Shape;476;p16"/>
          <p:cNvSpPr/>
          <p:nvPr/>
        </p:nvSpPr>
        <p:spPr>
          <a:xfrm>
            <a:off x="638280" y="654840"/>
            <a:ext cx="4430520" cy="521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rgbClr val="FFFFFF"/>
                </a:solidFill>
                <a:latin typeface="Calibri"/>
                <a:ea typeface="Calibri"/>
                <a:cs typeface="Calibri"/>
                <a:sym typeface="Calibri"/>
              </a:rPr>
              <a:t>Key Takeaway</a:t>
            </a:r>
            <a:endParaRPr b="0" i="0" sz="2800" u="none" cap="none" strike="noStrike">
              <a:solidFill>
                <a:schemeClr val="dk1"/>
              </a:solidFill>
              <a:latin typeface="Arial"/>
              <a:ea typeface="Arial"/>
              <a:cs typeface="Arial"/>
              <a:sym typeface="Arial"/>
            </a:endParaRPr>
          </a:p>
        </p:txBody>
      </p:sp>
      <p:sp>
        <p:nvSpPr>
          <p:cNvPr id="477" name="Google Shape;477;p16"/>
          <p:cNvSpPr/>
          <p:nvPr/>
        </p:nvSpPr>
        <p:spPr>
          <a:xfrm>
            <a:off x="3029040" y="4767120"/>
            <a:ext cx="3084480" cy="272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FFFFFF"/>
                </a:solidFill>
                <a:latin typeface="Calibri"/>
                <a:ea typeface="Calibri"/>
                <a:cs typeface="Calibri"/>
                <a:sym typeface="Calibri"/>
              </a:rPr>
              <a:t>Data Science Certification Program</a:t>
            </a:r>
            <a:endParaRPr b="0" i="0" sz="1800" u="none" cap="none" strike="noStrike">
              <a:solidFill>
                <a:schemeClr val="dk1"/>
              </a:solidFill>
              <a:latin typeface="Arial"/>
              <a:ea typeface="Arial"/>
              <a:cs typeface="Arial"/>
              <a:sym typeface="Arial"/>
            </a:endParaRPr>
          </a:p>
        </p:txBody>
      </p:sp>
      <p:sp>
        <p:nvSpPr>
          <p:cNvPr id="478" name="Google Shape;478;p16"/>
          <p:cNvSpPr txBox="1"/>
          <p:nvPr/>
        </p:nvSpPr>
        <p:spPr>
          <a:xfrm>
            <a:off x="770825" y="1285025"/>
            <a:ext cx="6013500" cy="26922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0"/>
              </a:spcBef>
              <a:spcAft>
                <a:spcPts val="0"/>
              </a:spcAft>
              <a:buClr>
                <a:schemeClr val="lt1"/>
              </a:buClr>
              <a:buSzPts val="1800"/>
              <a:buFont typeface="Arial"/>
              <a:buChar char="●"/>
            </a:pPr>
            <a:r>
              <a:rPr b="0" i="0" lang="en-IN" sz="1800" u="none" cap="none" strike="noStrike">
                <a:solidFill>
                  <a:schemeClr val="lt1"/>
                </a:solidFill>
                <a:latin typeface="Arial"/>
                <a:ea typeface="Arial"/>
                <a:cs typeface="Arial"/>
                <a:sym typeface="Arial"/>
              </a:rPr>
              <a:t>Revision</a:t>
            </a:r>
            <a:endParaRPr b="0" i="0" sz="1800" u="none" cap="none" strike="noStrike">
              <a:solidFill>
                <a:schemeClr val="lt1"/>
              </a:solidFill>
              <a:latin typeface="Arial"/>
              <a:ea typeface="Arial"/>
              <a:cs typeface="Arial"/>
              <a:sym typeface="Aria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Permutations, Combinations</a:t>
            </a:r>
            <a:endParaRPr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Probability: Definition and Properties</a:t>
            </a:r>
            <a:endParaRPr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Types of Events</a:t>
            </a:r>
            <a:endParaRPr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Rules of Probability - Addition and Multiplication</a:t>
            </a:r>
            <a:endParaRPr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Random Variables, </a:t>
            </a:r>
            <a:r>
              <a:rPr lang="en-IN" sz="1800">
                <a:solidFill>
                  <a:schemeClr val="lt1"/>
                </a:solidFill>
              </a:rPr>
              <a:t>Expected Value</a:t>
            </a:r>
            <a:endParaRPr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Probability Without Experiment</a:t>
            </a:r>
            <a:endParaRPr b="0" i="0" sz="1800" u="none" cap="none" strike="noStrike">
              <a:solidFill>
                <a:schemeClr val="lt1"/>
              </a:solidFill>
              <a:latin typeface="Arial"/>
              <a:ea typeface="Arial"/>
              <a:cs typeface="Arial"/>
              <a:sym typeface="Arial"/>
            </a:endParaRPr>
          </a:p>
          <a:p>
            <a:pPr indent="-342900" lvl="0" marL="457200" marR="0" rtl="0" algn="l">
              <a:lnSpc>
                <a:spcPct val="115000"/>
              </a:lnSpc>
              <a:spcBef>
                <a:spcPts val="0"/>
              </a:spcBef>
              <a:spcAft>
                <a:spcPts val="0"/>
              </a:spcAft>
              <a:buClr>
                <a:schemeClr val="lt1"/>
              </a:buClr>
              <a:buSzPts val="1800"/>
              <a:buFont typeface="Arial"/>
              <a:buChar char="●"/>
            </a:pPr>
            <a:r>
              <a:rPr b="0" i="0" lang="en-IN" sz="1800" u="none" cap="none" strike="noStrike">
                <a:solidFill>
                  <a:schemeClr val="lt1"/>
                </a:solidFill>
                <a:latin typeface="Arial"/>
                <a:ea typeface="Arial"/>
                <a:cs typeface="Arial"/>
                <a:sym typeface="Arial"/>
              </a:rPr>
              <a:t>Key Takeaways</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18"/>
          <p:cNvSpPr/>
          <p:nvPr/>
        </p:nvSpPr>
        <p:spPr>
          <a:xfrm>
            <a:off x="555120" y="2115000"/>
            <a:ext cx="6893640" cy="1170360"/>
          </a:xfrm>
          <a:prstGeom prst="rect">
            <a:avLst/>
          </a:prstGeom>
          <a:noFill/>
          <a:ln>
            <a:noFill/>
          </a:ln>
        </p:spPr>
        <p:txBody>
          <a:bodyPr anchorCtr="0" anchor="b" bIns="45000" lIns="90000" spcFirstLastPara="1" rIns="90000" wrap="square" tIns="45000">
            <a:noAutofit/>
          </a:bodyPr>
          <a:lstStyle/>
          <a:p>
            <a:pPr indent="0" lvl="0" marL="0" marR="0" rtl="0" algn="l">
              <a:lnSpc>
                <a:spcPct val="90000"/>
              </a:lnSpc>
              <a:spcBef>
                <a:spcPts val="0"/>
              </a:spcBef>
              <a:spcAft>
                <a:spcPts val="0"/>
              </a:spcAft>
              <a:buClr>
                <a:srgbClr val="000000"/>
              </a:buClr>
              <a:buSzPts val="4000"/>
              <a:buFont typeface="Arial"/>
              <a:buNone/>
            </a:pPr>
            <a:r>
              <a:rPr b="0" i="0" lang="en-IN" sz="4000" u="none" cap="none" strike="noStrike">
                <a:solidFill>
                  <a:srgbClr val="000000"/>
                </a:solidFill>
                <a:latin typeface="Proxima Nova"/>
                <a:ea typeface="Proxima Nova"/>
                <a:cs typeface="Proxima Nova"/>
                <a:sym typeface="Proxima Nova"/>
              </a:rPr>
              <a:t>Thank You!</a:t>
            </a:r>
            <a:endParaRPr b="0" i="0" sz="4000" u="none" cap="none" strike="noStrike">
              <a:solidFill>
                <a:schemeClr val="dk1"/>
              </a:solidFill>
              <a:latin typeface="Arial"/>
              <a:ea typeface="Arial"/>
              <a:cs typeface="Arial"/>
              <a:sym typeface="Arial"/>
            </a:endParaRPr>
          </a:p>
        </p:txBody>
      </p:sp>
      <p:pic>
        <p:nvPicPr>
          <p:cNvPr id="484" name="Google Shape;484;p18"/>
          <p:cNvPicPr preferRelativeResize="0"/>
          <p:nvPr/>
        </p:nvPicPr>
        <p:blipFill rotWithShape="1">
          <a:blip r:embed="rId3">
            <a:alphaModFix/>
          </a:blip>
          <a:srcRect b="0" l="0" r="0" t="0"/>
          <a:stretch/>
        </p:blipFill>
        <p:spPr>
          <a:xfrm>
            <a:off x="7582320" y="0"/>
            <a:ext cx="1354680" cy="1575720"/>
          </a:xfrm>
          <a:prstGeom prst="rect">
            <a:avLst/>
          </a:prstGeom>
          <a:noFill/>
          <a:ln>
            <a:noFill/>
          </a:ln>
        </p:spPr>
      </p:pic>
      <p:sp>
        <p:nvSpPr>
          <p:cNvPr id="485" name="Google Shape;485;p18"/>
          <p:cNvSpPr/>
          <p:nvPr/>
        </p:nvSpPr>
        <p:spPr>
          <a:xfrm>
            <a:off x="1157040" y="716040"/>
            <a:ext cx="1653840" cy="130932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1001"/>
              </a:spcBef>
              <a:spcAft>
                <a:spcPts val="0"/>
              </a:spcAft>
              <a:buClr>
                <a:srgbClr val="000000"/>
              </a:buClr>
              <a:buSzPts val="1400"/>
              <a:buFont typeface="Arial"/>
              <a:buNone/>
            </a:pPr>
            <a:r>
              <a:rPr b="0" i="1" lang="en-IN" sz="1400" u="none" cap="none" strike="noStrike">
                <a:solidFill>
                  <a:srgbClr val="000000"/>
                </a:solidFill>
                <a:latin typeface="Proxima Nova"/>
                <a:ea typeface="Proxima Nova"/>
                <a:cs typeface="Proxima Nova"/>
                <a:sym typeface="Proxima Nova"/>
              </a:rPr>
              <a:t>    #LifeKoKaroLift</a:t>
            </a:r>
            <a:endParaRPr b="0" i="0" sz="1400" u="none" cap="none" strike="noStrike">
              <a:solidFill>
                <a:schemeClr val="dk1"/>
              </a:solidFill>
              <a:latin typeface="Arial"/>
              <a:ea typeface="Arial"/>
              <a:cs typeface="Arial"/>
              <a:sym typeface="Arial"/>
            </a:endParaRPr>
          </a:p>
        </p:txBody>
      </p:sp>
      <p:sp>
        <p:nvSpPr>
          <p:cNvPr id="486" name="Google Shape;486;p18"/>
          <p:cNvSpPr/>
          <p:nvPr/>
        </p:nvSpPr>
        <p:spPr>
          <a:xfrm>
            <a:off x="6616800" y="4012560"/>
            <a:ext cx="2055600" cy="2721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IN" sz="900" u="none" cap="none" strike="noStrike">
                <a:solidFill>
                  <a:srgbClr val="E72D40"/>
                </a:solidFill>
                <a:latin typeface="Proxima Nova"/>
                <a:ea typeface="Proxima Nova"/>
                <a:cs typeface="Proxima Nova"/>
                <a:sym typeface="Proxima Nova"/>
              </a:rPr>
              <a:t>‹#›</a:t>
            </a:fld>
            <a:endParaRPr b="0" i="0" sz="9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13ed74ec987_0_84"/>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0" name="Google Shape;240;g13ed74ec987_0_84"/>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1" name="Google Shape;241;g13ed74ec987_0_84"/>
          <p:cNvSpPr txBox="1"/>
          <p:nvPr/>
        </p:nvSpPr>
        <p:spPr>
          <a:xfrm>
            <a:off x="260275" y="77025"/>
            <a:ext cx="4226400" cy="48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FFFFFF"/>
                </a:solidFill>
                <a:latin typeface="Trebuchet MS"/>
                <a:ea typeface="Trebuchet MS"/>
                <a:cs typeface="Trebuchet MS"/>
                <a:sym typeface="Trebuchet MS"/>
              </a:rPr>
              <a:t>Revision</a:t>
            </a:r>
            <a:endParaRPr b="0" i="0" sz="2400" u="none" cap="none" strike="noStrike">
              <a:solidFill>
                <a:srgbClr val="FFFFFF"/>
              </a:solidFill>
              <a:latin typeface="Trebuchet MS"/>
              <a:ea typeface="Trebuchet MS"/>
              <a:cs typeface="Trebuchet MS"/>
              <a:sym typeface="Trebuchet MS"/>
            </a:endParaRPr>
          </a:p>
        </p:txBody>
      </p:sp>
      <p:sp>
        <p:nvSpPr>
          <p:cNvPr id="242" name="Google Shape;242;g13ed74ec987_0_84"/>
          <p:cNvSpPr txBox="1"/>
          <p:nvPr/>
        </p:nvSpPr>
        <p:spPr>
          <a:xfrm>
            <a:off x="57150" y="1376680"/>
            <a:ext cx="9082500" cy="28629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In previous session, we learnt about:</a:t>
            </a:r>
            <a:endParaRPr b="0" i="0" sz="18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None/>
            </a:pPr>
            <a:r>
              <a:t/>
            </a:r>
            <a:endParaRPr sz="1800"/>
          </a:p>
          <a:p>
            <a:pPr indent="-342900" lvl="1" marL="914400" marR="0" rtl="0" algn="l">
              <a:lnSpc>
                <a:spcPct val="100000"/>
              </a:lnSpc>
              <a:spcBef>
                <a:spcPts val="0"/>
              </a:spcBef>
              <a:spcAft>
                <a:spcPts val="0"/>
              </a:spcAft>
              <a:buSzPts val="1800"/>
              <a:buChar char="○"/>
            </a:pPr>
            <a:r>
              <a:rPr lang="en-IN" sz="1800"/>
              <a:t>Numeric - Numeric Analysis</a:t>
            </a:r>
            <a:endParaRPr sz="1800"/>
          </a:p>
          <a:p>
            <a:pPr indent="-342900" lvl="1" marL="914400" marR="0" rtl="0" algn="l">
              <a:lnSpc>
                <a:spcPct val="100000"/>
              </a:lnSpc>
              <a:spcBef>
                <a:spcPts val="0"/>
              </a:spcBef>
              <a:spcAft>
                <a:spcPts val="0"/>
              </a:spcAft>
              <a:buSzPts val="1800"/>
              <a:buChar char="○"/>
            </a:pPr>
            <a:r>
              <a:rPr lang="en-IN" sz="1800"/>
              <a:t>Correlation vs Causation</a:t>
            </a:r>
            <a:endParaRPr sz="1800"/>
          </a:p>
          <a:p>
            <a:pPr indent="-342900" lvl="1" marL="914400" marR="0" rtl="0" algn="l">
              <a:lnSpc>
                <a:spcPct val="100000"/>
              </a:lnSpc>
              <a:spcBef>
                <a:spcPts val="0"/>
              </a:spcBef>
              <a:spcAft>
                <a:spcPts val="0"/>
              </a:spcAft>
              <a:buSzPts val="1800"/>
              <a:buChar char="○"/>
            </a:pPr>
            <a:r>
              <a:rPr lang="en-IN" sz="1800"/>
              <a:t>Numerical - Categorical Analysis</a:t>
            </a:r>
            <a:endParaRPr sz="1800"/>
          </a:p>
          <a:p>
            <a:pPr indent="-342900" lvl="1" marL="914400" marR="0" rtl="0" algn="l">
              <a:lnSpc>
                <a:spcPct val="100000"/>
              </a:lnSpc>
              <a:spcBef>
                <a:spcPts val="0"/>
              </a:spcBef>
              <a:spcAft>
                <a:spcPts val="0"/>
              </a:spcAft>
              <a:buSzPts val="1800"/>
              <a:buChar char="○"/>
            </a:pPr>
            <a:r>
              <a:rPr lang="en-IN" sz="1800"/>
              <a:t>Categorical - Categorical Analysis</a:t>
            </a:r>
            <a:endParaRPr sz="1800"/>
          </a:p>
          <a:p>
            <a:pPr indent="-342900" lvl="1" marL="914400" marR="0" rtl="0" algn="l">
              <a:lnSpc>
                <a:spcPct val="100000"/>
              </a:lnSpc>
              <a:spcBef>
                <a:spcPts val="0"/>
              </a:spcBef>
              <a:spcAft>
                <a:spcPts val="0"/>
              </a:spcAft>
              <a:buSzPts val="1800"/>
              <a:buChar char="○"/>
            </a:pPr>
            <a:r>
              <a:rPr lang="en-IN" sz="1800"/>
              <a:t>Multivariate Analysis</a:t>
            </a:r>
            <a:endParaRPr sz="1800"/>
          </a:p>
          <a:p>
            <a:pPr indent="0" lvl="0" marL="914400" marR="0" rtl="0" algn="l">
              <a:lnSpc>
                <a:spcPct val="100000"/>
              </a:lnSpc>
              <a:spcBef>
                <a:spcPts val="0"/>
              </a:spcBef>
              <a:spcAft>
                <a:spcPts val="0"/>
              </a:spcAft>
              <a:buClr>
                <a:schemeClr val="dk1"/>
              </a:buClr>
              <a:buSzPts val="1100"/>
              <a:buFont typeface="Arial"/>
              <a:buNone/>
            </a:pPr>
            <a:r>
              <a:t/>
            </a:r>
            <a:endParaRPr b="0" i="0" sz="18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1374c986c9e_0_145"/>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8" name="Google Shape;248;g1374c986c9e_0_145"/>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9" name="Google Shape;249;g1374c986c9e_0_145"/>
          <p:cNvSpPr txBox="1"/>
          <p:nvPr/>
        </p:nvSpPr>
        <p:spPr>
          <a:xfrm>
            <a:off x="57150" y="690880"/>
            <a:ext cx="9082500" cy="4017300"/>
          </a:xfrm>
          <a:prstGeom prst="rect">
            <a:avLst/>
          </a:prstGeom>
          <a:noFill/>
          <a:ln>
            <a:noFill/>
          </a:ln>
        </p:spPr>
        <p:txBody>
          <a:bodyPr anchorCtr="0" anchor="t" bIns="45700" lIns="91425" spcFirstLastPara="1" rIns="91425" wrap="square" tIns="45700">
            <a:spAutoFit/>
          </a:bodyPr>
          <a:lstStyle/>
          <a:p>
            <a:pPr indent="-336550" lvl="0" marL="457200" marR="0" rtl="0" algn="l">
              <a:lnSpc>
                <a:spcPct val="100000"/>
              </a:lnSpc>
              <a:spcBef>
                <a:spcPts val="0"/>
              </a:spcBef>
              <a:spcAft>
                <a:spcPts val="0"/>
              </a:spcAft>
              <a:buSzPts val="1700"/>
              <a:buChar char="●"/>
            </a:pPr>
            <a:r>
              <a:rPr lang="en-IN" sz="1700"/>
              <a:t>Before we turn our focus to probability, it is important to understand some basic tools that form its essential building blocks. </a:t>
            </a:r>
            <a:endParaRPr sz="1700"/>
          </a:p>
          <a:p>
            <a:pPr indent="0" lvl="0" marL="457200" marR="0" rtl="0" algn="l">
              <a:lnSpc>
                <a:spcPct val="100000"/>
              </a:lnSpc>
              <a:spcBef>
                <a:spcPts val="0"/>
              </a:spcBef>
              <a:spcAft>
                <a:spcPts val="0"/>
              </a:spcAft>
              <a:buNone/>
            </a:pPr>
            <a:r>
              <a:t/>
            </a:r>
            <a:endParaRPr sz="1700"/>
          </a:p>
          <a:p>
            <a:pPr indent="-336550" lvl="0" marL="457200" marR="0" rtl="0" algn="l">
              <a:lnSpc>
                <a:spcPct val="100000"/>
              </a:lnSpc>
              <a:spcBef>
                <a:spcPts val="0"/>
              </a:spcBef>
              <a:spcAft>
                <a:spcPts val="0"/>
              </a:spcAft>
              <a:buSzPts val="1700"/>
              <a:buChar char="●"/>
            </a:pPr>
            <a:r>
              <a:rPr lang="en-IN" sz="1700"/>
              <a:t>One of the key things you need to master is the idea of the two major counting principles: permutations and combinations. </a:t>
            </a:r>
            <a:endParaRPr sz="1700"/>
          </a:p>
          <a:p>
            <a:pPr indent="0" lvl="0" marL="457200" marR="0" rtl="0" algn="l">
              <a:lnSpc>
                <a:spcPct val="100000"/>
              </a:lnSpc>
              <a:spcBef>
                <a:spcPts val="0"/>
              </a:spcBef>
              <a:spcAft>
                <a:spcPts val="0"/>
              </a:spcAft>
              <a:buNone/>
            </a:pPr>
            <a:r>
              <a:t/>
            </a:r>
            <a:endParaRPr sz="1700"/>
          </a:p>
          <a:p>
            <a:pPr indent="-336550" lvl="0" marL="457200" marR="0" rtl="0" algn="l">
              <a:lnSpc>
                <a:spcPct val="100000"/>
              </a:lnSpc>
              <a:spcBef>
                <a:spcPts val="0"/>
              </a:spcBef>
              <a:spcAft>
                <a:spcPts val="0"/>
              </a:spcAft>
              <a:buSzPts val="1700"/>
              <a:buChar char="●"/>
            </a:pPr>
            <a:r>
              <a:rPr lang="en-IN" sz="1700"/>
              <a:t>Knowing these two concepts will enable you to calculate the probability for a given scenario or events that you are interested in. </a:t>
            </a:r>
            <a:endParaRPr sz="1700"/>
          </a:p>
          <a:p>
            <a:pPr indent="0" lvl="0" marL="457200" marR="0" rtl="0" algn="l">
              <a:lnSpc>
                <a:spcPct val="100000"/>
              </a:lnSpc>
              <a:spcBef>
                <a:spcPts val="0"/>
              </a:spcBef>
              <a:spcAft>
                <a:spcPts val="0"/>
              </a:spcAft>
              <a:buNone/>
            </a:pPr>
            <a:r>
              <a:t/>
            </a:r>
            <a:endParaRPr sz="1700"/>
          </a:p>
          <a:p>
            <a:pPr indent="-336550" lvl="0" marL="457200" marR="0" rtl="0" algn="l">
              <a:lnSpc>
                <a:spcPct val="100000"/>
              </a:lnSpc>
              <a:spcBef>
                <a:spcPts val="0"/>
              </a:spcBef>
              <a:spcAft>
                <a:spcPts val="0"/>
              </a:spcAft>
              <a:buSzPts val="1700"/>
              <a:buChar char="●"/>
            </a:pPr>
            <a:r>
              <a:rPr lang="en-IN" sz="1700"/>
              <a:t>A permutation is a way of arranging a select group of objects in a way that the order is of significance. </a:t>
            </a:r>
            <a:endParaRPr sz="1700"/>
          </a:p>
          <a:p>
            <a:pPr indent="0" lvl="0" marL="457200" marR="0" rtl="0" algn="l">
              <a:lnSpc>
                <a:spcPct val="100000"/>
              </a:lnSpc>
              <a:spcBef>
                <a:spcPts val="0"/>
              </a:spcBef>
              <a:spcAft>
                <a:spcPts val="0"/>
              </a:spcAft>
              <a:buNone/>
            </a:pPr>
            <a:r>
              <a:t/>
            </a:r>
            <a:endParaRPr sz="1700"/>
          </a:p>
          <a:p>
            <a:pPr indent="-336550" lvl="0" marL="457200" marR="0" rtl="0" algn="l">
              <a:lnSpc>
                <a:spcPct val="100000"/>
              </a:lnSpc>
              <a:spcBef>
                <a:spcPts val="0"/>
              </a:spcBef>
              <a:spcAft>
                <a:spcPts val="0"/>
              </a:spcAft>
              <a:buSzPts val="1700"/>
              <a:buChar char="●"/>
            </a:pPr>
            <a:r>
              <a:rPr lang="en-IN" sz="1700"/>
              <a:t>For </a:t>
            </a:r>
            <a:r>
              <a:rPr lang="en-IN" sz="1700"/>
              <a:t>example, </a:t>
            </a:r>
            <a:endParaRPr sz="1700"/>
          </a:p>
          <a:p>
            <a:pPr indent="-336550" lvl="1" marL="914400" marR="0" rtl="0" algn="l">
              <a:lnSpc>
                <a:spcPct val="100000"/>
              </a:lnSpc>
              <a:spcBef>
                <a:spcPts val="0"/>
              </a:spcBef>
              <a:spcAft>
                <a:spcPts val="0"/>
              </a:spcAft>
              <a:buSzPts val="1700"/>
              <a:buChar char="○"/>
            </a:pPr>
            <a:r>
              <a:rPr lang="en-IN" sz="1700"/>
              <a:t>When you plan to line up the top-order batsmen of a cricket team, you use permutation to find all the possible orders in which they can be lined up.</a:t>
            </a:r>
            <a:endParaRPr sz="1700"/>
          </a:p>
        </p:txBody>
      </p:sp>
      <p:sp>
        <p:nvSpPr>
          <p:cNvPr id="250" name="Google Shape;250;g1374c986c9e_0_145"/>
          <p:cNvSpPr txBox="1"/>
          <p:nvPr/>
        </p:nvSpPr>
        <p:spPr>
          <a:xfrm>
            <a:off x="260275" y="77025"/>
            <a:ext cx="50094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n-IN" sz="2400">
                <a:solidFill>
                  <a:srgbClr val="FFFFFF"/>
                </a:solidFill>
                <a:latin typeface="Trebuchet MS"/>
                <a:ea typeface="Trebuchet MS"/>
                <a:cs typeface="Trebuchet MS"/>
                <a:sym typeface="Trebuchet MS"/>
              </a:rPr>
              <a:t>Permutations</a:t>
            </a:r>
            <a:endParaRPr b="0" i="0" sz="2400" u="none" cap="none" strike="noStrike">
              <a:solidFill>
                <a:srgbClr val="FFFFFF"/>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1471b9b75e1_0_13"/>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6" name="Google Shape;256;g1471b9b75e1_0_13"/>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7" name="Google Shape;257;g1471b9b75e1_0_13"/>
          <p:cNvSpPr txBox="1"/>
          <p:nvPr/>
        </p:nvSpPr>
        <p:spPr>
          <a:xfrm>
            <a:off x="57150" y="690880"/>
            <a:ext cx="9082500" cy="615600"/>
          </a:xfrm>
          <a:prstGeom prst="rect">
            <a:avLst/>
          </a:prstGeom>
          <a:noFill/>
          <a:ln>
            <a:noFill/>
          </a:ln>
        </p:spPr>
        <p:txBody>
          <a:bodyPr anchorCtr="0" anchor="t" bIns="45700" lIns="91425" spcFirstLastPara="1" rIns="91425" wrap="square" tIns="45700">
            <a:spAutoFit/>
          </a:bodyPr>
          <a:lstStyle/>
          <a:p>
            <a:pPr indent="-336550" lvl="0" marL="457200" marR="0" rtl="0" algn="l">
              <a:lnSpc>
                <a:spcPct val="100000"/>
              </a:lnSpc>
              <a:spcBef>
                <a:spcPts val="0"/>
              </a:spcBef>
              <a:spcAft>
                <a:spcPts val="0"/>
              </a:spcAft>
              <a:buSzPts val="1700"/>
              <a:buChar char="●"/>
            </a:pPr>
            <a:r>
              <a:rPr lang="en-IN" sz="1700"/>
              <a:t>You can use the following code to print all the permutations of an input list:</a:t>
            </a:r>
            <a:endParaRPr sz="1700"/>
          </a:p>
          <a:p>
            <a:pPr indent="0" lvl="0" marL="457200" marR="0" rtl="0" algn="l">
              <a:lnSpc>
                <a:spcPct val="100000"/>
              </a:lnSpc>
              <a:spcBef>
                <a:spcPts val="0"/>
              </a:spcBef>
              <a:spcAft>
                <a:spcPts val="0"/>
              </a:spcAft>
              <a:buNone/>
            </a:pPr>
            <a:r>
              <a:t/>
            </a:r>
            <a:endParaRPr sz="1700"/>
          </a:p>
        </p:txBody>
      </p:sp>
      <p:sp>
        <p:nvSpPr>
          <p:cNvPr id="258" name="Google Shape;258;g1471b9b75e1_0_13"/>
          <p:cNvSpPr txBox="1"/>
          <p:nvPr/>
        </p:nvSpPr>
        <p:spPr>
          <a:xfrm>
            <a:off x="260275" y="77025"/>
            <a:ext cx="50094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n-IN" sz="2400">
                <a:solidFill>
                  <a:srgbClr val="FFFFFF"/>
                </a:solidFill>
                <a:latin typeface="Trebuchet MS"/>
                <a:ea typeface="Trebuchet MS"/>
                <a:cs typeface="Trebuchet MS"/>
                <a:sym typeface="Trebuchet MS"/>
              </a:rPr>
              <a:t>Permutations</a:t>
            </a:r>
            <a:endParaRPr b="0" i="0" sz="2400" u="none" cap="none" strike="noStrike">
              <a:solidFill>
                <a:srgbClr val="FFFFFF"/>
              </a:solidFill>
              <a:latin typeface="Trebuchet MS"/>
              <a:ea typeface="Trebuchet MS"/>
              <a:cs typeface="Trebuchet MS"/>
              <a:sym typeface="Trebuchet MS"/>
            </a:endParaRPr>
          </a:p>
        </p:txBody>
      </p:sp>
      <p:pic>
        <p:nvPicPr>
          <p:cNvPr id="259" name="Google Shape;259;g1471b9b75e1_0_13"/>
          <p:cNvPicPr preferRelativeResize="0"/>
          <p:nvPr/>
        </p:nvPicPr>
        <p:blipFill>
          <a:blip r:embed="rId4">
            <a:alphaModFix/>
          </a:blip>
          <a:stretch>
            <a:fillRect/>
          </a:stretch>
        </p:blipFill>
        <p:spPr>
          <a:xfrm>
            <a:off x="609950" y="1163242"/>
            <a:ext cx="7200900" cy="2943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1471b9b75e1_0_22"/>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5" name="Google Shape;265;g1471b9b75e1_0_22"/>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6" name="Google Shape;266;g1471b9b75e1_0_22"/>
          <p:cNvSpPr txBox="1"/>
          <p:nvPr/>
        </p:nvSpPr>
        <p:spPr>
          <a:xfrm>
            <a:off x="57150" y="1224280"/>
            <a:ext cx="9082500" cy="3232500"/>
          </a:xfrm>
          <a:prstGeom prst="rect">
            <a:avLst/>
          </a:prstGeom>
          <a:noFill/>
          <a:ln>
            <a:noFill/>
          </a:ln>
        </p:spPr>
        <p:txBody>
          <a:bodyPr anchorCtr="0" anchor="t" bIns="45700" lIns="91425" spcFirstLastPara="1" rIns="91425" wrap="square" tIns="45700">
            <a:spAutoFit/>
          </a:bodyPr>
          <a:lstStyle/>
          <a:p>
            <a:pPr indent="-336550" lvl="0" marL="457200" marR="0" rtl="0" algn="l">
              <a:lnSpc>
                <a:spcPct val="100000"/>
              </a:lnSpc>
              <a:spcBef>
                <a:spcPts val="0"/>
              </a:spcBef>
              <a:spcAft>
                <a:spcPts val="0"/>
              </a:spcAft>
              <a:buSzPts val="1700"/>
              <a:buChar char="●"/>
            </a:pPr>
            <a:r>
              <a:rPr lang="en-IN" sz="1700"/>
              <a:t>The following is a list of some other examples where permutation is used to count the number of ways in which a particular sequence of events can occur:</a:t>
            </a:r>
            <a:endParaRPr sz="1700"/>
          </a:p>
          <a:p>
            <a:pPr indent="0" lvl="0" marL="0" marR="0" rtl="0" algn="l">
              <a:lnSpc>
                <a:spcPct val="100000"/>
              </a:lnSpc>
              <a:spcBef>
                <a:spcPts val="0"/>
              </a:spcBef>
              <a:spcAft>
                <a:spcPts val="0"/>
              </a:spcAft>
              <a:buNone/>
            </a:pPr>
            <a:r>
              <a:t/>
            </a:r>
            <a:endParaRPr sz="1700"/>
          </a:p>
          <a:p>
            <a:pPr indent="-336550" lvl="1" marL="914400" marR="0" rtl="0" algn="l">
              <a:lnSpc>
                <a:spcPct val="100000"/>
              </a:lnSpc>
              <a:spcBef>
                <a:spcPts val="0"/>
              </a:spcBef>
              <a:spcAft>
                <a:spcPts val="0"/>
              </a:spcAft>
              <a:buSzPts val="1700"/>
              <a:buChar char="○"/>
            </a:pPr>
            <a:r>
              <a:rPr lang="en-IN" sz="1700"/>
              <a:t>Finding all possible four-letter words that can be formed using the alphabets R, E, A and D</a:t>
            </a:r>
            <a:endParaRPr sz="1700"/>
          </a:p>
          <a:p>
            <a:pPr indent="0" lvl="0" marL="914400" marR="0" rtl="0" algn="l">
              <a:lnSpc>
                <a:spcPct val="100000"/>
              </a:lnSpc>
              <a:spcBef>
                <a:spcPts val="0"/>
              </a:spcBef>
              <a:spcAft>
                <a:spcPts val="0"/>
              </a:spcAft>
              <a:buNone/>
            </a:pPr>
            <a:r>
              <a:t/>
            </a:r>
            <a:endParaRPr sz="1700"/>
          </a:p>
          <a:p>
            <a:pPr indent="-336550" lvl="1" marL="914400" marR="0" rtl="0" algn="l">
              <a:lnSpc>
                <a:spcPct val="100000"/>
              </a:lnSpc>
              <a:spcBef>
                <a:spcPts val="0"/>
              </a:spcBef>
              <a:spcAft>
                <a:spcPts val="0"/>
              </a:spcAft>
              <a:buSzPts val="1700"/>
              <a:buChar char="○"/>
            </a:pPr>
            <a:r>
              <a:rPr lang="en-IN" sz="1700"/>
              <a:t>Finding all possible ways in which the final league standings of the eight teams can be in an Indian Premier League (IPL) tournament</a:t>
            </a:r>
            <a:endParaRPr sz="1700"/>
          </a:p>
          <a:p>
            <a:pPr indent="0" lvl="0" marL="914400" marR="0" rtl="0" algn="l">
              <a:lnSpc>
                <a:spcPct val="100000"/>
              </a:lnSpc>
              <a:spcBef>
                <a:spcPts val="0"/>
              </a:spcBef>
              <a:spcAft>
                <a:spcPts val="0"/>
              </a:spcAft>
              <a:buNone/>
            </a:pPr>
            <a:r>
              <a:t/>
            </a:r>
            <a:endParaRPr sz="1700"/>
          </a:p>
          <a:p>
            <a:pPr indent="-336550" lvl="1" marL="914400" marR="0" rtl="0" algn="l">
              <a:lnSpc>
                <a:spcPct val="100000"/>
              </a:lnSpc>
              <a:spcBef>
                <a:spcPts val="0"/>
              </a:spcBef>
              <a:spcAft>
                <a:spcPts val="0"/>
              </a:spcAft>
              <a:buSzPts val="1700"/>
              <a:buChar char="○"/>
            </a:pPr>
            <a:r>
              <a:rPr lang="en-IN" sz="1700"/>
              <a:t>Finding all possible ways that a group of 10 people can be seated in a row in a cinema hall</a:t>
            </a:r>
            <a:endParaRPr sz="1700"/>
          </a:p>
          <a:p>
            <a:pPr indent="0" lvl="0" marL="0" marR="0" rtl="0" algn="l">
              <a:lnSpc>
                <a:spcPct val="100000"/>
              </a:lnSpc>
              <a:spcBef>
                <a:spcPts val="0"/>
              </a:spcBef>
              <a:spcAft>
                <a:spcPts val="0"/>
              </a:spcAft>
              <a:buNone/>
            </a:pPr>
            <a:r>
              <a:t/>
            </a:r>
            <a:endParaRPr sz="1700"/>
          </a:p>
        </p:txBody>
      </p:sp>
      <p:sp>
        <p:nvSpPr>
          <p:cNvPr id="267" name="Google Shape;267;g1471b9b75e1_0_22"/>
          <p:cNvSpPr txBox="1"/>
          <p:nvPr/>
        </p:nvSpPr>
        <p:spPr>
          <a:xfrm>
            <a:off x="260275" y="77025"/>
            <a:ext cx="50094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n-IN" sz="2400">
                <a:solidFill>
                  <a:srgbClr val="FFFFFF"/>
                </a:solidFill>
                <a:latin typeface="Trebuchet MS"/>
                <a:ea typeface="Trebuchet MS"/>
                <a:cs typeface="Trebuchet MS"/>
                <a:sym typeface="Trebuchet MS"/>
              </a:rPr>
              <a:t>Permutations</a:t>
            </a:r>
            <a:endParaRPr b="0" i="0" sz="2400" u="none" cap="none" strike="noStrike">
              <a:solidFill>
                <a:srgbClr val="FFFFFF"/>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1471b9b75e1_0_34"/>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3" name="Google Shape;273;g1471b9b75e1_0_34"/>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4" name="Google Shape;274;g1471b9b75e1_0_34"/>
          <p:cNvSpPr txBox="1"/>
          <p:nvPr/>
        </p:nvSpPr>
        <p:spPr>
          <a:xfrm>
            <a:off x="57150" y="1300480"/>
            <a:ext cx="9082500" cy="2185800"/>
          </a:xfrm>
          <a:prstGeom prst="rect">
            <a:avLst/>
          </a:prstGeom>
          <a:noFill/>
          <a:ln>
            <a:noFill/>
          </a:ln>
        </p:spPr>
        <p:txBody>
          <a:bodyPr anchorCtr="0" anchor="t" bIns="45700" lIns="91425" spcFirstLastPara="1" rIns="91425" wrap="square" tIns="45700">
            <a:spAutoFit/>
          </a:bodyPr>
          <a:lstStyle/>
          <a:p>
            <a:pPr indent="-336550" lvl="0" marL="457200" marR="0" rtl="0" algn="l">
              <a:lnSpc>
                <a:spcPct val="100000"/>
              </a:lnSpc>
              <a:spcBef>
                <a:spcPts val="0"/>
              </a:spcBef>
              <a:spcAft>
                <a:spcPts val="0"/>
              </a:spcAft>
              <a:buSzPts val="1700"/>
              <a:buChar char="●"/>
            </a:pPr>
            <a:r>
              <a:rPr lang="en-IN" sz="1700"/>
              <a:t>Generally speaking, if there are ‘n objects’ that are to be arranged among r available ‘spaces’, then the number of ways in which this task can be completed is </a:t>
            </a:r>
            <a:r>
              <a:rPr b="1" lang="en-IN" sz="1700"/>
              <a:t>n!/(n−r)!.</a:t>
            </a:r>
            <a:endParaRPr b="1" sz="1700"/>
          </a:p>
          <a:p>
            <a:pPr indent="0" lvl="0" marL="457200" marR="0" rtl="0" algn="l">
              <a:lnSpc>
                <a:spcPct val="100000"/>
              </a:lnSpc>
              <a:spcBef>
                <a:spcPts val="0"/>
              </a:spcBef>
              <a:spcAft>
                <a:spcPts val="0"/>
              </a:spcAft>
              <a:buNone/>
            </a:pPr>
            <a:r>
              <a:t/>
            </a:r>
            <a:endParaRPr b="1" sz="1700"/>
          </a:p>
          <a:p>
            <a:pPr indent="-336550" lvl="0" marL="457200" marR="0" rtl="0" algn="l">
              <a:lnSpc>
                <a:spcPct val="100000"/>
              </a:lnSpc>
              <a:spcBef>
                <a:spcPts val="0"/>
              </a:spcBef>
              <a:spcAft>
                <a:spcPts val="0"/>
              </a:spcAft>
              <a:buSzPts val="1700"/>
              <a:buChar char="●"/>
            </a:pPr>
            <a:r>
              <a:rPr lang="en-IN" sz="1700"/>
              <a:t>If there are n ‘spaces’ as well, then the number of ways would be just n!. Here, n! (pronounced as n factorial) is simply the product of all the numbers from n till 1 and is denoted with the following formula:</a:t>
            </a:r>
            <a:endParaRPr sz="1700"/>
          </a:p>
          <a:p>
            <a:pPr indent="0" lvl="0" marL="457200" marR="0" rtl="0" algn="l">
              <a:lnSpc>
                <a:spcPct val="100000"/>
              </a:lnSpc>
              <a:spcBef>
                <a:spcPts val="0"/>
              </a:spcBef>
              <a:spcAft>
                <a:spcPts val="0"/>
              </a:spcAft>
              <a:buNone/>
            </a:pPr>
            <a:r>
              <a:t/>
            </a:r>
            <a:endParaRPr sz="1700"/>
          </a:p>
          <a:p>
            <a:pPr indent="0" lvl="0" marL="0" marR="0" rtl="0" algn="l">
              <a:lnSpc>
                <a:spcPct val="100000"/>
              </a:lnSpc>
              <a:spcBef>
                <a:spcPts val="0"/>
              </a:spcBef>
              <a:spcAft>
                <a:spcPts val="0"/>
              </a:spcAft>
              <a:buNone/>
            </a:pPr>
            <a:r>
              <a:t/>
            </a:r>
            <a:endParaRPr sz="1700"/>
          </a:p>
        </p:txBody>
      </p:sp>
      <p:sp>
        <p:nvSpPr>
          <p:cNvPr id="275" name="Google Shape;275;g1471b9b75e1_0_34"/>
          <p:cNvSpPr txBox="1"/>
          <p:nvPr/>
        </p:nvSpPr>
        <p:spPr>
          <a:xfrm>
            <a:off x="260275" y="77025"/>
            <a:ext cx="50094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n-IN" sz="2400">
                <a:solidFill>
                  <a:srgbClr val="FFFFFF"/>
                </a:solidFill>
                <a:latin typeface="Trebuchet MS"/>
                <a:ea typeface="Trebuchet MS"/>
                <a:cs typeface="Trebuchet MS"/>
                <a:sym typeface="Trebuchet MS"/>
              </a:rPr>
              <a:t>Permutations</a:t>
            </a:r>
            <a:endParaRPr b="0" i="0" sz="2400" u="none" cap="none" strike="noStrike">
              <a:solidFill>
                <a:srgbClr val="FFFFFF"/>
              </a:solidFill>
              <a:latin typeface="Trebuchet MS"/>
              <a:ea typeface="Trebuchet MS"/>
              <a:cs typeface="Trebuchet MS"/>
              <a:sym typeface="Trebuchet MS"/>
            </a:endParaRPr>
          </a:p>
        </p:txBody>
      </p:sp>
      <p:pic>
        <p:nvPicPr>
          <p:cNvPr id="276" name="Google Shape;276;g1471b9b75e1_0_34"/>
          <p:cNvPicPr preferRelativeResize="0"/>
          <p:nvPr/>
        </p:nvPicPr>
        <p:blipFill>
          <a:blip r:embed="rId4">
            <a:alphaModFix/>
          </a:blip>
          <a:stretch>
            <a:fillRect/>
          </a:stretch>
        </p:blipFill>
        <p:spPr>
          <a:xfrm>
            <a:off x="1800225" y="3325805"/>
            <a:ext cx="5543550" cy="381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1471b9b75e1_0_46"/>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2" name="Google Shape;282;g1471b9b75e1_0_46"/>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3" name="Google Shape;283;g1471b9b75e1_0_46"/>
          <p:cNvSpPr txBox="1"/>
          <p:nvPr/>
        </p:nvSpPr>
        <p:spPr>
          <a:xfrm>
            <a:off x="57150" y="690880"/>
            <a:ext cx="9082500" cy="3755700"/>
          </a:xfrm>
          <a:prstGeom prst="rect">
            <a:avLst/>
          </a:prstGeom>
          <a:noFill/>
          <a:ln>
            <a:noFill/>
          </a:ln>
        </p:spPr>
        <p:txBody>
          <a:bodyPr anchorCtr="0" anchor="t" bIns="45700" lIns="91425" spcFirstLastPara="1" rIns="91425" wrap="square" tIns="45700">
            <a:spAutoFit/>
          </a:bodyPr>
          <a:lstStyle/>
          <a:p>
            <a:pPr indent="-336550" lvl="0" marL="457200" marR="0" rtl="0" algn="l">
              <a:lnSpc>
                <a:spcPct val="100000"/>
              </a:lnSpc>
              <a:spcBef>
                <a:spcPts val="0"/>
              </a:spcBef>
              <a:spcAft>
                <a:spcPts val="0"/>
              </a:spcAft>
              <a:buSzPts val="1700"/>
              <a:buChar char="●"/>
            </a:pPr>
            <a:r>
              <a:rPr lang="en-IN" sz="1700"/>
              <a:t>The second important counting principle that you need to be aware of is the method of using combinations. </a:t>
            </a:r>
            <a:endParaRPr sz="1700"/>
          </a:p>
          <a:p>
            <a:pPr indent="0" lvl="0" marL="457200" marR="0" rtl="0" algn="l">
              <a:lnSpc>
                <a:spcPct val="100000"/>
              </a:lnSpc>
              <a:spcBef>
                <a:spcPts val="0"/>
              </a:spcBef>
              <a:spcAft>
                <a:spcPts val="0"/>
              </a:spcAft>
              <a:buNone/>
            </a:pPr>
            <a:r>
              <a:t/>
            </a:r>
            <a:endParaRPr sz="1700"/>
          </a:p>
          <a:p>
            <a:pPr indent="-336550" lvl="0" marL="457200" marR="0" rtl="0" algn="l">
              <a:lnSpc>
                <a:spcPct val="100000"/>
              </a:lnSpc>
              <a:spcBef>
                <a:spcPts val="0"/>
              </a:spcBef>
              <a:spcAft>
                <a:spcPts val="0"/>
              </a:spcAft>
              <a:buSzPts val="1700"/>
              <a:buChar char="●"/>
            </a:pPr>
            <a:r>
              <a:rPr lang="en-IN" sz="1700"/>
              <a:t>You had considered the ‘order’ to be an important factor when counting using the method of permutations. </a:t>
            </a:r>
            <a:endParaRPr sz="1700"/>
          </a:p>
          <a:p>
            <a:pPr indent="0" lvl="0" marL="457200" marR="0" rtl="0" algn="l">
              <a:lnSpc>
                <a:spcPct val="100000"/>
              </a:lnSpc>
              <a:spcBef>
                <a:spcPts val="0"/>
              </a:spcBef>
              <a:spcAft>
                <a:spcPts val="0"/>
              </a:spcAft>
              <a:buNone/>
            </a:pPr>
            <a:r>
              <a:t/>
            </a:r>
            <a:endParaRPr sz="1700"/>
          </a:p>
          <a:p>
            <a:pPr indent="-336550" lvl="0" marL="457200" marR="0" rtl="0" algn="l">
              <a:lnSpc>
                <a:spcPct val="100000"/>
              </a:lnSpc>
              <a:spcBef>
                <a:spcPts val="0"/>
              </a:spcBef>
              <a:spcAft>
                <a:spcPts val="0"/>
              </a:spcAft>
              <a:buSzPts val="1700"/>
              <a:buChar char="●"/>
            </a:pPr>
            <a:r>
              <a:rPr lang="en-IN" sz="1700"/>
              <a:t>However, in the case of combinations, you need not take the order into account while finding the number of ways to arrange a group of objects. </a:t>
            </a:r>
            <a:endParaRPr sz="1700"/>
          </a:p>
          <a:p>
            <a:pPr indent="0" lvl="0" marL="457200" marR="0" rtl="0" algn="l">
              <a:lnSpc>
                <a:spcPct val="100000"/>
              </a:lnSpc>
              <a:spcBef>
                <a:spcPts val="0"/>
              </a:spcBef>
              <a:spcAft>
                <a:spcPts val="0"/>
              </a:spcAft>
              <a:buNone/>
            </a:pPr>
            <a:r>
              <a:t/>
            </a:r>
            <a:endParaRPr sz="1700"/>
          </a:p>
          <a:p>
            <a:pPr indent="-336550" lvl="0" marL="457200" marR="0" rtl="0" algn="l">
              <a:lnSpc>
                <a:spcPct val="100000"/>
              </a:lnSpc>
              <a:spcBef>
                <a:spcPts val="0"/>
              </a:spcBef>
              <a:spcAft>
                <a:spcPts val="0"/>
              </a:spcAft>
              <a:buSzPts val="1700"/>
              <a:buChar char="●"/>
            </a:pPr>
            <a:r>
              <a:rPr lang="en-IN" sz="1700"/>
              <a:t>When you just have to choose some objects from a larger set and the order is of no significance, the rule of counting that you use is called combination. </a:t>
            </a:r>
            <a:endParaRPr sz="1700"/>
          </a:p>
          <a:p>
            <a:pPr indent="0" lvl="0" marL="457200" marR="0" rtl="0" algn="l">
              <a:lnSpc>
                <a:spcPct val="100000"/>
              </a:lnSpc>
              <a:spcBef>
                <a:spcPts val="0"/>
              </a:spcBef>
              <a:spcAft>
                <a:spcPts val="0"/>
              </a:spcAft>
              <a:buNone/>
            </a:pPr>
            <a:r>
              <a:t/>
            </a:r>
            <a:endParaRPr sz="1700"/>
          </a:p>
          <a:p>
            <a:pPr indent="-336550" lvl="0" marL="457200" rtl="0" algn="l">
              <a:spcBef>
                <a:spcPts val="0"/>
              </a:spcBef>
              <a:spcAft>
                <a:spcPts val="0"/>
              </a:spcAft>
              <a:buClr>
                <a:schemeClr val="dk1"/>
              </a:buClr>
              <a:buSzPts val="1700"/>
              <a:buChar char="●"/>
            </a:pPr>
            <a:r>
              <a:rPr lang="en-IN" sz="1700">
                <a:solidFill>
                  <a:schemeClr val="dk1"/>
                </a:solidFill>
              </a:rPr>
              <a:t>For</a:t>
            </a:r>
            <a:r>
              <a:rPr lang="en-IN" sz="1700">
                <a:solidFill>
                  <a:schemeClr val="dk1"/>
                </a:solidFill>
              </a:rPr>
              <a:t> example, </a:t>
            </a:r>
            <a:endParaRPr sz="1700">
              <a:solidFill>
                <a:schemeClr val="dk1"/>
              </a:solidFill>
            </a:endParaRPr>
          </a:p>
          <a:p>
            <a:pPr indent="-336550" lvl="1" marL="914400" rtl="0" algn="l">
              <a:spcBef>
                <a:spcPts val="0"/>
              </a:spcBef>
              <a:spcAft>
                <a:spcPts val="0"/>
              </a:spcAft>
              <a:buClr>
                <a:schemeClr val="dk1"/>
              </a:buClr>
              <a:buSzPts val="1700"/>
              <a:buChar char="○"/>
            </a:pPr>
            <a:r>
              <a:rPr lang="en-IN" sz="1700">
                <a:solidFill>
                  <a:schemeClr val="dk1"/>
                </a:solidFill>
              </a:rPr>
              <a:t>Choosing three bowlers from a set of four bowlers, we not need to order them here. </a:t>
            </a:r>
            <a:endParaRPr sz="1700"/>
          </a:p>
        </p:txBody>
      </p:sp>
      <p:sp>
        <p:nvSpPr>
          <p:cNvPr id="284" name="Google Shape;284;g1471b9b75e1_0_46"/>
          <p:cNvSpPr txBox="1"/>
          <p:nvPr/>
        </p:nvSpPr>
        <p:spPr>
          <a:xfrm>
            <a:off x="260275" y="77025"/>
            <a:ext cx="50094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n-IN" sz="2400">
                <a:solidFill>
                  <a:srgbClr val="FFFFFF"/>
                </a:solidFill>
                <a:latin typeface="Trebuchet MS"/>
                <a:ea typeface="Trebuchet MS"/>
                <a:cs typeface="Trebuchet MS"/>
                <a:sym typeface="Trebuchet MS"/>
              </a:rPr>
              <a:t>Combinations</a:t>
            </a:r>
            <a:endParaRPr sz="2400">
              <a:solidFill>
                <a:srgbClr val="FFFFFF"/>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F4333F"/>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