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2F4B-8748-DEF4-A228-8BC13018F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9822A-C629-CF3C-A32F-44229CB7B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EB7D-6AB0-6630-2D1C-7F352078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D85C-78C5-14DF-191F-2A557129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589FC-FE78-EA06-F16C-4C146271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1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B81B3-471B-8358-61BB-4B7DEC1A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571C8-2E83-1966-18B0-0418947B0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F13A5-DC4A-36C9-9B19-68AF018A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57340-0A02-78B0-4DCB-F5B0E9C4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8962C-273C-BF5D-9A0F-697FC32B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06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E6F6D-EAEB-3CE9-E7D1-F95251E1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F8D61-CD59-E916-1074-2757BB25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66799-0D0F-24CB-C894-A0145D9A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198C8-AE19-1092-27DB-609598F90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E48D-DBAF-7DB0-8ADF-E1D329A7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3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95BF-F82A-EE30-F4CD-3A9B403A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6702-E7F5-D585-1E34-EA023BBA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18C45-8199-CF7F-9CE3-086D91BF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73EB-C8D1-D3D9-E27C-9CA6FE9A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0DC86-5B95-3E93-DF3A-A721B50F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86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46FE-BFA1-C8DD-BAC0-C0B1DF50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0BE2B-B8E4-CB82-E5B2-9B3615EF8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5D927-E760-B239-160C-BF0C9C7C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4C33-6AC3-5121-4E47-080B0854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30D80-D436-9296-043F-96C9BBD6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0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F93C-5799-8EB1-9C90-CD7D0A3E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1D7B-2081-93CF-E743-B3634E95D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19801-D943-662E-A8DD-7F7883371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1D486-7D71-BA32-CFA9-C4FEC6D1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E00B-28A9-7D3A-B50D-8D83BFF7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BCB2-E27E-462B-729E-63AFF07D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3AE8-356B-EE0C-6A60-796A422C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C5129-71B9-9C2B-C8CD-5BC43394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E52A-3AF3-F834-2066-69DDC8FF8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7FC4D-B0C8-9045-D435-9FBFD22EA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C9436-0257-A711-B43C-4C869BA6E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13E20-AD8F-5E01-D50F-65623F4B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4DCF9-4CE2-CD2D-2838-BA41AE35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C8CF5-E2F8-8198-8DD6-29116EB6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4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39C8-D0BD-476F-8F32-CEF66265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2D1CC-DD12-4526-1B30-67324F7F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68566-8E44-12F1-4FBF-D33E9397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A92E3-62CB-E159-A992-B0C6E752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7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35508-805F-3480-FDBC-F7BB51A2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A3AD0-B078-3AD7-7400-5AC403B3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925AD-9936-3C0D-9C2C-C633DBCF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03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B7C5D-3DC1-83C3-DC26-341220BE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B017-4E25-C464-21B6-6EA13654C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321F3-E5E4-AED2-FC60-6E8D30001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62AB-A9E4-682D-86EE-C86E05B9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1EC59-F667-F206-80A6-E16A8506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1A2BB-5E73-5E0B-407F-6F801943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97E3-F64A-1A71-C890-D339E4D2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8E309-8E91-E662-6391-DAA81B601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F0357-A984-E55F-E1B7-D1704C330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54859-68D9-5F5E-79A9-7D3102DA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59D66-38A6-5626-7616-5A133886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9C35-51C2-59E0-3188-A4362FA2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4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CAE54-C15C-81E1-4E09-B9CDBAAC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6665-69AC-67F6-0F8C-C4A4F8C1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CBB5-8522-9E72-DB63-339D092AD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46F77-C8E7-4973-B31D-882DF018AEAE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59EF-B6F8-37F1-21A7-C10EDD493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E795B-B9CB-352C-20A2-280A41CA1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23A73-6FEB-4632-BA41-46DCD4082D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07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83EDF9-AA8A-9CA7-CC78-17A56970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4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8EE33-ADF7-F598-72EF-A8EBCDCAE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469"/>
            <a:ext cx="12192000" cy="69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52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F142C-679D-12F2-7E38-903E3D73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7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7340C3-8F43-2410-E0D6-93F463C55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5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CAAD0-F039-F750-639F-366D9082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80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B0DF75-14BA-19EB-B4FA-7E4462757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35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911627-96F8-6A16-0414-EC4B1EE9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9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60228B-9E8E-A9F1-DCC8-AB6626404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3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0158C-903C-88C3-52B1-F6B9B60AE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164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8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C5ED8-8DF6-3D21-A19C-7D20300C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8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64EDB5-1A3C-9CD9-FAFA-1AB814B6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16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1BEDB-FFB0-6F15-076D-21E77DA75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8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C6EADF-F27E-B94C-23BD-67269DEB2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1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341581-E92D-6EA8-FAF2-53C06C3F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9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58115-B6DF-1F0C-6530-C8300EB44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1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3F318-CE67-D625-C5FF-9189B03A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7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SATHVI .</dc:creator>
  <cp:lastModifiedBy>SATHVI .</cp:lastModifiedBy>
  <cp:revision>1</cp:revision>
  <dcterms:created xsi:type="dcterms:W3CDTF">2024-08-11T03:40:38Z</dcterms:created>
  <dcterms:modified xsi:type="dcterms:W3CDTF">2024-08-11T03:52:00Z</dcterms:modified>
</cp:coreProperties>
</file>